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85" r:id="rId6"/>
    <p:sldId id="270" r:id="rId7"/>
    <p:sldId id="286" r:id="rId8"/>
    <p:sldId id="287" r:id="rId9"/>
    <p:sldId id="276" r:id="rId10"/>
    <p:sldId id="288" r:id="rId11"/>
  </p:sldIdLst>
  <p:sldSz cx="9144000" cy="6858000" type="screen4x3"/>
  <p:notesSz cx="6858000" cy="9144000"/>
  <p:embeddedFontLst>
    <p:embeddedFont>
      <p:font typeface="Bebas Neue" panose="020B0606020202050201" pitchFamily="34" charset="0"/>
      <p:regular r:id="rId13"/>
    </p:embeddedFont>
    <p:embeddedFont>
      <p:font typeface="Chakra Petch Medium" panose="020B0604020202020204" charset="0"/>
      <p:regular r:id="rId14"/>
      <p:bold r:id="rId15"/>
      <p:italic r:id="rId16"/>
      <p:boldItalic r:id="rId17"/>
    </p:embeddedFont>
    <p:embeddedFont>
      <p:font typeface="Fira Code Light" panose="020B0809050000020004" pitchFamily="49" charset="0"/>
      <p:regular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Condensed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FDE23D-CAA1-4382-B441-7D6FEBB213C2}">
  <a:tblStyle styleId="{59FDE23D-CAA1-4382-B441-7D6FEBB213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2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7061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10669fd9b23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10669fd9b23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03eef302b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03eef302b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07225aad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07225aad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828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057dcc8c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057dcc8c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057dcc8c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057dcc8c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699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057dcc8c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057dcc8c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92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071d9987b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071d9987b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43875" y="1671971"/>
            <a:ext cx="4594500" cy="21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63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3864" y="4639729"/>
            <a:ext cx="4701900" cy="5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7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14" name="Google Shape;14;p2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19" name="Google Shape;19;p2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" name="Google Shape;23;p2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2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25;p2"/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30" name="Google Shape;30;p2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1" name="Google Shape;651;p27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" name="Google Shape;652;p27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27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4" name="Google Shape;654;p27"/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5" name="Google Shape;655;p27"/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6" name="Google Shape;656;p27"/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7" name="Google Shape;657;p27"/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9" name="Google Shape;659;p27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660" name="Google Shape;660;p27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27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665" name="Google Shape;665;p27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27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670" name="Google Shape;670;p27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27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27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27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28"/>
          <p:cNvGrpSpPr/>
          <p:nvPr/>
        </p:nvGrpSpPr>
        <p:grpSpPr>
          <a:xfrm>
            <a:off x="7784135" y="1271083"/>
            <a:ext cx="504642" cy="544194"/>
            <a:chOff x="1271525" y="4920325"/>
            <a:chExt cx="655039" cy="706378"/>
          </a:xfrm>
        </p:grpSpPr>
        <p:sp>
          <p:nvSpPr>
            <p:cNvPr id="676" name="Google Shape;676;p28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28"/>
          <p:cNvGrpSpPr/>
          <p:nvPr/>
        </p:nvGrpSpPr>
        <p:grpSpPr>
          <a:xfrm>
            <a:off x="636909" y="3650328"/>
            <a:ext cx="495275" cy="794590"/>
            <a:chOff x="937334" y="4305428"/>
            <a:chExt cx="495275" cy="794590"/>
          </a:xfrm>
        </p:grpSpPr>
        <p:grpSp>
          <p:nvGrpSpPr>
            <p:cNvPr id="679" name="Google Shape;679;p28"/>
            <p:cNvGrpSpPr/>
            <p:nvPr/>
          </p:nvGrpSpPr>
          <p:grpSpPr>
            <a:xfrm>
              <a:off x="937334" y="4597068"/>
              <a:ext cx="222000" cy="502950"/>
              <a:chOff x="690709" y="1212543"/>
              <a:chExt cx="222000" cy="502950"/>
            </a:xfrm>
          </p:grpSpPr>
          <p:sp>
            <p:nvSpPr>
              <p:cNvPr id="680" name="Google Shape;680;p28"/>
              <p:cNvSpPr/>
              <p:nvPr/>
            </p:nvSpPr>
            <p:spPr>
              <a:xfrm>
                <a:off x="690709" y="149349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690709" y="121254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2" name="Google Shape;682;p28"/>
            <p:cNvGrpSpPr/>
            <p:nvPr/>
          </p:nvGrpSpPr>
          <p:grpSpPr>
            <a:xfrm>
              <a:off x="1210609" y="4305428"/>
              <a:ext cx="222000" cy="502950"/>
              <a:chOff x="690709" y="1212543"/>
              <a:chExt cx="222000" cy="502950"/>
            </a:xfrm>
          </p:grpSpPr>
          <p:sp>
            <p:nvSpPr>
              <p:cNvPr id="683" name="Google Shape;683;p28"/>
              <p:cNvSpPr/>
              <p:nvPr/>
            </p:nvSpPr>
            <p:spPr>
              <a:xfrm>
                <a:off x="690709" y="149349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690709" y="121254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5" name="Google Shape;685;p28"/>
          <p:cNvGrpSpPr/>
          <p:nvPr/>
        </p:nvGrpSpPr>
        <p:grpSpPr>
          <a:xfrm>
            <a:off x="6298225" y="5828697"/>
            <a:ext cx="751645" cy="221700"/>
            <a:chOff x="7408350" y="5643697"/>
            <a:chExt cx="751645" cy="221700"/>
          </a:xfrm>
        </p:grpSpPr>
        <p:sp>
          <p:nvSpPr>
            <p:cNvPr id="686" name="Google Shape;686;p28"/>
            <p:cNvSpPr/>
            <p:nvPr/>
          </p:nvSpPr>
          <p:spPr>
            <a:xfrm>
              <a:off x="7408350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7673323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7938296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9" name="Google Shape;689;p28"/>
          <p:cNvSpPr/>
          <p:nvPr/>
        </p:nvSpPr>
        <p:spPr>
          <a:xfrm>
            <a:off x="942128" y="4526753"/>
            <a:ext cx="2710314" cy="2701654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3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3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886061" y="3410193"/>
            <a:ext cx="3638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subTitle" idx="2"/>
          </p:nvPr>
        </p:nvSpPr>
        <p:spPr>
          <a:xfrm>
            <a:off x="886067" y="4305949"/>
            <a:ext cx="27795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3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46" name="Google Shape;46;p3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3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51" name="Google Shape;51;p3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3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56" name="Google Shape;56;p3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3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3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3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p5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5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5"/>
          <p:cNvSpPr txBox="1">
            <a:spLocks noGrp="1"/>
          </p:cNvSpPr>
          <p:nvPr>
            <p:ph type="subTitle" idx="1"/>
          </p:nvPr>
        </p:nvSpPr>
        <p:spPr>
          <a:xfrm>
            <a:off x="1847305" y="3893669"/>
            <a:ext cx="23409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 b="1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subTitle" idx="2"/>
          </p:nvPr>
        </p:nvSpPr>
        <p:spPr>
          <a:xfrm>
            <a:off x="4955795" y="3893669"/>
            <a:ext cx="23409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 b="1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subTitle" idx="3"/>
          </p:nvPr>
        </p:nvSpPr>
        <p:spPr>
          <a:xfrm>
            <a:off x="1847305" y="4427859"/>
            <a:ext cx="2291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subTitle" idx="4"/>
          </p:nvPr>
        </p:nvSpPr>
        <p:spPr>
          <a:xfrm>
            <a:off x="4955795" y="4427859"/>
            <a:ext cx="2291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5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6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7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8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5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99" name="Google Shape;99;p5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5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104" name="Google Shape;104;p5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5"/>
          <p:cNvSpPr txBox="1">
            <a:spLocks noGrp="1"/>
          </p:cNvSpPr>
          <p:nvPr>
            <p:ph type="subTitle" idx="9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grpSp>
        <p:nvGrpSpPr>
          <p:cNvPr id="109" name="Google Shape;109;p5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110" name="Google Shape;110;p5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5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5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5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4" name="Google Shape;114;p5"/>
          <p:cNvSpPr txBox="1">
            <a:spLocks noGrp="1"/>
          </p:cNvSpPr>
          <p:nvPr>
            <p:ph type="title"/>
          </p:nvPr>
        </p:nvSpPr>
        <p:spPr>
          <a:xfrm>
            <a:off x="897000" y="1257575"/>
            <a:ext cx="735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6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6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6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0" name="Google Shape;120;p6"/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1" name="Google Shape;121;p6"/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3" name="Google Shape;123;p6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6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125" name="Google Shape;125;p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6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130" name="Google Shape;130;p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6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135" name="Google Shape;135;p6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6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6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6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897000" y="1257575"/>
            <a:ext cx="735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Google Shape;192;p9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193;p9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014523" y="3405867"/>
            <a:ext cx="3639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1"/>
          </p:nvPr>
        </p:nvSpPr>
        <p:spPr>
          <a:xfrm>
            <a:off x="5014523" y="4301979"/>
            <a:ext cx="27798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9"/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97" name="Google Shape;197;p9"/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98" name="Google Shape;198;p9"/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99" name="Google Shape;199;p9"/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00" name="Google Shape;200;p9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9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202" name="Google Shape;202;p9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9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207" name="Google Shape;207;p9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9"/>
          <p:cNvSpPr txBox="1">
            <a:spLocks noGrp="1"/>
          </p:cNvSpPr>
          <p:nvPr>
            <p:ph type="subTitle" idx="6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grpSp>
        <p:nvGrpSpPr>
          <p:cNvPr id="212" name="Google Shape;212;p9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213" name="Google Shape;213;p9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9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9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9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"/>
          <p:cNvSpPr txBox="1">
            <a:spLocks noGrp="1"/>
          </p:cNvSpPr>
          <p:nvPr>
            <p:ph type="title"/>
          </p:nvPr>
        </p:nvSpPr>
        <p:spPr>
          <a:xfrm>
            <a:off x="3749806" y="2114510"/>
            <a:ext cx="182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1"/>
          </p:nvPr>
        </p:nvSpPr>
        <p:spPr>
          <a:xfrm>
            <a:off x="3749806" y="2673713"/>
            <a:ext cx="2194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2"/>
          </p:nvPr>
        </p:nvSpPr>
        <p:spPr>
          <a:xfrm>
            <a:off x="6357401" y="2114510"/>
            <a:ext cx="182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3"/>
          </p:nvPr>
        </p:nvSpPr>
        <p:spPr>
          <a:xfrm>
            <a:off x="6357401" y="2673713"/>
            <a:ext cx="2194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4"/>
          </p:nvPr>
        </p:nvSpPr>
        <p:spPr>
          <a:xfrm>
            <a:off x="3749806" y="4361110"/>
            <a:ext cx="182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5"/>
          </p:nvPr>
        </p:nvSpPr>
        <p:spPr>
          <a:xfrm>
            <a:off x="3749806" y="4920313"/>
            <a:ext cx="2194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6"/>
          </p:nvPr>
        </p:nvSpPr>
        <p:spPr>
          <a:xfrm>
            <a:off x="6357401" y="4361110"/>
            <a:ext cx="182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7"/>
          </p:nvPr>
        </p:nvSpPr>
        <p:spPr>
          <a:xfrm>
            <a:off x="6357401" y="4920313"/>
            <a:ext cx="2194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8"/>
          </p:nvPr>
        </p:nvSpPr>
        <p:spPr>
          <a:xfrm>
            <a:off x="518050" y="2753550"/>
            <a:ext cx="2725800" cy="13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9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258" name="Google Shape;258;p13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13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0" name="Google Shape;260;p13"/>
          <p:cNvSpPr txBox="1">
            <a:spLocks noGrp="1"/>
          </p:cNvSpPr>
          <p:nvPr>
            <p:ph type="subTitle" idx="1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subTitle" idx="1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2" name="Google Shape;262;p13"/>
          <p:cNvSpPr txBox="1">
            <a:spLocks noGrp="1"/>
          </p:cNvSpPr>
          <p:nvPr>
            <p:ph type="subTitle" idx="1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1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" name="Google Shape;265;p13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266" name="Google Shape;266;p13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13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271" name="Google Shape;271;p13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275;p13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276" name="Google Shape;276;p13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3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13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13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A7B17"/>
          </p15:clr>
        </p15:guide>
        <p15:guide id="2" pos="3053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" name="Google Shape;307;p15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15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9" name="Google Shape;309;p15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10" name="Google Shape;310;p15"/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11" name="Google Shape;311;p15"/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12" name="Google Shape;312;p15"/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13" name="Google Shape;313;p15"/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14" name="Google Shape;314;p15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5" name="Google Shape;315;p15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316" name="Google Shape;316;p15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15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321" name="Google Shape;321;p15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15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326" name="Google Shape;326;p15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15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15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15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0" name="Google Shape;330;p15"/>
          <p:cNvSpPr txBox="1">
            <a:spLocks noGrp="1"/>
          </p:cNvSpPr>
          <p:nvPr>
            <p:ph type="title"/>
          </p:nvPr>
        </p:nvSpPr>
        <p:spPr>
          <a:xfrm>
            <a:off x="897000" y="1257575"/>
            <a:ext cx="735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2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6"/>
          <p:cNvSpPr txBox="1">
            <a:spLocks noGrp="1"/>
          </p:cNvSpPr>
          <p:nvPr>
            <p:ph type="subTitle" idx="1"/>
          </p:nvPr>
        </p:nvSpPr>
        <p:spPr>
          <a:xfrm>
            <a:off x="4851810" y="2626305"/>
            <a:ext cx="3726600" cy="27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3" name="Google Shape;333;p16"/>
          <p:cNvSpPr txBox="1">
            <a:spLocks noGrp="1"/>
          </p:cNvSpPr>
          <p:nvPr>
            <p:ph type="title"/>
          </p:nvPr>
        </p:nvSpPr>
        <p:spPr>
          <a:xfrm>
            <a:off x="4851810" y="2030637"/>
            <a:ext cx="3542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34" name="Google Shape;334;p16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" name="Google Shape;335;p16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6" name="Google Shape;336;p16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37" name="Google Shape;337;p16"/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38" name="Google Shape;338;p16"/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39" name="Google Shape;339;p16"/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40" name="Google Shape;340;p16"/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41" name="Google Shape;341;p16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grpSp>
        <p:nvGrpSpPr>
          <p:cNvPr id="342" name="Google Shape;342;p16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343" name="Google Shape;343;p1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347" name="Google Shape;347;p16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348" name="Google Shape;348;p1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352" name="Google Shape;352;p16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353" name="Google Shape;353;p16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16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" name="Google Shape;355;p16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6" name="Google Shape;356;p16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8050" y="685792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805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8" r:id="rId6"/>
    <p:sldLayoutId id="2147483659" r:id="rId7"/>
    <p:sldLayoutId id="2147483661" r:id="rId8"/>
    <p:sldLayoutId id="2147483662" r:id="rId9"/>
    <p:sldLayoutId id="2147483673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6.xml"/><Relationship Id="rId4" Type="http://schemas.openxmlformats.org/officeDocument/2006/relationships/slide" Target="slide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5" Type="http://schemas.openxmlformats.org/officeDocument/2006/relationships/slide" Target="slide6.xml"/><Relationship Id="rId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10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9.xml"/><Relationship Id="rId5" Type="http://schemas.openxmlformats.org/officeDocument/2006/relationships/slide" Target="slide6.xml"/><Relationship Id="rId4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eg"/><Relationship Id="rId5" Type="http://schemas.openxmlformats.org/officeDocument/2006/relationships/slide" Target="slide3.xml"/><Relationship Id="rId4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9.xml"/><Relationship Id="rId5" Type="http://schemas.openxmlformats.org/officeDocument/2006/relationships/slide" Target="slide6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3"/>
          <p:cNvSpPr txBox="1">
            <a:spLocks noGrp="1"/>
          </p:cNvSpPr>
          <p:nvPr>
            <p:ph type="ctrTitle"/>
          </p:nvPr>
        </p:nvSpPr>
        <p:spPr>
          <a:xfrm>
            <a:off x="359962" y="995812"/>
            <a:ext cx="5555103" cy="21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/>
              <a:t>COMPUTER STORE INFORMATION MANAGEMENT SYSTEM</a:t>
            </a:r>
          </a:p>
        </p:txBody>
      </p:sp>
      <p:sp>
        <p:nvSpPr>
          <p:cNvPr id="703" name="Google Shape;703;p33"/>
          <p:cNvSpPr txBox="1">
            <a:spLocks noGrp="1"/>
          </p:cNvSpPr>
          <p:nvPr>
            <p:ph type="subTitle" idx="1"/>
          </p:nvPr>
        </p:nvSpPr>
        <p:spPr>
          <a:xfrm>
            <a:off x="1121192" y="3499648"/>
            <a:ext cx="4701900" cy="2419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GROUP 5:</a:t>
            </a:r>
            <a:endParaRPr lang="vi-VN" dirty="0">
              <a:latin typeface="Chakra Petch Medium" panose="020B0604020202020204" charset="-34"/>
              <a:ea typeface="Fira Code Light" panose="020B0809050000020004" pitchFamily="49" charset="0"/>
              <a:cs typeface="Fira Code Light" panose="020B08090500000200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Fira Code Light" panose="020B0809050000020004" pitchFamily="49" charset="0"/>
              <a:ea typeface="Fira Code Light" panose="020B0809050000020004" pitchFamily="49" charset="0"/>
              <a:cs typeface="Fira Code Light" panose="020B08090500000200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BA9-043</a:t>
            </a:r>
            <a:r>
              <a:rPr lang="vi-VN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 Nguyen Ngoc Minh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BI11-261 Ha Trung Tin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BI11-258 Le Phuong Thu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BI11-290 Nguyen Anh Vu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BI11-107 Truong Tuan Hung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BI11-157 Nguyen Hoang Long </a:t>
            </a:r>
          </a:p>
        </p:txBody>
      </p:sp>
      <p:sp>
        <p:nvSpPr>
          <p:cNvPr id="704" name="Google Shape;704;p33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OBJECTIVE </a:t>
            </a:r>
            <a:endParaRPr dirty="0"/>
          </a:p>
        </p:txBody>
      </p:sp>
      <p:sp>
        <p:nvSpPr>
          <p:cNvPr id="705" name="Google Shape;705;p33">
            <a:hlinkClick r:id="rId4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APPROACH</a:t>
            </a:r>
            <a:endParaRPr dirty="0"/>
          </a:p>
        </p:txBody>
      </p:sp>
      <p:sp>
        <p:nvSpPr>
          <p:cNvPr id="706" name="Google Shape;706;p33">
            <a:hlinkClick r:id="rId5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DATABASE </a:t>
            </a:r>
            <a:endParaRPr dirty="0"/>
          </a:p>
        </p:txBody>
      </p:sp>
      <p:sp>
        <p:nvSpPr>
          <p:cNvPr id="708" name="Google Shape;708;p33"/>
          <p:cNvSpPr txBox="1">
            <a:spLocks noGrp="1"/>
          </p:cNvSpPr>
          <p:nvPr>
            <p:ph type="subTitle" idx="2"/>
          </p:nvPr>
        </p:nvSpPr>
        <p:spPr>
          <a:xfrm>
            <a:off x="4776948" y="6318500"/>
            <a:ext cx="4207106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COMPUTER STORE INFORMATION </a:t>
            </a:r>
            <a:r>
              <a:rPr lang="en-US" dirty="0"/>
              <a:t>MANAGEMENT SYSTEM</a:t>
            </a:r>
            <a:endParaRPr dirty="0"/>
          </a:p>
        </p:txBody>
      </p:sp>
      <p:sp>
        <p:nvSpPr>
          <p:cNvPr id="709" name="Google Shape;709;p33">
            <a:hlinkClick r:id="rId6" action="ppaction://hlinksldjump"/>
          </p:cNvPr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GUI</a:t>
            </a:r>
            <a:endParaRPr dirty="0"/>
          </a:p>
        </p:txBody>
      </p:sp>
      <p:grpSp>
        <p:nvGrpSpPr>
          <p:cNvPr id="710" name="Google Shape;710;p33"/>
          <p:cNvGrpSpPr/>
          <p:nvPr/>
        </p:nvGrpSpPr>
        <p:grpSpPr>
          <a:xfrm>
            <a:off x="5521251" y="1594953"/>
            <a:ext cx="3030016" cy="3668094"/>
            <a:chOff x="5216629" y="1454784"/>
            <a:chExt cx="3261589" cy="3948432"/>
          </a:xfrm>
        </p:grpSpPr>
        <p:sp>
          <p:nvSpPr>
            <p:cNvPr id="711" name="Google Shape;711;p33"/>
            <p:cNvSpPr/>
            <p:nvPr/>
          </p:nvSpPr>
          <p:spPr>
            <a:xfrm>
              <a:off x="5665463" y="1455858"/>
              <a:ext cx="2222345" cy="3947358"/>
            </a:xfrm>
            <a:custGeom>
              <a:avLst/>
              <a:gdLst/>
              <a:ahLst/>
              <a:cxnLst/>
              <a:rect l="l" t="t" r="r" b="b"/>
              <a:pathLst>
                <a:path w="62068" h="110246" extrusionOk="0">
                  <a:moveTo>
                    <a:pt x="53430" y="1"/>
                  </a:moveTo>
                  <a:cubicBezTo>
                    <a:pt x="53412" y="1"/>
                    <a:pt x="53393" y="1"/>
                    <a:pt x="53375" y="1"/>
                  </a:cubicBezTo>
                  <a:lnTo>
                    <a:pt x="8693" y="62"/>
                  </a:lnTo>
                  <a:cubicBezTo>
                    <a:pt x="3921" y="62"/>
                    <a:pt x="0" y="3983"/>
                    <a:pt x="0" y="8755"/>
                  </a:cubicBezTo>
                  <a:lnTo>
                    <a:pt x="152" y="101735"/>
                  </a:lnTo>
                  <a:cubicBezTo>
                    <a:pt x="152" y="106416"/>
                    <a:pt x="4043" y="110246"/>
                    <a:pt x="8784" y="110246"/>
                  </a:cubicBezTo>
                  <a:lnTo>
                    <a:pt x="52949" y="110185"/>
                  </a:lnTo>
                  <a:cubicBezTo>
                    <a:pt x="57691" y="110185"/>
                    <a:pt x="61582" y="106324"/>
                    <a:pt x="61612" y="101644"/>
                  </a:cubicBezTo>
                  <a:lnTo>
                    <a:pt x="62038" y="8663"/>
                  </a:lnTo>
                  <a:cubicBezTo>
                    <a:pt x="62068" y="3910"/>
                    <a:pt x="58177" y="1"/>
                    <a:pt x="53430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5665463" y="1455858"/>
              <a:ext cx="2222345" cy="3947358"/>
            </a:xfrm>
            <a:custGeom>
              <a:avLst/>
              <a:gdLst/>
              <a:ahLst/>
              <a:cxnLst/>
              <a:rect l="l" t="t" r="r" b="b"/>
              <a:pathLst>
                <a:path w="62068" h="110246" extrusionOk="0">
                  <a:moveTo>
                    <a:pt x="53430" y="1"/>
                  </a:moveTo>
                  <a:cubicBezTo>
                    <a:pt x="53412" y="1"/>
                    <a:pt x="53393" y="1"/>
                    <a:pt x="53375" y="1"/>
                  </a:cubicBezTo>
                  <a:lnTo>
                    <a:pt x="8693" y="62"/>
                  </a:lnTo>
                  <a:cubicBezTo>
                    <a:pt x="3921" y="62"/>
                    <a:pt x="0" y="3983"/>
                    <a:pt x="0" y="8755"/>
                  </a:cubicBezTo>
                  <a:lnTo>
                    <a:pt x="152" y="101735"/>
                  </a:lnTo>
                  <a:cubicBezTo>
                    <a:pt x="152" y="106416"/>
                    <a:pt x="4043" y="110246"/>
                    <a:pt x="8784" y="110246"/>
                  </a:cubicBezTo>
                  <a:lnTo>
                    <a:pt x="52949" y="110185"/>
                  </a:lnTo>
                  <a:cubicBezTo>
                    <a:pt x="57691" y="110185"/>
                    <a:pt x="61582" y="106324"/>
                    <a:pt x="61612" y="101644"/>
                  </a:cubicBezTo>
                  <a:lnTo>
                    <a:pt x="62038" y="8663"/>
                  </a:lnTo>
                  <a:cubicBezTo>
                    <a:pt x="62068" y="3910"/>
                    <a:pt x="58177" y="1"/>
                    <a:pt x="5343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2698631" scaled="0"/>
            </a:gradFill>
            <a:ln>
              <a:noFill/>
            </a:ln>
            <a:effectLst>
              <a:outerShdw blurRad="85725" dist="95250" dir="2820000" algn="bl" rotWithShape="0">
                <a:srgbClr val="CCCCCC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5665463" y="1454784"/>
              <a:ext cx="2222381" cy="3948432"/>
            </a:xfrm>
            <a:custGeom>
              <a:avLst/>
              <a:gdLst/>
              <a:ahLst/>
              <a:cxnLst/>
              <a:rect l="l" t="t" r="r" b="b"/>
              <a:pathLst>
                <a:path w="62069" h="110276" fill="none" extrusionOk="0">
                  <a:moveTo>
                    <a:pt x="52949" y="110215"/>
                  </a:moveTo>
                  <a:lnTo>
                    <a:pt x="8784" y="110276"/>
                  </a:lnTo>
                  <a:cubicBezTo>
                    <a:pt x="4043" y="110276"/>
                    <a:pt x="152" y="106446"/>
                    <a:pt x="152" y="101765"/>
                  </a:cubicBezTo>
                  <a:lnTo>
                    <a:pt x="0" y="8785"/>
                  </a:lnTo>
                  <a:cubicBezTo>
                    <a:pt x="0" y="4013"/>
                    <a:pt x="3921" y="92"/>
                    <a:pt x="8693" y="92"/>
                  </a:cubicBezTo>
                  <a:lnTo>
                    <a:pt x="53375" y="31"/>
                  </a:lnTo>
                  <a:cubicBezTo>
                    <a:pt x="58147" y="0"/>
                    <a:pt x="62068" y="3921"/>
                    <a:pt x="62038" y="8693"/>
                  </a:cubicBezTo>
                  <a:lnTo>
                    <a:pt x="61612" y="101674"/>
                  </a:lnTo>
                  <a:cubicBezTo>
                    <a:pt x="61582" y="106354"/>
                    <a:pt x="57691" y="110215"/>
                    <a:pt x="52949" y="110215"/>
                  </a:cubicBezTo>
                  <a:close/>
                </a:path>
              </a:pathLst>
            </a:custGeom>
            <a:noFill/>
            <a:ln w="2275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6111671" y="2953418"/>
              <a:ext cx="612767" cy="709583"/>
            </a:xfrm>
            <a:custGeom>
              <a:avLst/>
              <a:gdLst/>
              <a:ahLst/>
              <a:cxnLst/>
              <a:rect l="l" t="t" r="r" b="b"/>
              <a:pathLst>
                <a:path w="17114" h="19818" fill="none" extrusionOk="0">
                  <a:moveTo>
                    <a:pt x="8602" y="16839"/>
                  </a:moveTo>
                  <a:cubicBezTo>
                    <a:pt x="11794" y="16839"/>
                    <a:pt x="13800" y="14864"/>
                    <a:pt x="13800" y="11520"/>
                  </a:cubicBezTo>
                  <a:lnTo>
                    <a:pt x="13800" y="0"/>
                  </a:lnTo>
                  <a:lnTo>
                    <a:pt x="17113" y="0"/>
                  </a:lnTo>
                  <a:lnTo>
                    <a:pt x="17113" y="11520"/>
                  </a:lnTo>
                  <a:cubicBezTo>
                    <a:pt x="17113" y="16687"/>
                    <a:pt x="13891" y="19818"/>
                    <a:pt x="8572" y="19818"/>
                  </a:cubicBezTo>
                  <a:cubicBezTo>
                    <a:pt x="3253" y="19818"/>
                    <a:pt x="0" y="16687"/>
                    <a:pt x="0" y="11520"/>
                  </a:cubicBezTo>
                  <a:lnTo>
                    <a:pt x="0" y="0"/>
                  </a:lnTo>
                  <a:lnTo>
                    <a:pt x="3313" y="0"/>
                  </a:lnTo>
                  <a:lnTo>
                    <a:pt x="3313" y="11520"/>
                  </a:lnTo>
                  <a:cubicBezTo>
                    <a:pt x="3313" y="14833"/>
                    <a:pt x="5350" y="16839"/>
                    <a:pt x="8602" y="1683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6791867" y="2953418"/>
              <a:ext cx="660638" cy="705251"/>
            </a:xfrm>
            <a:custGeom>
              <a:avLst/>
              <a:gdLst/>
              <a:ahLst/>
              <a:cxnLst/>
              <a:rect l="l" t="t" r="r" b="b"/>
              <a:pathLst>
                <a:path w="18451" h="19697" fill="none" extrusionOk="0">
                  <a:moveTo>
                    <a:pt x="4347" y="0"/>
                  </a:moveTo>
                  <a:lnTo>
                    <a:pt x="9150" y="6839"/>
                  </a:lnTo>
                  <a:lnTo>
                    <a:pt x="14013" y="0"/>
                  </a:lnTo>
                  <a:lnTo>
                    <a:pt x="17873" y="0"/>
                  </a:lnTo>
                  <a:lnTo>
                    <a:pt x="11277" y="9453"/>
                  </a:lnTo>
                  <a:lnTo>
                    <a:pt x="18451" y="19696"/>
                  </a:lnTo>
                  <a:lnTo>
                    <a:pt x="14469" y="19696"/>
                  </a:lnTo>
                  <a:lnTo>
                    <a:pt x="9150" y="12249"/>
                  </a:lnTo>
                  <a:lnTo>
                    <a:pt x="3861" y="19696"/>
                  </a:lnTo>
                  <a:lnTo>
                    <a:pt x="1" y="19696"/>
                  </a:lnTo>
                  <a:lnTo>
                    <a:pt x="7174" y="9605"/>
                  </a:lnTo>
                  <a:lnTo>
                    <a:pt x="487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5765575" y="1550563"/>
              <a:ext cx="2022123" cy="3743807"/>
            </a:xfrm>
            <a:custGeom>
              <a:avLst/>
              <a:gdLst/>
              <a:ahLst/>
              <a:cxnLst/>
              <a:rect l="l" t="t" r="r" b="b"/>
              <a:pathLst>
                <a:path w="56476" h="104561" fill="none" extrusionOk="0">
                  <a:moveTo>
                    <a:pt x="48178" y="104500"/>
                  </a:moveTo>
                  <a:lnTo>
                    <a:pt x="7964" y="104561"/>
                  </a:lnTo>
                  <a:cubicBezTo>
                    <a:pt x="3678" y="104561"/>
                    <a:pt x="122" y="101065"/>
                    <a:pt x="122" y="96810"/>
                  </a:cubicBezTo>
                  <a:lnTo>
                    <a:pt x="0" y="7994"/>
                  </a:lnTo>
                  <a:cubicBezTo>
                    <a:pt x="0" y="3648"/>
                    <a:pt x="3557" y="91"/>
                    <a:pt x="7903" y="61"/>
                  </a:cubicBezTo>
                  <a:lnTo>
                    <a:pt x="48573" y="0"/>
                  </a:lnTo>
                  <a:cubicBezTo>
                    <a:pt x="52919" y="0"/>
                    <a:pt x="56476" y="3556"/>
                    <a:pt x="56476" y="7933"/>
                  </a:cubicBezTo>
                  <a:lnTo>
                    <a:pt x="56050" y="96719"/>
                  </a:lnTo>
                  <a:cubicBezTo>
                    <a:pt x="56050" y="101005"/>
                    <a:pt x="52494" y="104500"/>
                    <a:pt x="48178" y="1045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5923370" y="1737754"/>
              <a:ext cx="240574" cy="239464"/>
            </a:xfrm>
            <a:custGeom>
              <a:avLst/>
              <a:gdLst/>
              <a:ahLst/>
              <a:cxnLst/>
              <a:rect l="l" t="t" r="r" b="b"/>
              <a:pathLst>
                <a:path w="6719" h="6688" extrusionOk="0">
                  <a:moveTo>
                    <a:pt x="1034" y="0"/>
                  </a:moveTo>
                  <a:cubicBezTo>
                    <a:pt x="457" y="0"/>
                    <a:pt x="1" y="456"/>
                    <a:pt x="1" y="1034"/>
                  </a:cubicBezTo>
                  <a:lnTo>
                    <a:pt x="1" y="5684"/>
                  </a:lnTo>
                  <a:cubicBezTo>
                    <a:pt x="1" y="6231"/>
                    <a:pt x="457" y="6687"/>
                    <a:pt x="1034" y="6687"/>
                  </a:cubicBezTo>
                  <a:lnTo>
                    <a:pt x="5685" y="6687"/>
                  </a:lnTo>
                  <a:cubicBezTo>
                    <a:pt x="6262" y="6687"/>
                    <a:pt x="6718" y="6231"/>
                    <a:pt x="6718" y="5684"/>
                  </a:cubicBezTo>
                  <a:lnTo>
                    <a:pt x="6718" y="1034"/>
                  </a:lnTo>
                  <a:cubicBezTo>
                    <a:pt x="6718" y="456"/>
                    <a:pt x="6262" y="0"/>
                    <a:pt x="5685" y="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5923370" y="1737754"/>
              <a:ext cx="240574" cy="239464"/>
            </a:xfrm>
            <a:custGeom>
              <a:avLst/>
              <a:gdLst/>
              <a:ahLst/>
              <a:cxnLst/>
              <a:rect l="l" t="t" r="r" b="b"/>
              <a:pathLst>
                <a:path w="6719" h="6688" extrusionOk="0">
                  <a:moveTo>
                    <a:pt x="1034" y="0"/>
                  </a:moveTo>
                  <a:cubicBezTo>
                    <a:pt x="457" y="0"/>
                    <a:pt x="1" y="456"/>
                    <a:pt x="1" y="1034"/>
                  </a:cubicBezTo>
                  <a:lnTo>
                    <a:pt x="1" y="5684"/>
                  </a:lnTo>
                  <a:cubicBezTo>
                    <a:pt x="1" y="6231"/>
                    <a:pt x="457" y="6687"/>
                    <a:pt x="1034" y="6687"/>
                  </a:cubicBezTo>
                  <a:lnTo>
                    <a:pt x="5685" y="6687"/>
                  </a:lnTo>
                  <a:cubicBezTo>
                    <a:pt x="6262" y="6687"/>
                    <a:pt x="6718" y="6231"/>
                    <a:pt x="6718" y="5684"/>
                  </a:cubicBezTo>
                  <a:lnTo>
                    <a:pt x="6718" y="1034"/>
                  </a:lnTo>
                  <a:cubicBezTo>
                    <a:pt x="6718" y="456"/>
                    <a:pt x="6262" y="0"/>
                    <a:pt x="5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5985420" y="1811764"/>
              <a:ext cx="118658" cy="111031"/>
            </a:xfrm>
            <a:custGeom>
              <a:avLst/>
              <a:gdLst/>
              <a:ahLst/>
              <a:cxnLst/>
              <a:rect l="l" t="t" r="r" b="b"/>
              <a:pathLst>
                <a:path w="3314" h="3101" fill="none" extrusionOk="0">
                  <a:moveTo>
                    <a:pt x="2371" y="0"/>
                  </a:moveTo>
                  <a:cubicBezTo>
                    <a:pt x="2918" y="274"/>
                    <a:pt x="3314" y="882"/>
                    <a:pt x="3253" y="1550"/>
                  </a:cubicBezTo>
                  <a:cubicBezTo>
                    <a:pt x="3222" y="2432"/>
                    <a:pt x="2462" y="3100"/>
                    <a:pt x="1581" y="3040"/>
                  </a:cubicBezTo>
                  <a:cubicBezTo>
                    <a:pt x="699" y="3009"/>
                    <a:pt x="0" y="2249"/>
                    <a:pt x="61" y="1368"/>
                  </a:cubicBezTo>
                  <a:cubicBezTo>
                    <a:pt x="92" y="790"/>
                    <a:pt x="426" y="274"/>
                    <a:pt x="912" y="31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6044177" y="1776925"/>
              <a:ext cx="36" cy="71861"/>
            </a:xfrm>
            <a:custGeom>
              <a:avLst/>
              <a:gdLst/>
              <a:ahLst/>
              <a:cxnLst/>
              <a:rect l="l" t="t" r="r" b="b"/>
              <a:pathLst>
                <a:path w="1" h="2007" fill="none" extrusionOk="0">
                  <a:moveTo>
                    <a:pt x="1" y="2007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7604918" y="1878384"/>
              <a:ext cx="873300" cy="87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89000">
                  <a:schemeClr val="lt1"/>
                </a:gs>
                <a:gs pos="100000">
                  <a:schemeClr val="accent1"/>
                </a:gs>
              </a:gsLst>
              <a:lin ang="8100019" scaled="0"/>
            </a:gra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5216629" y="4186232"/>
              <a:ext cx="873300" cy="87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89000">
                  <a:schemeClr val="lt1"/>
                </a:gs>
                <a:gs pos="100000">
                  <a:schemeClr val="accent1"/>
                </a:gs>
              </a:gsLst>
              <a:lin ang="8100019" scaled="0"/>
            </a:gra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3" name="Google Shape;723;p33"/>
            <p:cNvGrpSpPr/>
            <p:nvPr/>
          </p:nvGrpSpPr>
          <p:grpSpPr>
            <a:xfrm>
              <a:off x="7769832" y="2041875"/>
              <a:ext cx="543445" cy="546310"/>
              <a:chOff x="6069423" y="2891892"/>
              <a:chExt cx="362321" cy="364231"/>
            </a:xfrm>
          </p:grpSpPr>
          <p:sp>
            <p:nvSpPr>
              <p:cNvPr id="724" name="Google Shape;724;p33"/>
              <p:cNvSpPr/>
              <p:nvPr/>
            </p:nvSpPr>
            <p:spPr>
              <a:xfrm>
                <a:off x="6069423" y="2891892"/>
                <a:ext cx="278958" cy="278958"/>
              </a:xfrm>
              <a:custGeom>
                <a:avLst/>
                <a:gdLst/>
                <a:ahLst/>
                <a:cxnLst/>
                <a:rect l="l" t="t" r="r" b="b"/>
                <a:pathLst>
                  <a:path w="8764" h="8764" extrusionOk="0">
                    <a:moveTo>
                      <a:pt x="4120" y="1"/>
                    </a:moveTo>
                    <a:cubicBezTo>
                      <a:pt x="3858" y="1"/>
                      <a:pt x="3632" y="203"/>
                      <a:pt x="3572" y="453"/>
                    </a:cubicBezTo>
                    <a:lnTo>
                      <a:pt x="3406" y="1299"/>
                    </a:lnTo>
                    <a:cubicBezTo>
                      <a:pt x="3227" y="1358"/>
                      <a:pt x="3060" y="1418"/>
                      <a:pt x="2906" y="1513"/>
                    </a:cubicBezTo>
                    <a:lnTo>
                      <a:pt x="2191" y="1037"/>
                    </a:lnTo>
                    <a:cubicBezTo>
                      <a:pt x="2096" y="971"/>
                      <a:pt x="1987" y="940"/>
                      <a:pt x="1879" y="940"/>
                    </a:cubicBezTo>
                    <a:cubicBezTo>
                      <a:pt x="1732" y="940"/>
                      <a:pt x="1587" y="998"/>
                      <a:pt x="1477" y="1108"/>
                    </a:cubicBezTo>
                    <a:lnTo>
                      <a:pt x="1096" y="1477"/>
                    </a:lnTo>
                    <a:cubicBezTo>
                      <a:pt x="905" y="1668"/>
                      <a:pt x="882" y="1965"/>
                      <a:pt x="1024" y="2191"/>
                    </a:cubicBezTo>
                    <a:lnTo>
                      <a:pt x="1501" y="2906"/>
                    </a:lnTo>
                    <a:cubicBezTo>
                      <a:pt x="1417" y="3073"/>
                      <a:pt x="1358" y="3239"/>
                      <a:pt x="1298" y="3406"/>
                    </a:cubicBezTo>
                    <a:lnTo>
                      <a:pt x="441" y="3573"/>
                    </a:lnTo>
                    <a:cubicBezTo>
                      <a:pt x="179" y="3632"/>
                      <a:pt x="0" y="3858"/>
                      <a:pt x="0" y="4132"/>
                    </a:cubicBezTo>
                    <a:lnTo>
                      <a:pt x="0" y="4644"/>
                    </a:lnTo>
                    <a:cubicBezTo>
                      <a:pt x="0" y="4918"/>
                      <a:pt x="191" y="5132"/>
                      <a:pt x="441" y="5204"/>
                    </a:cubicBezTo>
                    <a:lnTo>
                      <a:pt x="1298" y="5359"/>
                    </a:lnTo>
                    <a:cubicBezTo>
                      <a:pt x="1358" y="5537"/>
                      <a:pt x="1417" y="5704"/>
                      <a:pt x="1501" y="5871"/>
                    </a:cubicBezTo>
                    <a:lnTo>
                      <a:pt x="1024" y="6585"/>
                    </a:lnTo>
                    <a:cubicBezTo>
                      <a:pt x="882" y="6811"/>
                      <a:pt x="905" y="7109"/>
                      <a:pt x="1096" y="7299"/>
                    </a:cubicBezTo>
                    <a:lnTo>
                      <a:pt x="1477" y="7668"/>
                    </a:lnTo>
                    <a:cubicBezTo>
                      <a:pt x="1587" y="7778"/>
                      <a:pt x="1732" y="7837"/>
                      <a:pt x="1879" y="7837"/>
                    </a:cubicBezTo>
                    <a:cubicBezTo>
                      <a:pt x="1987" y="7837"/>
                      <a:pt x="2096" y="7805"/>
                      <a:pt x="2191" y="7740"/>
                    </a:cubicBezTo>
                    <a:lnTo>
                      <a:pt x="2906" y="7264"/>
                    </a:lnTo>
                    <a:cubicBezTo>
                      <a:pt x="3060" y="7359"/>
                      <a:pt x="3227" y="7418"/>
                      <a:pt x="3406" y="7478"/>
                    </a:cubicBezTo>
                    <a:lnTo>
                      <a:pt x="3572" y="8323"/>
                    </a:lnTo>
                    <a:cubicBezTo>
                      <a:pt x="3632" y="8585"/>
                      <a:pt x="3858" y="8764"/>
                      <a:pt x="4120" y="8764"/>
                    </a:cubicBezTo>
                    <a:lnTo>
                      <a:pt x="4644" y="8764"/>
                    </a:lnTo>
                    <a:cubicBezTo>
                      <a:pt x="4906" y="8764"/>
                      <a:pt x="5132" y="8573"/>
                      <a:pt x="5192" y="8323"/>
                    </a:cubicBezTo>
                    <a:lnTo>
                      <a:pt x="5358" y="7478"/>
                    </a:lnTo>
                    <a:cubicBezTo>
                      <a:pt x="5489" y="7430"/>
                      <a:pt x="5620" y="7371"/>
                      <a:pt x="5763" y="7311"/>
                    </a:cubicBezTo>
                    <a:cubicBezTo>
                      <a:pt x="5846" y="7299"/>
                      <a:pt x="5894" y="7192"/>
                      <a:pt x="5846" y="7109"/>
                    </a:cubicBezTo>
                    <a:cubicBezTo>
                      <a:pt x="5812" y="7039"/>
                      <a:pt x="5751" y="6995"/>
                      <a:pt x="5684" y="6995"/>
                    </a:cubicBezTo>
                    <a:cubicBezTo>
                      <a:pt x="5659" y="6995"/>
                      <a:pt x="5634" y="7001"/>
                      <a:pt x="5608" y="7014"/>
                    </a:cubicBezTo>
                    <a:cubicBezTo>
                      <a:pt x="5465" y="7085"/>
                      <a:pt x="5311" y="7144"/>
                      <a:pt x="5144" y="7180"/>
                    </a:cubicBezTo>
                    <a:cubicBezTo>
                      <a:pt x="5084" y="7192"/>
                      <a:pt x="5025" y="7252"/>
                      <a:pt x="5013" y="7311"/>
                    </a:cubicBezTo>
                    <a:lnTo>
                      <a:pt x="4823" y="8264"/>
                    </a:lnTo>
                    <a:cubicBezTo>
                      <a:pt x="4811" y="8347"/>
                      <a:pt x="4715" y="8430"/>
                      <a:pt x="4632" y="8430"/>
                    </a:cubicBezTo>
                    <a:lnTo>
                      <a:pt x="4108" y="8430"/>
                    </a:lnTo>
                    <a:cubicBezTo>
                      <a:pt x="4013" y="8430"/>
                      <a:pt x="3930" y="8347"/>
                      <a:pt x="3918" y="8264"/>
                    </a:cubicBezTo>
                    <a:lnTo>
                      <a:pt x="3715" y="7311"/>
                    </a:lnTo>
                    <a:cubicBezTo>
                      <a:pt x="3703" y="7252"/>
                      <a:pt x="3656" y="7192"/>
                      <a:pt x="3584" y="7180"/>
                    </a:cubicBezTo>
                    <a:cubicBezTo>
                      <a:pt x="3358" y="7121"/>
                      <a:pt x="3156" y="7025"/>
                      <a:pt x="2965" y="6906"/>
                    </a:cubicBezTo>
                    <a:cubicBezTo>
                      <a:pt x="2935" y="6894"/>
                      <a:pt x="2900" y="6888"/>
                      <a:pt x="2864" y="6888"/>
                    </a:cubicBezTo>
                    <a:cubicBezTo>
                      <a:pt x="2828" y="6888"/>
                      <a:pt x="2792" y="6894"/>
                      <a:pt x="2763" y="6906"/>
                    </a:cubicBezTo>
                    <a:lnTo>
                      <a:pt x="1965" y="7442"/>
                    </a:lnTo>
                    <a:cubicBezTo>
                      <a:pt x="1934" y="7468"/>
                      <a:pt x="1894" y="7480"/>
                      <a:pt x="1854" y="7480"/>
                    </a:cubicBezTo>
                    <a:cubicBezTo>
                      <a:pt x="1802" y="7480"/>
                      <a:pt x="1749" y="7459"/>
                      <a:pt x="1715" y="7418"/>
                    </a:cubicBezTo>
                    <a:lnTo>
                      <a:pt x="1334" y="7049"/>
                    </a:lnTo>
                    <a:cubicBezTo>
                      <a:pt x="1263" y="6966"/>
                      <a:pt x="1263" y="6859"/>
                      <a:pt x="1310" y="6787"/>
                    </a:cubicBezTo>
                    <a:lnTo>
                      <a:pt x="1846" y="5990"/>
                    </a:lnTo>
                    <a:cubicBezTo>
                      <a:pt x="1882" y="5930"/>
                      <a:pt x="1882" y="5859"/>
                      <a:pt x="1846" y="5799"/>
                    </a:cubicBezTo>
                    <a:cubicBezTo>
                      <a:pt x="1727" y="5597"/>
                      <a:pt x="1655" y="5382"/>
                      <a:pt x="1572" y="5168"/>
                    </a:cubicBezTo>
                    <a:cubicBezTo>
                      <a:pt x="1560" y="5109"/>
                      <a:pt x="1501" y="5049"/>
                      <a:pt x="1441" y="5037"/>
                    </a:cubicBezTo>
                    <a:lnTo>
                      <a:pt x="489" y="4847"/>
                    </a:lnTo>
                    <a:cubicBezTo>
                      <a:pt x="393" y="4823"/>
                      <a:pt x="322" y="4739"/>
                      <a:pt x="322" y="4644"/>
                    </a:cubicBezTo>
                    <a:lnTo>
                      <a:pt x="322" y="4132"/>
                    </a:lnTo>
                    <a:cubicBezTo>
                      <a:pt x="322" y="4037"/>
                      <a:pt x="393" y="3954"/>
                      <a:pt x="489" y="3930"/>
                    </a:cubicBezTo>
                    <a:lnTo>
                      <a:pt x="1441" y="3739"/>
                    </a:lnTo>
                    <a:cubicBezTo>
                      <a:pt x="1501" y="3727"/>
                      <a:pt x="1560" y="3680"/>
                      <a:pt x="1572" y="3608"/>
                    </a:cubicBezTo>
                    <a:cubicBezTo>
                      <a:pt x="1632" y="3382"/>
                      <a:pt x="1727" y="3180"/>
                      <a:pt x="1846" y="2977"/>
                    </a:cubicBezTo>
                    <a:cubicBezTo>
                      <a:pt x="1870" y="2918"/>
                      <a:pt x="1870" y="2846"/>
                      <a:pt x="1846" y="2787"/>
                    </a:cubicBezTo>
                    <a:lnTo>
                      <a:pt x="1310" y="1989"/>
                    </a:lnTo>
                    <a:cubicBezTo>
                      <a:pt x="1251" y="1906"/>
                      <a:pt x="1263" y="1787"/>
                      <a:pt x="1334" y="1727"/>
                    </a:cubicBezTo>
                    <a:lnTo>
                      <a:pt x="1715" y="1358"/>
                    </a:lnTo>
                    <a:cubicBezTo>
                      <a:pt x="1754" y="1319"/>
                      <a:pt x="1804" y="1301"/>
                      <a:pt x="1854" y="1301"/>
                    </a:cubicBezTo>
                    <a:cubicBezTo>
                      <a:pt x="1894" y="1301"/>
                      <a:pt x="1933" y="1313"/>
                      <a:pt x="1965" y="1334"/>
                    </a:cubicBezTo>
                    <a:lnTo>
                      <a:pt x="2763" y="1870"/>
                    </a:lnTo>
                    <a:cubicBezTo>
                      <a:pt x="2792" y="1888"/>
                      <a:pt x="2828" y="1897"/>
                      <a:pt x="2864" y="1897"/>
                    </a:cubicBezTo>
                    <a:cubicBezTo>
                      <a:pt x="2900" y="1897"/>
                      <a:pt x="2935" y="1888"/>
                      <a:pt x="2965" y="1870"/>
                    </a:cubicBezTo>
                    <a:cubicBezTo>
                      <a:pt x="3156" y="1751"/>
                      <a:pt x="3382" y="1668"/>
                      <a:pt x="3584" y="1596"/>
                    </a:cubicBezTo>
                    <a:cubicBezTo>
                      <a:pt x="3644" y="1584"/>
                      <a:pt x="3703" y="1525"/>
                      <a:pt x="3715" y="1465"/>
                    </a:cubicBezTo>
                    <a:lnTo>
                      <a:pt x="3918" y="513"/>
                    </a:lnTo>
                    <a:cubicBezTo>
                      <a:pt x="3930" y="417"/>
                      <a:pt x="4013" y="346"/>
                      <a:pt x="4108" y="346"/>
                    </a:cubicBezTo>
                    <a:lnTo>
                      <a:pt x="4632" y="346"/>
                    </a:lnTo>
                    <a:cubicBezTo>
                      <a:pt x="4715" y="346"/>
                      <a:pt x="4811" y="417"/>
                      <a:pt x="4823" y="513"/>
                    </a:cubicBezTo>
                    <a:lnTo>
                      <a:pt x="5013" y="1465"/>
                    </a:lnTo>
                    <a:cubicBezTo>
                      <a:pt x="5025" y="1525"/>
                      <a:pt x="5073" y="1584"/>
                      <a:pt x="5144" y="1596"/>
                    </a:cubicBezTo>
                    <a:cubicBezTo>
                      <a:pt x="5370" y="1656"/>
                      <a:pt x="5585" y="1751"/>
                      <a:pt x="5775" y="1870"/>
                    </a:cubicBezTo>
                    <a:cubicBezTo>
                      <a:pt x="5805" y="1882"/>
                      <a:pt x="5838" y="1888"/>
                      <a:pt x="5870" y="1888"/>
                    </a:cubicBezTo>
                    <a:cubicBezTo>
                      <a:pt x="5903" y="1888"/>
                      <a:pt x="5936" y="1882"/>
                      <a:pt x="5966" y="1870"/>
                    </a:cubicBezTo>
                    <a:lnTo>
                      <a:pt x="6775" y="1334"/>
                    </a:lnTo>
                    <a:cubicBezTo>
                      <a:pt x="6806" y="1309"/>
                      <a:pt x="6846" y="1296"/>
                      <a:pt x="6886" y="1296"/>
                    </a:cubicBezTo>
                    <a:cubicBezTo>
                      <a:pt x="6938" y="1296"/>
                      <a:pt x="6991" y="1317"/>
                      <a:pt x="7025" y="1358"/>
                    </a:cubicBezTo>
                    <a:lnTo>
                      <a:pt x="7394" y="1727"/>
                    </a:lnTo>
                    <a:cubicBezTo>
                      <a:pt x="7466" y="1810"/>
                      <a:pt x="7466" y="1906"/>
                      <a:pt x="7430" y="1989"/>
                    </a:cubicBezTo>
                    <a:lnTo>
                      <a:pt x="6894" y="2787"/>
                    </a:lnTo>
                    <a:cubicBezTo>
                      <a:pt x="6847" y="2846"/>
                      <a:pt x="6847" y="2918"/>
                      <a:pt x="6894" y="2977"/>
                    </a:cubicBezTo>
                    <a:cubicBezTo>
                      <a:pt x="7013" y="3180"/>
                      <a:pt x="7085" y="3394"/>
                      <a:pt x="7156" y="3608"/>
                    </a:cubicBezTo>
                    <a:cubicBezTo>
                      <a:pt x="7168" y="3668"/>
                      <a:pt x="7228" y="3727"/>
                      <a:pt x="7287" y="3739"/>
                    </a:cubicBezTo>
                    <a:lnTo>
                      <a:pt x="8240" y="3930"/>
                    </a:lnTo>
                    <a:cubicBezTo>
                      <a:pt x="8335" y="3954"/>
                      <a:pt x="8406" y="4037"/>
                      <a:pt x="8406" y="4132"/>
                    </a:cubicBezTo>
                    <a:lnTo>
                      <a:pt x="8406" y="4644"/>
                    </a:lnTo>
                    <a:cubicBezTo>
                      <a:pt x="8406" y="4739"/>
                      <a:pt x="8335" y="4823"/>
                      <a:pt x="8240" y="4847"/>
                    </a:cubicBezTo>
                    <a:lnTo>
                      <a:pt x="7287" y="5037"/>
                    </a:lnTo>
                    <a:cubicBezTo>
                      <a:pt x="7228" y="5049"/>
                      <a:pt x="7168" y="5097"/>
                      <a:pt x="7156" y="5168"/>
                    </a:cubicBezTo>
                    <a:cubicBezTo>
                      <a:pt x="7109" y="5335"/>
                      <a:pt x="7049" y="5478"/>
                      <a:pt x="6978" y="5632"/>
                    </a:cubicBezTo>
                    <a:cubicBezTo>
                      <a:pt x="6930" y="5716"/>
                      <a:pt x="6978" y="5823"/>
                      <a:pt x="7073" y="5871"/>
                    </a:cubicBezTo>
                    <a:cubicBezTo>
                      <a:pt x="7095" y="5883"/>
                      <a:pt x="7119" y="5889"/>
                      <a:pt x="7143" y="5889"/>
                    </a:cubicBezTo>
                    <a:cubicBezTo>
                      <a:pt x="7209" y="5889"/>
                      <a:pt x="7276" y="5845"/>
                      <a:pt x="7311" y="5775"/>
                    </a:cubicBezTo>
                    <a:cubicBezTo>
                      <a:pt x="7370" y="5644"/>
                      <a:pt x="7430" y="5513"/>
                      <a:pt x="7466" y="5359"/>
                    </a:cubicBezTo>
                    <a:lnTo>
                      <a:pt x="8323" y="5204"/>
                    </a:lnTo>
                    <a:cubicBezTo>
                      <a:pt x="8585" y="5144"/>
                      <a:pt x="8763" y="4918"/>
                      <a:pt x="8763" y="4644"/>
                    </a:cubicBezTo>
                    <a:lnTo>
                      <a:pt x="8763" y="4132"/>
                    </a:lnTo>
                    <a:cubicBezTo>
                      <a:pt x="8763" y="3858"/>
                      <a:pt x="8573" y="3632"/>
                      <a:pt x="8323" y="3573"/>
                    </a:cubicBezTo>
                    <a:lnTo>
                      <a:pt x="7466" y="3406"/>
                    </a:lnTo>
                    <a:cubicBezTo>
                      <a:pt x="7406" y="3227"/>
                      <a:pt x="7347" y="3073"/>
                      <a:pt x="7263" y="2906"/>
                    </a:cubicBezTo>
                    <a:lnTo>
                      <a:pt x="7740" y="2191"/>
                    </a:lnTo>
                    <a:cubicBezTo>
                      <a:pt x="7882" y="1965"/>
                      <a:pt x="7859" y="1668"/>
                      <a:pt x="7668" y="1477"/>
                    </a:cubicBezTo>
                    <a:lnTo>
                      <a:pt x="7287" y="1108"/>
                    </a:lnTo>
                    <a:cubicBezTo>
                      <a:pt x="7177" y="998"/>
                      <a:pt x="7032" y="940"/>
                      <a:pt x="6885" y="940"/>
                    </a:cubicBezTo>
                    <a:cubicBezTo>
                      <a:pt x="6777" y="940"/>
                      <a:pt x="6668" y="971"/>
                      <a:pt x="6573" y="1037"/>
                    </a:cubicBezTo>
                    <a:lnTo>
                      <a:pt x="5858" y="1513"/>
                    </a:lnTo>
                    <a:cubicBezTo>
                      <a:pt x="5704" y="1418"/>
                      <a:pt x="5537" y="1358"/>
                      <a:pt x="5358" y="1299"/>
                    </a:cubicBezTo>
                    <a:lnTo>
                      <a:pt x="5192" y="453"/>
                    </a:lnTo>
                    <a:cubicBezTo>
                      <a:pt x="5132" y="179"/>
                      <a:pt x="4906" y="1"/>
                      <a:pt x="46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3"/>
              <p:cNvSpPr/>
              <p:nvPr/>
            </p:nvSpPr>
            <p:spPr>
              <a:xfrm>
                <a:off x="6161507" y="2967679"/>
                <a:ext cx="111851" cy="97432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061" extrusionOk="0">
                    <a:moveTo>
                      <a:pt x="1489" y="1"/>
                    </a:moveTo>
                    <a:cubicBezTo>
                      <a:pt x="965" y="1"/>
                      <a:pt x="465" y="215"/>
                      <a:pt x="84" y="584"/>
                    </a:cubicBezTo>
                    <a:cubicBezTo>
                      <a:pt x="1" y="656"/>
                      <a:pt x="1" y="763"/>
                      <a:pt x="84" y="834"/>
                    </a:cubicBezTo>
                    <a:cubicBezTo>
                      <a:pt x="120" y="870"/>
                      <a:pt x="164" y="888"/>
                      <a:pt x="209" y="888"/>
                    </a:cubicBezTo>
                    <a:cubicBezTo>
                      <a:pt x="254" y="888"/>
                      <a:pt x="298" y="870"/>
                      <a:pt x="334" y="834"/>
                    </a:cubicBezTo>
                    <a:cubicBezTo>
                      <a:pt x="644" y="537"/>
                      <a:pt x="1060" y="358"/>
                      <a:pt x="1489" y="358"/>
                    </a:cubicBezTo>
                    <a:cubicBezTo>
                      <a:pt x="2418" y="358"/>
                      <a:pt x="3168" y="1108"/>
                      <a:pt x="3168" y="2025"/>
                    </a:cubicBezTo>
                    <a:cubicBezTo>
                      <a:pt x="3168" y="2299"/>
                      <a:pt x="3096" y="2549"/>
                      <a:pt x="2989" y="2787"/>
                    </a:cubicBezTo>
                    <a:cubicBezTo>
                      <a:pt x="2930" y="2894"/>
                      <a:pt x="2953" y="2989"/>
                      <a:pt x="3049" y="3037"/>
                    </a:cubicBezTo>
                    <a:cubicBezTo>
                      <a:pt x="3073" y="3061"/>
                      <a:pt x="3108" y="3061"/>
                      <a:pt x="3132" y="3061"/>
                    </a:cubicBezTo>
                    <a:cubicBezTo>
                      <a:pt x="3192" y="3061"/>
                      <a:pt x="3263" y="3025"/>
                      <a:pt x="3299" y="2954"/>
                    </a:cubicBezTo>
                    <a:cubicBezTo>
                      <a:pt x="3442" y="2668"/>
                      <a:pt x="3513" y="2358"/>
                      <a:pt x="3513" y="2025"/>
                    </a:cubicBezTo>
                    <a:cubicBezTo>
                      <a:pt x="3513" y="906"/>
                      <a:pt x="2608" y="1"/>
                      <a:pt x="14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3"/>
              <p:cNvSpPr/>
              <p:nvPr/>
            </p:nvSpPr>
            <p:spPr>
              <a:xfrm>
                <a:off x="6144828" y="3007848"/>
                <a:ext cx="105389" cy="88742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788" extrusionOk="0">
                    <a:moveTo>
                      <a:pt x="262" y="1"/>
                    </a:moveTo>
                    <a:cubicBezTo>
                      <a:pt x="194" y="1"/>
                      <a:pt x="124" y="44"/>
                      <a:pt x="96" y="108"/>
                    </a:cubicBezTo>
                    <a:cubicBezTo>
                      <a:pt x="25" y="323"/>
                      <a:pt x="1" y="549"/>
                      <a:pt x="1" y="763"/>
                    </a:cubicBezTo>
                    <a:cubicBezTo>
                      <a:pt x="1" y="1882"/>
                      <a:pt x="906" y="2787"/>
                      <a:pt x="2013" y="2787"/>
                    </a:cubicBezTo>
                    <a:cubicBezTo>
                      <a:pt x="2454" y="2787"/>
                      <a:pt x="2846" y="2656"/>
                      <a:pt x="3204" y="2406"/>
                    </a:cubicBezTo>
                    <a:cubicBezTo>
                      <a:pt x="3287" y="2347"/>
                      <a:pt x="3311" y="2239"/>
                      <a:pt x="3251" y="2156"/>
                    </a:cubicBezTo>
                    <a:cubicBezTo>
                      <a:pt x="3214" y="2104"/>
                      <a:pt x="3159" y="2075"/>
                      <a:pt x="3102" y="2075"/>
                    </a:cubicBezTo>
                    <a:cubicBezTo>
                      <a:pt x="3068" y="2075"/>
                      <a:pt x="3033" y="2086"/>
                      <a:pt x="3001" y="2108"/>
                    </a:cubicBezTo>
                    <a:cubicBezTo>
                      <a:pt x="2715" y="2311"/>
                      <a:pt x="2370" y="2418"/>
                      <a:pt x="2037" y="2418"/>
                    </a:cubicBezTo>
                    <a:cubicBezTo>
                      <a:pt x="1108" y="2418"/>
                      <a:pt x="370" y="1680"/>
                      <a:pt x="370" y="751"/>
                    </a:cubicBezTo>
                    <a:cubicBezTo>
                      <a:pt x="370" y="573"/>
                      <a:pt x="394" y="382"/>
                      <a:pt x="453" y="215"/>
                    </a:cubicBezTo>
                    <a:cubicBezTo>
                      <a:pt x="477" y="144"/>
                      <a:pt x="406" y="37"/>
                      <a:pt x="322" y="13"/>
                    </a:cubicBezTo>
                    <a:cubicBezTo>
                      <a:pt x="303" y="5"/>
                      <a:pt x="283" y="1"/>
                      <a:pt x="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3"/>
              <p:cNvSpPr/>
              <p:nvPr/>
            </p:nvSpPr>
            <p:spPr>
              <a:xfrm>
                <a:off x="6245633" y="3069248"/>
                <a:ext cx="186110" cy="186874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871" extrusionOk="0">
                    <a:moveTo>
                      <a:pt x="2751" y="1"/>
                    </a:moveTo>
                    <a:cubicBezTo>
                      <a:pt x="2549" y="1"/>
                      <a:pt x="2370" y="144"/>
                      <a:pt x="2335" y="346"/>
                    </a:cubicBezTo>
                    <a:lnTo>
                      <a:pt x="2227" y="858"/>
                    </a:lnTo>
                    <a:cubicBezTo>
                      <a:pt x="2144" y="894"/>
                      <a:pt x="2037" y="941"/>
                      <a:pt x="1965" y="977"/>
                    </a:cubicBezTo>
                    <a:lnTo>
                      <a:pt x="1513" y="680"/>
                    </a:lnTo>
                    <a:cubicBezTo>
                      <a:pt x="1449" y="631"/>
                      <a:pt x="1372" y="608"/>
                      <a:pt x="1293" y="608"/>
                    </a:cubicBezTo>
                    <a:cubicBezTo>
                      <a:pt x="1179" y="608"/>
                      <a:pt x="1061" y="655"/>
                      <a:pt x="977" y="739"/>
                    </a:cubicBezTo>
                    <a:lnTo>
                      <a:pt x="739" y="977"/>
                    </a:lnTo>
                    <a:cubicBezTo>
                      <a:pt x="596" y="1132"/>
                      <a:pt x="584" y="1346"/>
                      <a:pt x="680" y="1513"/>
                    </a:cubicBezTo>
                    <a:lnTo>
                      <a:pt x="977" y="1965"/>
                    </a:lnTo>
                    <a:cubicBezTo>
                      <a:pt x="918" y="2084"/>
                      <a:pt x="882" y="2215"/>
                      <a:pt x="834" y="2346"/>
                    </a:cubicBezTo>
                    <a:cubicBezTo>
                      <a:pt x="799" y="2442"/>
                      <a:pt x="858" y="2537"/>
                      <a:pt x="953" y="2573"/>
                    </a:cubicBezTo>
                    <a:cubicBezTo>
                      <a:pt x="968" y="2579"/>
                      <a:pt x="984" y="2582"/>
                      <a:pt x="1000" y="2582"/>
                    </a:cubicBezTo>
                    <a:cubicBezTo>
                      <a:pt x="1073" y="2582"/>
                      <a:pt x="1150" y="2522"/>
                      <a:pt x="1180" y="2454"/>
                    </a:cubicBezTo>
                    <a:cubicBezTo>
                      <a:pt x="1215" y="2323"/>
                      <a:pt x="1263" y="2192"/>
                      <a:pt x="1334" y="2049"/>
                    </a:cubicBezTo>
                    <a:cubicBezTo>
                      <a:pt x="1370" y="1989"/>
                      <a:pt x="1370" y="1918"/>
                      <a:pt x="1334" y="1858"/>
                    </a:cubicBezTo>
                    <a:lnTo>
                      <a:pt x="977" y="1322"/>
                    </a:lnTo>
                    <a:cubicBezTo>
                      <a:pt x="965" y="1287"/>
                      <a:pt x="965" y="1263"/>
                      <a:pt x="1001" y="1239"/>
                    </a:cubicBezTo>
                    <a:lnTo>
                      <a:pt x="1239" y="989"/>
                    </a:lnTo>
                    <a:cubicBezTo>
                      <a:pt x="1253" y="975"/>
                      <a:pt x="1271" y="969"/>
                      <a:pt x="1288" y="969"/>
                    </a:cubicBezTo>
                    <a:cubicBezTo>
                      <a:pt x="1301" y="969"/>
                      <a:pt x="1313" y="972"/>
                      <a:pt x="1322" y="977"/>
                    </a:cubicBezTo>
                    <a:lnTo>
                      <a:pt x="1858" y="1334"/>
                    </a:lnTo>
                    <a:cubicBezTo>
                      <a:pt x="1888" y="1358"/>
                      <a:pt x="1921" y="1370"/>
                      <a:pt x="1954" y="1370"/>
                    </a:cubicBezTo>
                    <a:cubicBezTo>
                      <a:pt x="1986" y="1370"/>
                      <a:pt x="2019" y="1358"/>
                      <a:pt x="2049" y="1334"/>
                    </a:cubicBezTo>
                    <a:cubicBezTo>
                      <a:pt x="2168" y="1263"/>
                      <a:pt x="2323" y="1203"/>
                      <a:pt x="2454" y="1168"/>
                    </a:cubicBezTo>
                    <a:cubicBezTo>
                      <a:pt x="2513" y="1156"/>
                      <a:pt x="2573" y="1096"/>
                      <a:pt x="2585" y="1037"/>
                    </a:cubicBezTo>
                    <a:lnTo>
                      <a:pt x="2704" y="418"/>
                    </a:lnTo>
                    <a:cubicBezTo>
                      <a:pt x="2704" y="382"/>
                      <a:pt x="2739" y="358"/>
                      <a:pt x="2775" y="358"/>
                    </a:cubicBezTo>
                    <a:lnTo>
                      <a:pt x="3120" y="358"/>
                    </a:lnTo>
                    <a:cubicBezTo>
                      <a:pt x="3156" y="358"/>
                      <a:pt x="3180" y="382"/>
                      <a:pt x="3192" y="418"/>
                    </a:cubicBezTo>
                    <a:lnTo>
                      <a:pt x="3311" y="1037"/>
                    </a:lnTo>
                    <a:cubicBezTo>
                      <a:pt x="3335" y="1096"/>
                      <a:pt x="3370" y="1156"/>
                      <a:pt x="3454" y="1168"/>
                    </a:cubicBezTo>
                    <a:cubicBezTo>
                      <a:pt x="3585" y="1215"/>
                      <a:pt x="3716" y="1263"/>
                      <a:pt x="3847" y="1334"/>
                    </a:cubicBezTo>
                    <a:cubicBezTo>
                      <a:pt x="3882" y="1352"/>
                      <a:pt x="3918" y="1361"/>
                      <a:pt x="3952" y="1361"/>
                    </a:cubicBezTo>
                    <a:cubicBezTo>
                      <a:pt x="3987" y="1361"/>
                      <a:pt x="4019" y="1352"/>
                      <a:pt x="4049" y="1334"/>
                    </a:cubicBezTo>
                    <a:lnTo>
                      <a:pt x="4585" y="977"/>
                    </a:lnTo>
                    <a:cubicBezTo>
                      <a:pt x="4595" y="972"/>
                      <a:pt x="4607" y="969"/>
                      <a:pt x="4619" y="969"/>
                    </a:cubicBezTo>
                    <a:cubicBezTo>
                      <a:pt x="4636" y="969"/>
                      <a:pt x="4654" y="975"/>
                      <a:pt x="4668" y="989"/>
                    </a:cubicBezTo>
                    <a:lnTo>
                      <a:pt x="4906" y="1239"/>
                    </a:lnTo>
                    <a:cubicBezTo>
                      <a:pt x="4942" y="1263"/>
                      <a:pt x="4942" y="1287"/>
                      <a:pt x="4918" y="1322"/>
                    </a:cubicBezTo>
                    <a:lnTo>
                      <a:pt x="4561" y="1858"/>
                    </a:lnTo>
                    <a:cubicBezTo>
                      <a:pt x="4525" y="1918"/>
                      <a:pt x="4525" y="1989"/>
                      <a:pt x="4561" y="2049"/>
                    </a:cubicBezTo>
                    <a:cubicBezTo>
                      <a:pt x="4644" y="2168"/>
                      <a:pt x="4704" y="2323"/>
                      <a:pt x="4728" y="2454"/>
                    </a:cubicBezTo>
                    <a:cubicBezTo>
                      <a:pt x="4740" y="2513"/>
                      <a:pt x="4799" y="2573"/>
                      <a:pt x="4859" y="2585"/>
                    </a:cubicBezTo>
                    <a:lnTo>
                      <a:pt x="5490" y="2704"/>
                    </a:lnTo>
                    <a:cubicBezTo>
                      <a:pt x="5513" y="2704"/>
                      <a:pt x="5549" y="2739"/>
                      <a:pt x="5549" y="2775"/>
                    </a:cubicBezTo>
                    <a:lnTo>
                      <a:pt x="5549" y="3120"/>
                    </a:lnTo>
                    <a:cubicBezTo>
                      <a:pt x="5549" y="3156"/>
                      <a:pt x="5513" y="3180"/>
                      <a:pt x="5490" y="3192"/>
                    </a:cubicBezTo>
                    <a:lnTo>
                      <a:pt x="4859" y="3311"/>
                    </a:lnTo>
                    <a:cubicBezTo>
                      <a:pt x="4799" y="3335"/>
                      <a:pt x="4740" y="3370"/>
                      <a:pt x="4728" y="3454"/>
                    </a:cubicBezTo>
                    <a:cubicBezTo>
                      <a:pt x="4680" y="3585"/>
                      <a:pt x="4644" y="3716"/>
                      <a:pt x="4561" y="3847"/>
                    </a:cubicBezTo>
                    <a:cubicBezTo>
                      <a:pt x="4537" y="3906"/>
                      <a:pt x="4537" y="3989"/>
                      <a:pt x="4561" y="4049"/>
                    </a:cubicBezTo>
                    <a:lnTo>
                      <a:pt x="4918" y="4585"/>
                    </a:lnTo>
                    <a:cubicBezTo>
                      <a:pt x="4942" y="4609"/>
                      <a:pt x="4942" y="4644"/>
                      <a:pt x="4906" y="4668"/>
                    </a:cubicBezTo>
                    <a:lnTo>
                      <a:pt x="4668" y="4906"/>
                    </a:lnTo>
                    <a:cubicBezTo>
                      <a:pt x="4655" y="4926"/>
                      <a:pt x="4638" y="4935"/>
                      <a:pt x="4622" y="4935"/>
                    </a:cubicBezTo>
                    <a:cubicBezTo>
                      <a:pt x="4609" y="4935"/>
                      <a:pt x="4595" y="4929"/>
                      <a:pt x="4585" y="4918"/>
                    </a:cubicBezTo>
                    <a:lnTo>
                      <a:pt x="4049" y="4561"/>
                    </a:lnTo>
                    <a:cubicBezTo>
                      <a:pt x="4019" y="4543"/>
                      <a:pt x="3984" y="4534"/>
                      <a:pt x="3948" y="4534"/>
                    </a:cubicBezTo>
                    <a:cubicBezTo>
                      <a:pt x="3912" y="4534"/>
                      <a:pt x="3876" y="4543"/>
                      <a:pt x="3847" y="4561"/>
                    </a:cubicBezTo>
                    <a:cubicBezTo>
                      <a:pt x="3728" y="4644"/>
                      <a:pt x="3585" y="4704"/>
                      <a:pt x="3454" y="4728"/>
                    </a:cubicBezTo>
                    <a:cubicBezTo>
                      <a:pt x="3394" y="4751"/>
                      <a:pt x="3335" y="4811"/>
                      <a:pt x="3311" y="4859"/>
                    </a:cubicBezTo>
                    <a:lnTo>
                      <a:pt x="3192" y="5490"/>
                    </a:lnTo>
                    <a:cubicBezTo>
                      <a:pt x="3192" y="5525"/>
                      <a:pt x="3168" y="5549"/>
                      <a:pt x="3120" y="5549"/>
                    </a:cubicBezTo>
                    <a:lnTo>
                      <a:pt x="2775" y="5549"/>
                    </a:lnTo>
                    <a:cubicBezTo>
                      <a:pt x="2751" y="5549"/>
                      <a:pt x="2716" y="5513"/>
                      <a:pt x="2704" y="5490"/>
                    </a:cubicBezTo>
                    <a:lnTo>
                      <a:pt x="2585" y="4859"/>
                    </a:lnTo>
                    <a:cubicBezTo>
                      <a:pt x="2573" y="4811"/>
                      <a:pt x="2525" y="4751"/>
                      <a:pt x="2454" y="4728"/>
                    </a:cubicBezTo>
                    <a:cubicBezTo>
                      <a:pt x="2323" y="4692"/>
                      <a:pt x="2180" y="4644"/>
                      <a:pt x="2049" y="4561"/>
                    </a:cubicBezTo>
                    <a:cubicBezTo>
                      <a:pt x="2019" y="4549"/>
                      <a:pt x="1986" y="4543"/>
                      <a:pt x="1954" y="4543"/>
                    </a:cubicBezTo>
                    <a:cubicBezTo>
                      <a:pt x="1921" y="4543"/>
                      <a:pt x="1888" y="4549"/>
                      <a:pt x="1858" y="4561"/>
                    </a:cubicBezTo>
                    <a:lnTo>
                      <a:pt x="1322" y="4918"/>
                    </a:lnTo>
                    <a:cubicBezTo>
                      <a:pt x="1306" y="4929"/>
                      <a:pt x="1293" y="4935"/>
                      <a:pt x="1280" y="4935"/>
                    </a:cubicBezTo>
                    <a:cubicBezTo>
                      <a:pt x="1265" y="4935"/>
                      <a:pt x="1252" y="4926"/>
                      <a:pt x="1239" y="4906"/>
                    </a:cubicBezTo>
                    <a:lnTo>
                      <a:pt x="1001" y="4668"/>
                    </a:lnTo>
                    <a:cubicBezTo>
                      <a:pt x="965" y="4644"/>
                      <a:pt x="965" y="4609"/>
                      <a:pt x="977" y="4585"/>
                    </a:cubicBezTo>
                    <a:lnTo>
                      <a:pt x="1334" y="4049"/>
                    </a:lnTo>
                    <a:cubicBezTo>
                      <a:pt x="1382" y="3989"/>
                      <a:pt x="1382" y="3906"/>
                      <a:pt x="1334" y="3847"/>
                    </a:cubicBezTo>
                    <a:cubicBezTo>
                      <a:pt x="1263" y="3728"/>
                      <a:pt x="1203" y="3585"/>
                      <a:pt x="1180" y="3454"/>
                    </a:cubicBezTo>
                    <a:cubicBezTo>
                      <a:pt x="1156" y="3394"/>
                      <a:pt x="1096" y="3335"/>
                      <a:pt x="1037" y="3311"/>
                    </a:cubicBezTo>
                    <a:lnTo>
                      <a:pt x="418" y="3192"/>
                    </a:lnTo>
                    <a:cubicBezTo>
                      <a:pt x="382" y="3192"/>
                      <a:pt x="358" y="3168"/>
                      <a:pt x="358" y="3120"/>
                    </a:cubicBezTo>
                    <a:lnTo>
                      <a:pt x="358" y="2775"/>
                    </a:lnTo>
                    <a:cubicBezTo>
                      <a:pt x="358" y="2751"/>
                      <a:pt x="382" y="2727"/>
                      <a:pt x="418" y="2704"/>
                    </a:cubicBezTo>
                    <a:lnTo>
                      <a:pt x="465" y="2692"/>
                    </a:lnTo>
                    <a:cubicBezTo>
                      <a:pt x="560" y="2680"/>
                      <a:pt x="620" y="2573"/>
                      <a:pt x="596" y="2477"/>
                    </a:cubicBezTo>
                    <a:cubicBezTo>
                      <a:pt x="586" y="2396"/>
                      <a:pt x="507" y="2341"/>
                      <a:pt x="425" y="2341"/>
                    </a:cubicBezTo>
                    <a:cubicBezTo>
                      <a:pt x="411" y="2341"/>
                      <a:pt x="396" y="2343"/>
                      <a:pt x="382" y="2346"/>
                    </a:cubicBezTo>
                    <a:lnTo>
                      <a:pt x="346" y="2370"/>
                    </a:lnTo>
                    <a:cubicBezTo>
                      <a:pt x="144" y="2406"/>
                      <a:pt x="1" y="2585"/>
                      <a:pt x="1" y="2775"/>
                    </a:cubicBezTo>
                    <a:lnTo>
                      <a:pt x="1" y="3120"/>
                    </a:lnTo>
                    <a:cubicBezTo>
                      <a:pt x="1" y="3335"/>
                      <a:pt x="144" y="3513"/>
                      <a:pt x="346" y="3537"/>
                    </a:cubicBezTo>
                    <a:lnTo>
                      <a:pt x="858" y="3644"/>
                    </a:lnTo>
                    <a:cubicBezTo>
                      <a:pt x="894" y="3728"/>
                      <a:pt x="941" y="3835"/>
                      <a:pt x="977" y="3906"/>
                    </a:cubicBezTo>
                    <a:lnTo>
                      <a:pt x="680" y="4359"/>
                    </a:lnTo>
                    <a:cubicBezTo>
                      <a:pt x="560" y="4525"/>
                      <a:pt x="596" y="4763"/>
                      <a:pt x="739" y="4894"/>
                    </a:cubicBezTo>
                    <a:lnTo>
                      <a:pt x="977" y="5132"/>
                    </a:lnTo>
                    <a:cubicBezTo>
                      <a:pt x="1067" y="5216"/>
                      <a:pt x="1182" y="5259"/>
                      <a:pt x="1292" y="5259"/>
                    </a:cubicBezTo>
                    <a:cubicBezTo>
                      <a:pt x="1371" y="5259"/>
                      <a:pt x="1448" y="5237"/>
                      <a:pt x="1513" y="5192"/>
                    </a:cubicBezTo>
                    <a:lnTo>
                      <a:pt x="1965" y="4894"/>
                    </a:lnTo>
                    <a:cubicBezTo>
                      <a:pt x="2049" y="4942"/>
                      <a:pt x="2144" y="4978"/>
                      <a:pt x="2227" y="5013"/>
                    </a:cubicBezTo>
                    <a:lnTo>
                      <a:pt x="2335" y="5537"/>
                    </a:lnTo>
                    <a:cubicBezTo>
                      <a:pt x="2382" y="5728"/>
                      <a:pt x="2561" y="5871"/>
                      <a:pt x="2751" y="5871"/>
                    </a:cubicBezTo>
                    <a:lnTo>
                      <a:pt x="3097" y="5871"/>
                    </a:lnTo>
                    <a:cubicBezTo>
                      <a:pt x="3299" y="5871"/>
                      <a:pt x="3478" y="5728"/>
                      <a:pt x="3513" y="5537"/>
                    </a:cubicBezTo>
                    <a:lnTo>
                      <a:pt x="3620" y="5013"/>
                    </a:lnTo>
                    <a:cubicBezTo>
                      <a:pt x="3704" y="4978"/>
                      <a:pt x="3811" y="4942"/>
                      <a:pt x="3882" y="4894"/>
                    </a:cubicBezTo>
                    <a:lnTo>
                      <a:pt x="4323" y="5192"/>
                    </a:lnTo>
                    <a:cubicBezTo>
                      <a:pt x="4391" y="5241"/>
                      <a:pt x="4472" y="5264"/>
                      <a:pt x="4552" y="5264"/>
                    </a:cubicBezTo>
                    <a:cubicBezTo>
                      <a:pt x="4667" y="5264"/>
                      <a:pt x="4781" y="5217"/>
                      <a:pt x="4859" y="5132"/>
                    </a:cubicBezTo>
                    <a:lnTo>
                      <a:pt x="5097" y="4894"/>
                    </a:lnTo>
                    <a:cubicBezTo>
                      <a:pt x="5252" y="4740"/>
                      <a:pt x="5263" y="4525"/>
                      <a:pt x="5156" y="4359"/>
                    </a:cubicBezTo>
                    <a:lnTo>
                      <a:pt x="4859" y="3906"/>
                    </a:lnTo>
                    <a:cubicBezTo>
                      <a:pt x="4906" y="3823"/>
                      <a:pt x="4954" y="3728"/>
                      <a:pt x="4978" y="3644"/>
                    </a:cubicBezTo>
                    <a:lnTo>
                      <a:pt x="5502" y="3537"/>
                    </a:lnTo>
                    <a:cubicBezTo>
                      <a:pt x="5692" y="3489"/>
                      <a:pt x="5847" y="3311"/>
                      <a:pt x="5847" y="3120"/>
                    </a:cubicBezTo>
                    <a:lnTo>
                      <a:pt x="5847" y="2775"/>
                    </a:lnTo>
                    <a:cubicBezTo>
                      <a:pt x="5847" y="2549"/>
                      <a:pt x="5716" y="2382"/>
                      <a:pt x="5502" y="2334"/>
                    </a:cubicBezTo>
                    <a:lnTo>
                      <a:pt x="4990" y="2227"/>
                    </a:lnTo>
                    <a:cubicBezTo>
                      <a:pt x="4954" y="2144"/>
                      <a:pt x="4906" y="2037"/>
                      <a:pt x="4871" y="1965"/>
                    </a:cubicBezTo>
                    <a:lnTo>
                      <a:pt x="5168" y="1513"/>
                    </a:lnTo>
                    <a:cubicBezTo>
                      <a:pt x="5287" y="1346"/>
                      <a:pt x="5252" y="1108"/>
                      <a:pt x="5109" y="977"/>
                    </a:cubicBezTo>
                    <a:lnTo>
                      <a:pt x="4871" y="739"/>
                    </a:lnTo>
                    <a:cubicBezTo>
                      <a:pt x="4780" y="656"/>
                      <a:pt x="4666" y="613"/>
                      <a:pt x="4555" y="613"/>
                    </a:cubicBezTo>
                    <a:cubicBezTo>
                      <a:pt x="4476" y="613"/>
                      <a:pt x="4399" y="635"/>
                      <a:pt x="4335" y="680"/>
                    </a:cubicBezTo>
                    <a:lnTo>
                      <a:pt x="3882" y="977"/>
                    </a:lnTo>
                    <a:cubicBezTo>
                      <a:pt x="3799" y="941"/>
                      <a:pt x="3704" y="894"/>
                      <a:pt x="3620" y="858"/>
                    </a:cubicBezTo>
                    <a:lnTo>
                      <a:pt x="3513" y="346"/>
                    </a:lnTo>
                    <a:cubicBezTo>
                      <a:pt x="3466" y="144"/>
                      <a:pt x="3287" y="1"/>
                      <a:pt x="30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3"/>
              <p:cNvSpPr/>
              <p:nvPr/>
            </p:nvSpPr>
            <p:spPr>
              <a:xfrm>
                <a:off x="6305888" y="3129884"/>
                <a:ext cx="64488" cy="64456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2025" extrusionOk="0">
                    <a:moveTo>
                      <a:pt x="1013" y="1"/>
                    </a:moveTo>
                    <a:cubicBezTo>
                      <a:pt x="453" y="1"/>
                      <a:pt x="1" y="441"/>
                      <a:pt x="1" y="1013"/>
                    </a:cubicBezTo>
                    <a:cubicBezTo>
                      <a:pt x="1" y="1561"/>
                      <a:pt x="442" y="2025"/>
                      <a:pt x="1013" y="2025"/>
                    </a:cubicBezTo>
                    <a:cubicBezTo>
                      <a:pt x="1227" y="2025"/>
                      <a:pt x="1442" y="1942"/>
                      <a:pt x="1620" y="1811"/>
                    </a:cubicBezTo>
                    <a:cubicBezTo>
                      <a:pt x="1692" y="1751"/>
                      <a:pt x="1704" y="1632"/>
                      <a:pt x="1644" y="1561"/>
                    </a:cubicBezTo>
                    <a:cubicBezTo>
                      <a:pt x="1608" y="1517"/>
                      <a:pt x="1549" y="1491"/>
                      <a:pt x="1493" y="1491"/>
                    </a:cubicBezTo>
                    <a:cubicBezTo>
                      <a:pt x="1457" y="1491"/>
                      <a:pt x="1422" y="1502"/>
                      <a:pt x="1394" y="1525"/>
                    </a:cubicBezTo>
                    <a:cubicBezTo>
                      <a:pt x="1275" y="1620"/>
                      <a:pt x="1144" y="1668"/>
                      <a:pt x="989" y="1668"/>
                    </a:cubicBezTo>
                    <a:cubicBezTo>
                      <a:pt x="632" y="1668"/>
                      <a:pt x="358" y="1370"/>
                      <a:pt x="358" y="1025"/>
                    </a:cubicBezTo>
                    <a:cubicBezTo>
                      <a:pt x="382" y="668"/>
                      <a:pt x="668" y="370"/>
                      <a:pt x="1025" y="370"/>
                    </a:cubicBezTo>
                    <a:cubicBezTo>
                      <a:pt x="1382" y="370"/>
                      <a:pt x="1668" y="668"/>
                      <a:pt x="1668" y="1013"/>
                    </a:cubicBezTo>
                    <a:cubicBezTo>
                      <a:pt x="1668" y="1120"/>
                      <a:pt x="1739" y="1191"/>
                      <a:pt x="1846" y="1191"/>
                    </a:cubicBezTo>
                    <a:cubicBezTo>
                      <a:pt x="1942" y="1191"/>
                      <a:pt x="2025" y="1120"/>
                      <a:pt x="2025" y="1013"/>
                    </a:cubicBezTo>
                    <a:cubicBezTo>
                      <a:pt x="2025" y="453"/>
                      <a:pt x="1573" y="1"/>
                      <a:pt x="10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3"/>
              <p:cNvSpPr/>
              <p:nvPr/>
            </p:nvSpPr>
            <p:spPr>
              <a:xfrm>
                <a:off x="6173634" y="2997631"/>
                <a:ext cx="70153" cy="70153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2204" extrusionOk="0">
                    <a:moveTo>
                      <a:pt x="1096" y="370"/>
                    </a:moveTo>
                    <a:cubicBezTo>
                      <a:pt x="1501" y="370"/>
                      <a:pt x="1834" y="703"/>
                      <a:pt x="1834" y="1108"/>
                    </a:cubicBezTo>
                    <a:cubicBezTo>
                      <a:pt x="1834" y="1501"/>
                      <a:pt x="1501" y="1834"/>
                      <a:pt x="1096" y="1834"/>
                    </a:cubicBezTo>
                    <a:cubicBezTo>
                      <a:pt x="691" y="1834"/>
                      <a:pt x="370" y="1501"/>
                      <a:pt x="370" y="1108"/>
                    </a:cubicBezTo>
                    <a:cubicBezTo>
                      <a:pt x="370" y="703"/>
                      <a:pt x="703" y="370"/>
                      <a:pt x="1096" y="370"/>
                    </a:cubicBezTo>
                    <a:close/>
                    <a:moveTo>
                      <a:pt x="1096" y="1"/>
                    </a:moveTo>
                    <a:cubicBezTo>
                      <a:pt x="489" y="1"/>
                      <a:pt x="1" y="489"/>
                      <a:pt x="1" y="1108"/>
                    </a:cubicBezTo>
                    <a:cubicBezTo>
                      <a:pt x="1" y="1715"/>
                      <a:pt x="489" y="2203"/>
                      <a:pt x="1096" y="2203"/>
                    </a:cubicBezTo>
                    <a:cubicBezTo>
                      <a:pt x="1715" y="2191"/>
                      <a:pt x="2203" y="1703"/>
                      <a:pt x="2203" y="1108"/>
                    </a:cubicBezTo>
                    <a:cubicBezTo>
                      <a:pt x="2203" y="489"/>
                      <a:pt x="1715" y="1"/>
                      <a:pt x="10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0" name="Google Shape;730;p33"/>
            <p:cNvSpPr/>
            <p:nvPr/>
          </p:nvSpPr>
          <p:spPr>
            <a:xfrm>
              <a:off x="7334911" y="4549376"/>
              <a:ext cx="258000" cy="2580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31" name="Google Shape;731;p33"/>
            <p:cNvCxnSpPr>
              <a:stCxn id="721" idx="2"/>
              <a:endCxn id="730" idx="3"/>
            </p:cNvCxnSpPr>
            <p:nvPr/>
          </p:nvCxnSpPr>
          <p:spPr>
            <a:xfrm rot="5400000">
              <a:off x="6853868" y="3490584"/>
              <a:ext cx="1926600" cy="448800"/>
            </a:xfrm>
            <a:prstGeom prst="bentConnector2">
              <a:avLst/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diamond" w="med" len="med"/>
              <a:tailEnd type="diamond" w="med" len="med"/>
            </a:ln>
          </p:spPr>
        </p:cxnSp>
        <p:grpSp>
          <p:nvGrpSpPr>
            <p:cNvPr id="732" name="Google Shape;732;p33"/>
            <p:cNvGrpSpPr/>
            <p:nvPr/>
          </p:nvGrpSpPr>
          <p:grpSpPr>
            <a:xfrm>
              <a:off x="5381573" y="4368601"/>
              <a:ext cx="543451" cy="508547"/>
              <a:chOff x="2766264" y="3394042"/>
              <a:chExt cx="294873" cy="275934"/>
            </a:xfrm>
          </p:grpSpPr>
          <p:sp>
            <p:nvSpPr>
              <p:cNvPr id="733" name="Google Shape;733;p33"/>
              <p:cNvSpPr/>
              <p:nvPr/>
            </p:nvSpPr>
            <p:spPr>
              <a:xfrm>
                <a:off x="3020554" y="3570348"/>
                <a:ext cx="19353" cy="18621"/>
              </a:xfrm>
              <a:custGeom>
                <a:avLst/>
                <a:gdLst/>
                <a:ahLst/>
                <a:cxnLst/>
                <a:rect l="l" t="t" r="r" b="b"/>
                <a:pathLst>
                  <a:path w="608" h="585" extrusionOk="0">
                    <a:moveTo>
                      <a:pt x="155" y="1"/>
                    </a:moveTo>
                    <a:cubicBezTo>
                      <a:pt x="123" y="1"/>
                      <a:pt x="90" y="16"/>
                      <a:pt x="60" y="46"/>
                    </a:cubicBezTo>
                    <a:cubicBezTo>
                      <a:pt x="1" y="105"/>
                      <a:pt x="1" y="176"/>
                      <a:pt x="60" y="236"/>
                    </a:cubicBezTo>
                    <a:lnTo>
                      <a:pt x="370" y="546"/>
                    </a:lnTo>
                    <a:cubicBezTo>
                      <a:pt x="397" y="572"/>
                      <a:pt x="431" y="585"/>
                      <a:pt x="463" y="585"/>
                    </a:cubicBezTo>
                    <a:cubicBezTo>
                      <a:pt x="503" y="585"/>
                      <a:pt x="541" y="566"/>
                      <a:pt x="560" y="534"/>
                    </a:cubicBezTo>
                    <a:cubicBezTo>
                      <a:pt x="608" y="498"/>
                      <a:pt x="608" y="403"/>
                      <a:pt x="560" y="355"/>
                    </a:cubicBezTo>
                    <a:lnTo>
                      <a:pt x="251" y="46"/>
                    </a:lnTo>
                    <a:cubicBezTo>
                      <a:pt x="221" y="16"/>
                      <a:pt x="188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3"/>
              <p:cNvSpPr/>
              <p:nvPr/>
            </p:nvSpPr>
            <p:spPr>
              <a:xfrm>
                <a:off x="3019408" y="3475622"/>
                <a:ext cx="20499" cy="1887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593" extrusionOk="0">
                    <a:moveTo>
                      <a:pt x="501" y="0"/>
                    </a:moveTo>
                    <a:cubicBezTo>
                      <a:pt x="468" y="0"/>
                      <a:pt x="436" y="15"/>
                      <a:pt x="406" y="45"/>
                    </a:cubicBezTo>
                    <a:lnTo>
                      <a:pt x="96" y="355"/>
                    </a:lnTo>
                    <a:cubicBezTo>
                      <a:pt x="1" y="450"/>
                      <a:pt x="61" y="593"/>
                      <a:pt x="180" y="593"/>
                    </a:cubicBezTo>
                    <a:cubicBezTo>
                      <a:pt x="215" y="593"/>
                      <a:pt x="263" y="581"/>
                      <a:pt x="275" y="557"/>
                    </a:cubicBezTo>
                    <a:lnTo>
                      <a:pt x="584" y="235"/>
                    </a:lnTo>
                    <a:cubicBezTo>
                      <a:pt x="644" y="200"/>
                      <a:pt x="644" y="104"/>
                      <a:pt x="596" y="45"/>
                    </a:cubicBezTo>
                    <a:cubicBezTo>
                      <a:pt x="567" y="15"/>
                      <a:pt x="534" y="0"/>
                      <a:pt x="5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3"/>
              <p:cNvSpPr/>
              <p:nvPr/>
            </p:nvSpPr>
            <p:spPr>
              <a:xfrm>
                <a:off x="3039143" y="3528205"/>
                <a:ext cx="21995" cy="8753"/>
              </a:xfrm>
              <a:custGeom>
                <a:avLst/>
                <a:gdLst/>
                <a:ahLst/>
                <a:cxnLst/>
                <a:rect l="l" t="t" r="r" b="b"/>
                <a:pathLst>
                  <a:path w="691" h="275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15"/>
                      <a:pt x="60" y="274"/>
                      <a:pt x="131" y="274"/>
                    </a:cubicBezTo>
                    <a:lnTo>
                      <a:pt x="560" y="274"/>
                    </a:lnTo>
                    <a:cubicBezTo>
                      <a:pt x="631" y="274"/>
                      <a:pt x="691" y="215"/>
                      <a:pt x="691" y="131"/>
                    </a:cubicBezTo>
                    <a:cubicBezTo>
                      <a:pt x="691" y="60"/>
                      <a:pt x="631" y="0"/>
                      <a:pt x="5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3"/>
              <p:cNvSpPr/>
              <p:nvPr/>
            </p:nvSpPr>
            <p:spPr>
              <a:xfrm>
                <a:off x="2766264" y="3394042"/>
                <a:ext cx="253176" cy="275934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8669" extrusionOk="0">
                    <a:moveTo>
                      <a:pt x="6942" y="3489"/>
                    </a:moveTo>
                    <a:cubicBezTo>
                      <a:pt x="7371" y="3549"/>
                      <a:pt x="7692" y="3918"/>
                      <a:pt x="7692" y="4346"/>
                    </a:cubicBezTo>
                    <a:cubicBezTo>
                      <a:pt x="7692" y="4799"/>
                      <a:pt x="7382" y="5156"/>
                      <a:pt x="6942" y="5227"/>
                    </a:cubicBezTo>
                    <a:lnTo>
                      <a:pt x="6942" y="3489"/>
                    </a:lnTo>
                    <a:close/>
                    <a:moveTo>
                      <a:pt x="1013" y="3322"/>
                    </a:moveTo>
                    <a:lnTo>
                      <a:pt x="1013" y="5382"/>
                    </a:lnTo>
                    <a:lnTo>
                      <a:pt x="715" y="5382"/>
                    </a:lnTo>
                    <a:cubicBezTo>
                      <a:pt x="465" y="5382"/>
                      <a:pt x="263" y="5180"/>
                      <a:pt x="263" y="4930"/>
                    </a:cubicBezTo>
                    <a:lnTo>
                      <a:pt x="263" y="3775"/>
                    </a:lnTo>
                    <a:cubicBezTo>
                      <a:pt x="263" y="3537"/>
                      <a:pt x="453" y="3322"/>
                      <a:pt x="715" y="3322"/>
                    </a:cubicBezTo>
                    <a:close/>
                    <a:moveTo>
                      <a:pt x="2179" y="3322"/>
                    </a:moveTo>
                    <a:lnTo>
                      <a:pt x="2179" y="5382"/>
                    </a:lnTo>
                    <a:lnTo>
                      <a:pt x="1286" y="5382"/>
                    </a:lnTo>
                    <a:lnTo>
                      <a:pt x="1286" y="3322"/>
                    </a:lnTo>
                    <a:close/>
                    <a:moveTo>
                      <a:pt x="2322" y="6370"/>
                    </a:moveTo>
                    <a:lnTo>
                      <a:pt x="2322" y="6966"/>
                    </a:lnTo>
                    <a:lnTo>
                      <a:pt x="2060" y="6966"/>
                    </a:lnTo>
                    <a:lnTo>
                      <a:pt x="2227" y="6370"/>
                    </a:lnTo>
                    <a:close/>
                    <a:moveTo>
                      <a:pt x="2144" y="5644"/>
                    </a:moveTo>
                    <a:lnTo>
                      <a:pt x="1632" y="7549"/>
                    </a:lnTo>
                    <a:lnTo>
                      <a:pt x="1286" y="7549"/>
                    </a:lnTo>
                    <a:lnTo>
                      <a:pt x="1286" y="5644"/>
                    </a:lnTo>
                    <a:close/>
                    <a:moveTo>
                      <a:pt x="6680" y="274"/>
                    </a:moveTo>
                    <a:lnTo>
                      <a:pt x="6680" y="8430"/>
                    </a:lnTo>
                    <a:lnTo>
                      <a:pt x="6085" y="8430"/>
                    </a:lnTo>
                    <a:lnTo>
                      <a:pt x="6085" y="2703"/>
                    </a:lnTo>
                    <a:cubicBezTo>
                      <a:pt x="6085" y="2620"/>
                      <a:pt x="6025" y="2560"/>
                      <a:pt x="5954" y="2560"/>
                    </a:cubicBezTo>
                    <a:cubicBezTo>
                      <a:pt x="5870" y="2560"/>
                      <a:pt x="5811" y="2620"/>
                      <a:pt x="5811" y="2703"/>
                    </a:cubicBezTo>
                    <a:lnTo>
                      <a:pt x="5811" y="7549"/>
                    </a:lnTo>
                    <a:cubicBezTo>
                      <a:pt x="5632" y="7311"/>
                      <a:pt x="5382" y="6989"/>
                      <a:pt x="5037" y="6668"/>
                    </a:cubicBezTo>
                    <a:cubicBezTo>
                      <a:pt x="4668" y="6299"/>
                      <a:pt x="4263" y="6013"/>
                      <a:pt x="3870" y="5799"/>
                    </a:cubicBezTo>
                    <a:cubicBezTo>
                      <a:pt x="3406" y="5561"/>
                      <a:pt x="2930" y="5418"/>
                      <a:pt x="2453" y="5394"/>
                    </a:cubicBezTo>
                    <a:lnTo>
                      <a:pt x="2453" y="3322"/>
                    </a:lnTo>
                    <a:cubicBezTo>
                      <a:pt x="2930" y="3310"/>
                      <a:pt x="3406" y="3179"/>
                      <a:pt x="3870" y="2918"/>
                    </a:cubicBezTo>
                    <a:cubicBezTo>
                      <a:pt x="4263" y="2715"/>
                      <a:pt x="4668" y="2417"/>
                      <a:pt x="5037" y="2048"/>
                    </a:cubicBezTo>
                    <a:cubicBezTo>
                      <a:pt x="5370" y="1715"/>
                      <a:pt x="5632" y="1394"/>
                      <a:pt x="5811" y="1167"/>
                    </a:cubicBezTo>
                    <a:lnTo>
                      <a:pt x="5811" y="2025"/>
                    </a:lnTo>
                    <a:cubicBezTo>
                      <a:pt x="5811" y="2108"/>
                      <a:pt x="5870" y="2167"/>
                      <a:pt x="5954" y="2167"/>
                    </a:cubicBezTo>
                    <a:cubicBezTo>
                      <a:pt x="6025" y="2167"/>
                      <a:pt x="6085" y="2108"/>
                      <a:pt x="6085" y="2025"/>
                    </a:cubicBezTo>
                    <a:lnTo>
                      <a:pt x="6085" y="274"/>
                    </a:lnTo>
                    <a:close/>
                    <a:moveTo>
                      <a:pt x="5930" y="0"/>
                    </a:moveTo>
                    <a:cubicBezTo>
                      <a:pt x="5858" y="0"/>
                      <a:pt x="5799" y="60"/>
                      <a:pt x="5799" y="143"/>
                    </a:cubicBezTo>
                    <a:lnTo>
                      <a:pt x="5799" y="679"/>
                    </a:lnTo>
                    <a:cubicBezTo>
                      <a:pt x="5728" y="810"/>
                      <a:pt x="5370" y="1334"/>
                      <a:pt x="4835" y="1846"/>
                    </a:cubicBezTo>
                    <a:cubicBezTo>
                      <a:pt x="4263" y="2382"/>
                      <a:pt x="3370" y="3037"/>
                      <a:pt x="2299" y="3037"/>
                    </a:cubicBezTo>
                    <a:lnTo>
                      <a:pt x="715" y="3037"/>
                    </a:lnTo>
                    <a:cubicBezTo>
                      <a:pt x="310" y="3037"/>
                      <a:pt x="1" y="3370"/>
                      <a:pt x="1" y="3751"/>
                    </a:cubicBezTo>
                    <a:lnTo>
                      <a:pt x="1" y="4918"/>
                    </a:lnTo>
                    <a:cubicBezTo>
                      <a:pt x="1" y="5323"/>
                      <a:pt x="322" y="5632"/>
                      <a:pt x="715" y="5632"/>
                    </a:cubicBezTo>
                    <a:lnTo>
                      <a:pt x="1013" y="5632"/>
                    </a:lnTo>
                    <a:lnTo>
                      <a:pt x="1013" y="7668"/>
                    </a:lnTo>
                    <a:cubicBezTo>
                      <a:pt x="1013" y="7740"/>
                      <a:pt x="1072" y="7799"/>
                      <a:pt x="1144" y="7799"/>
                    </a:cubicBezTo>
                    <a:lnTo>
                      <a:pt x="1727" y="7799"/>
                    </a:lnTo>
                    <a:cubicBezTo>
                      <a:pt x="1787" y="7799"/>
                      <a:pt x="1846" y="7763"/>
                      <a:pt x="1858" y="7692"/>
                    </a:cubicBezTo>
                    <a:lnTo>
                      <a:pt x="1989" y="7216"/>
                    </a:lnTo>
                    <a:lnTo>
                      <a:pt x="2453" y="7216"/>
                    </a:lnTo>
                    <a:cubicBezTo>
                      <a:pt x="2525" y="7216"/>
                      <a:pt x="2584" y="7156"/>
                      <a:pt x="2584" y="7085"/>
                    </a:cubicBezTo>
                    <a:lnTo>
                      <a:pt x="2584" y="6204"/>
                    </a:lnTo>
                    <a:cubicBezTo>
                      <a:pt x="2584" y="6132"/>
                      <a:pt x="2525" y="6073"/>
                      <a:pt x="2453" y="6073"/>
                    </a:cubicBezTo>
                    <a:lnTo>
                      <a:pt x="2287" y="6073"/>
                    </a:lnTo>
                    <a:lnTo>
                      <a:pt x="2406" y="5632"/>
                    </a:lnTo>
                    <a:cubicBezTo>
                      <a:pt x="3430" y="5668"/>
                      <a:pt x="4299" y="6299"/>
                      <a:pt x="4835" y="6823"/>
                    </a:cubicBezTo>
                    <a:cubicBezTo>
                      <a:pt x="5370" y="7335"/>
                      <a:pt x="5704" y="7859"/>
                      <a:pt x="5799" y="7990"/>
                    </a:cubicBezTo>
                    <a:lnTo>
                      <a:pt x="5799" y="8525"/>
                    </a:lnTo>
                    <a:cubicBezTo>
                      <a:pt x="5799" y="8609"/>
                      <a:pt x="5858" y="8668"/>
                      <a:pt x="5930" y="8668"/>
                    </a:cubicBezTo>
                    <a:lnTo>
                      <a:pt x="6811" y="8668"/>
                    </a:lnTo>
                    <a:cubicBezTo>
                      <a:pt x="6882" y="8668"/>
                      <a:pt x="6942" y="8609"/>
                      <a:pt x="6942" y="8525"/>
                    </a:cubicBezTo>
                    <a:lnTo>
                      <a:pt x="6942" y="5465"/>
                    </a:lnTo>
                    <a:cubicBezTo>
                      <a:pt x="7525" y="5394"/>
                      <a:pt x="7954" y="4918"/>
                      <a:pt x="7954" y="4322"/>
                    </a:cubicBezTo>
                    <a:cubicBezTo>
                      <a:pt x="7954" y="3775"/>
                      <a:pt x="7525" y="3275"/>
                      <a:pt x="6942" y="3203"/>
                    </a:cubicBezTo>
                    <a:lnTo>
                      <a:pt x="6942" y="143"/>
                    </a:lnTo>
                    <a:cubicBezTo>
                      <a:pt x="6942" y="60"/>
                      <a:pt x="6882" y="0"/>
                      <a:pt x="68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7" name="Google Shape;737;p33"/>
          <p:cNvGrpSpPr/>
          <p:nvPr/>
        </p:nvGrpSpPr>
        <p:grpSpPr>
          <a:xfrm>
            <a:off x="4881525" y="1458397"/>
            <a:ext cx="431613" cy="583318"/>
            <a:chOff x="4881525" y="1458397"/>
            <a:chExt cx="431613" cy="583318"/>
          </a:xfrm>
        </p:grpSpPr>
        <p:sp>
          <p:nvSpPr>
            <p:cNvPr id="738" name="Google Shape;738;p33"/>
            <p:cNvSpPr/>
            <p:nvPr/>
          </p:nvSpPr>
          <p:spPr>
            <a:xfrm>
              <a:off x="5050337" y="1778915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4881525" y="1458397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33"/>
          <p:cNvGrpSpPr/>
          <p:nvPr/>
        </p:nvGrpSpPr>
        <p:grpSpPr>
          <a:xfrm>
            <a:off x="558458" y="5473088"/>
            <a:ext cx="680933" cy="492395"/>
            <a:chOff x="558458" y="5473088"/>
            <a:chExt cx="680933" cy="492395"/>
          </a:xfrm>
        </p:grpSpPr>
        <p:sp>
          <p:nvSpPr>
            <p:cNvPr id="741" name="Google Shape;741;p33"/>
            <p:cNvSpPr/>
            <p:nvPr/>
          </p:nvSpPr>
          <p:spPr>
            <a:xfrm>
              <a:off x="558458" y="5473088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1002992" y="5729084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33"/>
          <p:cNvGrpSpPr/>
          <p:nvPr/>
        </p:nvGrpSpPr>
        <p:grpSpPr>
          <a:xfrm>
            <a:off x="8380955" y="4843207"/>
            <a:ext cx="236400" cy="844443"/>
            <a:chOff x="8435600" y="4843207"/>
            <a:chExt cx="236400" cy="844443"/>
          </a:xfrm>
        </p:grpSpPr>
        <p:sp>
          <p:nvSpPr>
            <p:cNvPr id="744" name="Google Shape;744;p33"/>
            <p:cNvSpPr/>
            <p:nvPr/>
          </p:nvSpPr>
          <p:spPr>
            <a:xfrm>
              <a:off x="8435600" y="4843207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8435600" y="5147229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8435600" y="5451250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3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OBJECTIVE </a:t>
            </a:r>
            <a:endParaRPr dirty="0"/>
          </a:p>
        </p:txBody>
      </p:sp>
      <p:sp>
        <p:nvSpPr>
          <p:cNvPr id="705" name="Google Shape;705;p3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APPROACH</a:t>
            </a:r>
            <a:endParaRPr dirty="0"/>
          </a:p>
        </p:txBody>
      </p:sp>
      <p:sp>
        <p:nvSpPr>
          <p:cNvPr id="706" name="Google Shape;706;p33">
            <a:hlinkClick r:id="rId4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DATABASE </a:t>
            </a:r>
            <a:endParaRPr dirty="0"/>
          </a:p>
        </p:txBody>
      </p:sp>
      <p:sp>
        <p:nvSpPr>
          <p:cNvPr id="708" name="Google Shape;708;p33"/>
          <p:cNvSpPr txBox="1">
            <a:spLocks noGrp="1"/>
          </p:cNvSpPr>
          <p:nvPr>
            <p:ph type="subTitle" idx="2"/>
          </p:nvPr>
        </p:nvSpPr>
        <p:spPr>
          <a:xfrm>
            <a:off x="4776948" y="6318500"/>
            <a:ext cx="4207106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COMPUTER STORE INFORMATION </a:t>
            </a:r>
            <a:r>
              <a:rPr lang="en-US" dirty="0"/>
              <a:t>MANAGEMENT SYSTEM</a:t>
            </a:r>
            <a:endParaRPr dirty="0"/>
          </a:p>
        </p:txBody>
      </p:sp>
      <p:sp>
        <p:nvSpPr>
          <p:cNvPr id="709" name="Google Shape;709;p33">
            <a:hlinkClick r:id="rId5" action="ppaction://hlinksldjump"/>
          </p:cNvPr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GUI</a:t>
            </a:r>
            <a:endParaRPr dirty="0"/>
          </a:p>
        </p:txBody>
      </p:sp>
      <p:grpSp>
        <p:nvGrpSpPr>
          <p:cNvPr id="737" name="Google Shape;737;p33"/>
          <p:cNvGrpSpPr/>
          <p:nvPr/>
        </p:nvGrpSpPr>
        <p:grpSpPr>
          <a:xfrm>
            <a:off x="4881525" y="1458397"/>
            <a:ext cx="431613" cy="583318"/>
            <a:chOff x="4881525" y="1458397"/>
            <a:chExt cx="431613" cy="583318"/>
          </a:xfrm>
        </p:grpSpPr>
        <p:sp>
          <p:nvSpPr>
            <p:cNvPr id="738" name="Google Shape;738;p33"/>
            <p:cNvSpPr/>
            <p:nvPr/>
          </p:nvSpPr>
          <p:spPr>
            <a:xfrm>
              <a:off x="5050337" y="1778915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4881525" y="1458397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33"/>
          <p:cNvGrpSpPr/>
          <p:nvPr/>
        </p:nvGrpSpPr>
        <p:grpSpPr>
          <a:xfrm>
            <a:off x="558458" y="5473088"/>
            <a:ext cx="680933" cy="492395"/>
            <a:chOff x="558458" y="5473088"/>
            <a:chExt cx="680933" cy="492395"/>
          </a:xfrm>
        </p:grpSpPr>
        <p:sp>
          <p:nvSpPr>
            <p:cNvPr id="741" name="Google Shape;741;p33"/>
            <p:cNvSpPr/>
            <p:nvPr/>
          </p:nvSpPr>
          <p:spPr>
            <a:xfrm>
              <a:off x="558458" y="5473088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1002992" y="5729084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33"/>
          <p:cNvGrpSpPr/>
          <p:nvPr/>
        </p:nvGrpSpPr>
        <p:grpSpPr>
          <a:xfrm>
            <a:off x="8380955" y="4843207"/>
            <a:ext cx="236400" cy="844443"/>
            <a:chOff x="8435600" y="4843207"/>
            <a:chExt cx="236400" cy="844443"/>
          </a:xfrm>
        </p:grpSpPr>
        <p:sp>
          <p:nvSpPr>
            <p:cNvPr id="744" name="Google Shape;744;p33"/>
            <p:cNvSpPr/>
            <p:nvPr/>
          </p:nvSpPr>
          <p:spPr>
            <a:xfrm>
              <a:off x="8435600" y="4843207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8435600" y="5147229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8435600" y="5451250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1523;p59">
            <a:extLst>
              <a:ext uri="{FF2B5EF4-FFF2-40B4-BE49-F238E27FC236}">
                <a16:creationId xmlns:a16="http://schemas.microsoft.com/office/drawing/2014/main" id="{BE207E95-73A5-4B50-A303-FF932F54DA5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0115" y="1467664"/>
            <a:ext cx="90424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THANKS FOR LISTENING!</a:t>
            </a:r>
            <a:endParaRPr sz="5000" dirty="0"/>
          </a:p>
        </p:txBody>
      </p:sp>
      <p:sp>
        <p:nvSpPr>
          <p:cNvPr id="51" name="Google Shape;1524;p59">
            <a:extLst>
              <a:ext uri="{FF2B5EF4-FFF2-40B4-BE49-F238E27FC236}">
                <a16:creationId xmlns:a16="http://schemas.microsoft.com/office/drawing/2014/main" id="{714F7A97-7188-400B-AADB-D2691A691A8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25050" y="2600926"/>
            <a:ext cx="4293900" cy="11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youremail@freepik.com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+91  620 421 838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yourcompany.com</a:t>
            </a:r>
            <a:endParaRPr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240C02-9543-4F3F-A0E5-632A95ACBEE5}"/>
              </a:ext>
            </a:extLst>
          </p:cNvPr>
          <p:cNvSpPr txBox="1"/>
          <p:nvPr/>
        </p:nvSpPr>
        <p:spPr>
          <a:xfrm>
            <a:off x="0" y="5165311"/>
            <a:ext cx="7217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https://github.com/hatrungt1n/Computer-Store-Information-Management-System.git</a:t>
            </a:r>
          </a:p>
        </p:txBody>
      </p:sp>
    </p:spTree>
    <p:extLst>
      <p:ext uri="{BB962C8B-B14F-4D97-AF65-F5344CB8AC3E}">
        <p14:creationId xmlns:p14="http://schemas.microsoft.com/office/powerpoint/2010/main" val="297026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6"/>
          <p:cNvSpPr txBox="1">
            <a:spLocks noGrp="1"/>
          </p:cNvSpPr>
          <p:nvPr>
            <p:ph type="title"/>
          </p:nvPr>
        </p:nvSpPr>
        <p:spPr>
          <a:xfrm>
            <a:off x="3749806" y="2304770"/>
            <a:ext cx="2286927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 AND APPROACH </a:t>
            </a:r>
            <a:endParaRPr dirty="0"/>
          </a:p>
        </p:txBody>
      </p:sp>
      <p:sp>
        <p:nvSpPr>
          <p:cNvPr id="775" name="Google Shape;775;p36"/>
          <p:cNvSpPr txBox="1">
            <a:spLocks noGrp="1"/>
          </p:cNvSpPr>
          <p:nvPr>
            <p:ph type="subTitle" idx="1"/>
          </p:nvPr>
        </p:nvSpPr>
        <p:spPr>
          <a:xfrm>
            <a:off x="3771048" y="2895436"/>
            <a:ext cx="2194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776" name="Google Shape;776;p36"/>
          <p:cNvSpPr txBox="1">
            <a:spLocks noGrp="1"/>
          </p:cNvSpPr>
          <p:nvPr>
            <p:ph type="title" idx="2"/>
          </p:nvPr>
        </p:nvSpPr>
        <p:spPr>
          <a:xfrm>
            <a:off x="6357401" y="2114510"/>
            <a:ext cx="182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endParaRPr dirty="0"/>
          </a:p>
        </p:txBody>
      </p:sp>
      <p:sp>
        <p:nvSpPr>
          <p:cNvPr id="778" name="Google Shape;778;p36"/>
          <p:cNvSpPr txBox="1">
            <a:spLocks noGrp="1"/>
          </p:cNvSpPr>
          <p:nvPr>
            <p:ph type="title" idx="4"/>
          </p:nvPr>
        </p:nvSpPr>
        <p:spPr>
          <a:xfrm>
            <a:off x="3749806" y="4361110"/>
            <a:ext cx="182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</a:t>
            </a:r>
            <a:endParaRPr dirty="0"/>
          </a:p>
        </p:txBody>
      </p:sp>
      <p:sp>
        <p:nvSpPr>
          <p:cNvPr id="780" name="Google Shape;780;p36"/>
          <p:cNvSpPr txBox="1">
            <a:spLocks noGrp="1"/>
          </p:cNvSpPr>
          <p:nvPr>
            <p:ph type="title" idx="6"/>
          </p:nvPr>
        </p:nvSpPr>
        <p:spPr>
          <a:xfrm>
            <a:off x="6357401" y="4361110"/>
            <a:ext cx="182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782" name="Google Shape;782;p36"/>
          <p:cNvSpPr txBox="1">
            <a:spLocks noGrp="1"/>
          </p:cNvSpPr>
          <p:nvPr>
            <p:ph type="title" idx="8"/>
          </p:nvPr>
        </p:nvSpPr>
        <p:spPr>
          <a:xfrm>
            <a:off x="518050" y="2753550"/>
            <a:ext cx="2725800" cy="13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cxnSp>
        <p:nvCxnSpPr>
          <p:cNvPr id="783" name="Google Shape;783;p36"/>
          <p:cNvCxnSpPr>
            <a:stCxn id="782" idx="0"/>
            <a:endCxn id="784" idx="1"/>
          </p:cNvCxnSpPr>
          <p:nvPr/>
        </p:nvCxnSpPr>
        <p:spPr>
          <a:xfrm rot="-5400000">
            <a:off x="1739050" y="1909950"/>
            <a:ext cx="985500" cy="7017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diamond" w="med" len="med"/>
            <a:tailEnd type="diamond" w="med" len="med"/>
          </a:ln>
        </p:spPr>
      </p:cxnSp>
      <p:sp>
        <p:nvSpPr>
          <p:cNvPr id="785" name="Google Shape;785;p36">
            <a:hlinkClick r:id="rId3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786" name="Google Shape;786;p36">
            <a:hlinkClick r:id="rId4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  <p:sp>
        <p:nvSpPr>
          <p:cNvPr id="787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endParaRPr dirty="0"/>
          </a:p>
        </p:txBody>
      </p:sp>
      <p:sp>
        <p:nvSpPr>
          <p:cNvPr id="788" name="Google Shape;788;p36">
            <a:hlinkClick r:id="rId6" action="ppaction://hlinksldjump"/>
          </p:cNvPr>
          <p:cNvSpPr txBox="1">
            <a:spLocks noGrp="1"/>
          </p:cNvSpPr>
          <p:nvPr>
            <p:ph type="subTitle" idx="1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</a:t>
            </a:r>
            <a:endParaRPr dirty="0"/>
          </a:p>
        </p:txBody>
      </p:sp>
      <p:sp>
        <p:nvSpPr>
          <p:cNvPr id="789" name="Google Shape;789;p36"/>
          <p:cNvSpPr/>
          <p:nvPr/>
        </p:nvSpPr>
        <p:spPr>
          <a:xfrm>
            <a:off x="3046853" y="1744374"/>
            <a:ext cx="237300" cy="2373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2582600" y="1417225"/>
            <a:ext cx="701700" cy="701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0" name="Google Shape;790;p36"/>
          <p:cNvGrpSpPr/>
          <p:nvPr/>
        </p:nvGrpSpPr>
        <p:grpSpPr>
          <a:xfrm>
            <a:off x="2709416" y="1560838"/>
            <a:ext cx="448065" cy="414463"/>
            <a:chOff x="4126815" y="2760704"/>
            <a:chExt cx="380393" cy="363118"/>
          </a:xfrm>
        </p:grpSpPr>
        <p:sp>
          <p:nvSpPr>
            <p:cNvPr id="791" name="Google Shape;791;p36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5" name="Google Shape;795;p36"/>
          <p:cNvSpPr/>
          <p:nvPr/>
        </p:nvSpPr>
        <p:spPr>
          <a:xfrm>
            <a:off x="3839667" y="3690905"/>
            <a:ext cx="817699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03</a:t>
            </a:r>
          </a:p>
        </p:txBody>
      </p:sp>
      <p:sp>
        <p:nvSpPr>
          <p:cNvPr id="796" name="Google Shape;796;p36"/>
          <p:cNvSpPr/>
          <p:nvPr/>
        </p:nvSpPr>
        <p:spPr>
          <a:xfrm>
            <a:off x="6468817" y="3690905"/>
            <a:ext cx="831090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04</a:t>
            </a:r>
          </a:p>
        </p:txBody>
      </p:sp>
      <p:sp>
        <p:nvSpPr>
          <p:cNvPr id="797" name="Google Shape;797;p36"/>
          <p:cNvSpPr/>
          <p:nvPr/>
        </p:nvSpPr>
        <p:spPr>
          <a:xfrm>
            <a:off x="3839667" y="1452887"/>
            <a:ext cx="723075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01</a:t>
            </a:r>
          </a:p>
        </p:txBody>
      </p:sp>
      <p:sp>
        <p:nvSpPr>
          <p:cNvPr id="798" name="Google Shape;798;p36"/>
          <p:cNvSpPr/>
          <p:nvPr/>
        </p:nvSpPr>
        <p:spPr>
          <a:xfrm>
            <a:off x="6468817" y="1452887"/>
            <a:ext cx="825734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02</a:t>
            </a:r>
          </a:p>
        </p:txBody>
      </p:sp>
      <p:sp>
        <p:nvSpPr>
          <p:cNvPr id="799" name="Google Shape;799;p36"/>
          <p:cNvSpPr txBox="1">
            <a:spLocks noGrp="1"/>
          </p:cNvSpPr>
          <p:nvPr>
            <p:ph type="subTitle" idx="9"/>
          </p:nvPr>
        </p:nvSpPr>
        <p:spPr>
          <a:xfrm>
            <a:off x="4377267" y="6405060"/>
            <a:ext cx="4571999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vi-VN" dirty="0"/>
              <a:t>COMPUTER STORE INFORMATION MANAGEMENT SYSTEM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00" name="Google Shape;800;p36"/>
          <p:cNvGrpSpPr/>
          <p:nvPr/>
        </p:nvGrpSpPr>
        <p:grpSpPr>
          <a:xfrm>
            <a:off x="7924977" y="1252056"/>
            <a:ext cx="538061" cy="560627"/>
            <a:chOff x="7924977" y="1252056"/>
            <a:chExt cx="538061" cy="560627"/>
          </a:xfrm>
        </p:grpSpPr>
        <p:sp>
          <p:nvSpPr>
            <p:cNvPr id="801" name="Google Shape;801;p36"/>
            <p:cNvSpPr/>
            <p:nvPr/>
          </p:nvSpPr>
          <p:spPr>
            <a:xfrm>
              <a:off x="7924977" y="1550483"/>
              <a:ext cx="262200" cy="2622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8200839" y="1252056"/>
              <a:ext cx="262200" cy="2622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36"/>
          <p:cNvGrpSpPr/>
          <p:nvPr/>
        </p:nvGrpSpPr>
        <p:grpSpPr>
          <a:xfrm>
            <a:off x="1271525" y="4920325"/>
            <a:ext cx="655039" cy="706378"/>
            <a:chOff x="1271525" y="4920325"/>
            <a:chExt cx="655039" cy="706378"/>
          </a:xfrm>
        </p:grpSpPr>
        <p:sp>
          <p:nvSpPr>
            <p:cNvPr id="804" name="Google Shape;804;p36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0" name="Google Shape;810;p37"/>
          <p:cNvPicPr preferRelativeResize="0"/>
          <p:nvPr/>
        </p:nvPicPr>
        <p:blipFill rotWithShape="1">
          <a:blip r:embed="rId3">
            <a:alphaModFix/>
          </a:blip>
          <a:srcRect l="23573" r="26966"/>
          <a:stretch/>
        </p:blipFill>
        <p:spPr>
          <a:xfrm>
            <a:off x="5080200" y="695125"/>
            <a:ext cx="4063800" cy="5477076"/>
          </a:xfrm>
          <a:prstGeom prst="rect">
            <a:avLst/>
          </a:prstGeom>
          <a:noFill/>
          <a:ln>
            <a:noFill/>
          </a:ln>
        </p:spPr>
      </p:pic>
      <p:sp>
        <p:nvSpPr>
          <p:cNvPr id="811" name="Google Shape;811;p37"/>
          <p:cNvSpPr txBox="1">
            <a:spLocks noGrp="1"/>
          </p:cNvSpPr>
          <p:nvPr>
            <p:ph type="title"/>
          </p:nvPr>
        </p:nvSpPr>
        <p:spPr>
          <a:xfrm>
            <a:off x="232206" y="3304817"/>
            <a:ext cx="4811299" cy="23894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OBJECTIVE AND APPROACH</a:t>
            </a:r>
            <a:endParaRPr sz="5000" dirty="0"/>
          </a:p>
        </p:txBody>
      </p:sp>
      <p:sp>
        <p:nvSpPr>
          <p:cNvPr id="812" name="Google Shape;812;p37">
            <a:hlinkClick r:id="rId4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OBJECTIVE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813" name="Google Shape;813;p37">
            <a:hlinkClick r:id="rId5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  <p:sp>
        <p:nvSpPr>
          <p:cNvPr id="814" name="Google Shape;814;p37">
            <a:hlinkClick r:id="rId6" action="ppaction://hlinksldjump"/>
          </p:cNvPr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</a:t>
            </a:r>
            <a:endParaRPr dirty="0"/>
          </a:p>
        </p:txBody>
      </p:sp>
      <p:sp>
        <p:nvSpPr>
          <p:cNvPr id="815" name="Google Shape;815;p37">
            <a:hlinkClick r:id="rId7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endParaRPr dirty="0"/>
          </a:p>
        </p:txBody>
      </p:sp>
      <p:sp>
        <p:nvSpPr>
          <p:cNvPr id="816" name="Google Shape;816;p37"/>
          <p:cNvSpPr txBox="1">
            <a:spLocks noGrp="1"/>
          </p:cNvSpPr>
          <p:nvPr>
            <p:ph type="subTitle" idx="1"/>
          </p:nvPr>
        </p:nvSpPr>
        <p:spPr>
          <a:xfrm>
            <a:off x="4639732" y="6451236"/>
            <a:ext cx="434257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vi-VN" dirty="0"/>
              <a:t>COMPUTER STORE INFORMATION MANAGEMENT SYSTEM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vi-VN" dirty="0"/>
          </a:p>
        </p:txBody>
      </p:sp>
      <p:sp>
        <p:nvSpPr>
          <p:cNvPr id="818" name="Google Shape;818;p37"/>
          <p:cNvSpPr/>
          <p:nvPr/>
        </p:nvSpPr>
        <p:spPr>
          <a:xfrm>
            <a:off x="997469" y="1975265"/>
            <a:ext cx="1478527" cy="13325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01</a:t>
            </a:r>
          </a:p>
        </p:txBody>
      </p:sp>
      <p:grpSp>
        <p:nvGrpSpPr>
          <p:cNvPr id="819" name="Google Shape;819;p37"/>
          <p:cNvGrpSpPr/>
          <p:nvPr/>
        </p:nvGrpSpPr>
        <p:grpSpPr>
          <a:xfrm>
            <a:off x="3470151" y="1675213"/>
            <a:ext cx="703669" cy="670009"/>
            <a:chOff x="3470151" y="1675213"/>
            <a:chExt cx="703669" cy="670009"/>
          </a:xfrm>
        </p:grpSpPr>
        <p:sp>
          <p:nvSpPr>
            <p:cNvPr id="820" name="Google Shape;820;p37"/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3470151" y="210882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7"/>
          <p:cNvGrpSpPr/>
          <p:nvPr/>
        </p:nvGrpSpPr>
        <p:grpSpPr>
          <a:xfrm>
            <a:off x="5500550" y="2643732"/>
            <a:ext cx="236400" cy="540421"/>
            <a:chOff x="5500550" y="2643732"/>
            <a:chExt cx="236400" cy="540421"/>
          </a:xfrm>
        </p:grpSpPr>
        <p:sp>
          <p:nvSpPr>
            <p:cNvPr id="823" name="Google Shape;823;p37"/>
            <p:cNvSpPr/>
            <p:nvPr/>
          </p:nvSpPr>
          <p:spPr>
            <a:xfrm>
              <a:off x="5500550" y="264373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7"/>
            <p:cNvSpPr/>
            <p:nvPr/>
          </p:nvSpPr>
          <p:spPr>
            <a:xfrm>
              <a:off x="5500550" y="2947754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7"/>
          <p:cNvGrpSpPr/>
          <p:nvPr/>
        </p:nvGrpSpPr>
        <p:grpSpPr>
          <a:xfrm>
            <a:off x="4938300" y="5304561"/>
            <a:ext cx="661400" cy="656314"/>
            <a:chOff x="4938300" y="5304561"/>
            <a:chExt cx="661400" cy="656314"/>
          </a:xfrm>
        </p:grpSpPr>
        <p:sp>
          <p:nvSpPr>
            <p:cNvPr id="826" name="Google Shape;826;p37"/>
            <p:cNvSpPr/>
            <p:nvPr/>
          </p:nvSpPr>
          <p:spPr>
            <a:xfrm>
              <a:off x="4938300" y="5666875"/>
              <a:ext cx="294000" cy="294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5305700" y="5304561"/>
              <a:ext cx="294000" cy="294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5305689" y="5666875"/>
              <a:ext cx="294000" cy="294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9" name="Google Shape;829;p37"/>
          <p:cNvSpPr/>
          <p:nvPr/>
        </p:nvSpPr>
        <p:spPr>
          <a:xfrm>
            <a:off x="399850" y="5176679"/>
            <a:ext cx="236400" cy="236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7"/>
          <p:cNvSpPr/>
          <p:nvPr/>
        </p:nvSpPr>
        <p:spPr>
          <a:xfrm rot="10800000">
            <a:off x="1080873" y="655561"/>
            <a:ext cx="696900" cy="7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8"/>
          <p:cNvSpPr txBox="1">
            <a:spLocks noGrp="1"/>
          </p:cNvSpPr>
          <p:nvPr>
            <p:ph type="title"/>
          </p:nvPr>
        </p:nvSpPr>
        <p:spPr>
          <a:xfrm>
            <a:off x="4851810" y="1334043"/>
            <a:ext cx="3542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OBJECTIVE</a:t>
            </a:r>
            <a:endParaRPr sz="3600" dirty="0"/>
          </a:p>
        </p:txBody>
      </p:sp>
      <p:sp>
        <p:nvSpPr>
          <p:cNvPr id="836" name="Google Shape;836;p38"/>
          <p:cNvSpPr txBox="1">
            <a:spLocks noGrp="1"/>
          </p:cNvSpPr>
          <p:nvPr>
            <p:ph type="subTitle" idx="1"/>
          </p:nvPr>
        </p:nvSpPr>
        <p:spPr>
          <a:xfrm>
            <a:off x="4149319" y="2300237"/>
            <a:ext cx="5013181" cy="27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/>
              <a:t>Computer Store Information Management System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/>
              <a:t>The system's goal is to give information about retailing computer products and office equipment, particularly data on: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+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+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sp>
        <p:nvSpPr>
          <p:cNvPr id="837" name="Google Shape;837;p38"/>
          <p:cNvSpPr txBox="1">
            <a:spLocks noGrp="1"/>
          </p:cNvSpPr>
          <p:nvPr>
            <p:ph type="subTitle" idx="2"/>
          </p:nvPr>
        </p:nvSpPr>
        <p:spPr>
          <a:xfrm>
            <a:off x="4451016" y="6452700"/>
            <a:ext cx="452818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vi-VN" dirty="0"/>
              <a:t>COMPUTER STORE INFORMATION MANAGEMENT SYSTEM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vi-VN" dirty="0"/>
          </a:p>
        </p:txBody>
      </p:sp>
      <p:sp>
        <p:nvSpPr>
          <p:cNvPr id="838" name="Google Shape;838;p38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OBJECTIVE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839" name="Google Shape;839;p38">
            <a:hlinkClick r:id="rId4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  <p:sp>
        <p:nvSpPr>
          <p:cNvPr id="840" name="Google Shape;840;p38">
            <a:hlinkClick r:id="rId5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endParaRPr dirty="0"/>
          </a:p>
        </p:txBody>
      </p:sp>
      <p:sp>
        <p:nvSpPr>
          <p:cNvPr id="841" name="Google Shape;841;p38">
            <a:hlinkClick r:id="rId6" action="ppaction://hlinksldjump"/>
          </p:cNvPr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</a:t>
            </a:r>
            <a:endParaRPr dirty="0"/>
          </a:p>
        </p:txBody>
      </p:sp>
      <p:pic>
        <p:nvPicPr>
          <p:cNvPr id="842" name="Google Shape;842;p38"/>
          <p:cNvPicPr preferRelativeResize="0"/>
          <p:nvPr/>
        </p:nvPicPr>
        <p:blipFill rotWithShape="1">
          <a:blip r:embed="rId7">
            <a:alphaModFix/>
          </a:blip>
          <a:srcRect l="7155" t="35391" r="7155" b="9585"/>
          <a:stretch/>
        </p:blipFill>
        <p:spPr>
          <a:xfrm>
            <a:off x="897715" y="1816597"/>
            <a:ext cx="3035400" cy="2922000"/>
          </a:xfrm>
          <a:prstGeom prst="roundRect">
            <a:avLst>
              <a:gd name="adj" fmla="val 10682"/>
            </a:avLst>
          </a:prstGeom>
          <a:noFill/>
          <a:ln>
            <a:noFill/>
          </a:ln>
        </p:spPr>
      </p:pic>
      <p:sp>
        <p:nvSpPr>
          <p:cNvPr id="843" name="Google Shape;843;p38"/>
          <p:cNvSpPr/>
          <p:nvPr/>
        </p:nvSpPr>
        <p:spPr>
          <a:xfrm>
            <a:off x="3756115" y="1500288"/>
            <a:ext cx="710400" cy="710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8"/>
          <p:cNvSpPr/>
          <p:nvPr/>
        </p:nvSpPr>
        <p:spPr>
          <a:xfrm>
            <a:off x="565590" y="4409188"/>
            <a:ext cx="710400" cy="710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5" name="Google Shape;845;p38"/>
          <p:cNvCxnSpPr>
            <a:stCxn id="843" idx="2"/>
            <a:endCxn id="842" idx="3"/>
          </p:cNvCxnSpPr>
          <p:nvPr/>
        </p:nvCxnSpPr>
        <p:spPr>
          <a:xfrm rot="5400000">
            <a:off x="3488815" y="2654988"/>
            <a:ext cx="1066800" cy="1782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diamond" w="med" len="med"/>
            <a:tailEnd type="diamond" w="med" len="med"/>
          </a:ln>
        </p:spPr>
      </p:cxnSp>
      <p:cxnSp>
        <p:nvCxnSpPr>
          <p:cNvPr id="846" name="Google Shape;846;p38"/>
          <p:cNvCxnSpPr>
            <a:stCxn id="844" idx="2"/>
            <a:endCxn id="842" idx="2"/>
          </p:cNvCxnSpPr>
          <p:nvPr/>
        </p:nvCxnSpPr>
        <p:spPr>
          <a:xfrm rot="-5400000">
            <a:off x="1477590" y="4181788"/>
            <a:ext cx="381000" cy="1494600"/>
          </a:xfrm>
          <a:prstGeom prst="bentConnector3">
            <a:avLst>
              <a:gd name="adj1" fmla="val -625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diamond" w="med" len="med"/>
            <a:tailEnd type="diamond" w="med" len="med"/>
          </a:ln>
        </p:spPr>
      </p:cxnSp>
      <p:grpSp>
        <p:nvGrpSpPr>
          <p:cNvPr id="847" name="Google Shape;847;p38"/>
          <p:cNvGrpSpPr/>
          <p:nvPr/>
        </p:nvGrpSpPr>
        <p:grpSpPr>
          <a:xfrm>
            <a:off x="3931941" y="1616413"/>
            <a:ext cx="358749" cy="478136"/>
            <a:chOff x="5194002" y="1511297"/>
            <a:chExt cx="259605" cy="346024"/>
          </a:xfrm>
        </p:grpSpPr>
        <p:sp>
          <p:nvSpPr>
            <p:cNvPr id="848" name="Google Shape;848;p38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2" name="Google Shape;852;p38"/>
          <p:cNvSpPr/>
          <p:nvPr/>
        </p:nvSpPr>
        <p:spPr>
          <a:xfrm>
            <a:off x="720095" y="4530239"/>
            <a:ext cx="442383" cy="440965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8"/>
          <p:cNvSpPr/>
          <p:nvPr/>
        </p:nvSpPr>
        <p:spPr>
          <a:xfrm rot="10800000">
            <a:off x="1080873" y="655561"/>
            <a:ext cx="696900" cy="7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4" name="Google Shape;854;p38"/>
          <p:cNvGrpSpPr/>
          <p:nvPr/>
        </p:nvGrpSpPr>
        <p:grpSpPr>
          <a:xfrm>
            <a:off x="3986930" y="4863184"/>
            <a:ext cx="574142" cy="619141"/>
            <a:chOff x="1271525" y="4920325"/>
            <a:chExt cx="655039" cy="706378"/>
          </a:xfrm>
        </p:grpSpPr>
        <p:sp>
          <p:nvSpPr>
            <p:cNvPr id="855" name="Google Shape;855;p38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38"/>
          <p:cNvGrpSpPr/>
          <p:nvPr/>
        </p:nvGrpSpPr>
        <p:grpSpPr>
          <a:xfrm>
            <a:off x="8038184" y="1403793"/>
            <a:ext cx="222000" cy="502950"/>
            <a:chOff x="690709" y="1212543"/>
            <a:chExt cx="222000" cy="502950"/>
          </a:xfrm>
        </p:grpSpPr>
        <p:sp>
          <p:nvSpPr>
            <p:cNvPr id="858" name="Google Shape;858;p38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42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APPROACH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949" name="Google Shape;949;p42">
            <a:hlinkClick r:id="rId3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endParaRPr dirty="0"/>
          </a:p>
        </p:txBody>
      </p:sp>
      <p:sp>
        <p:nvSpPr>
          <p:cNvPr id="951" name="Google Shape;951;p42">
            <a:hlinkClick r:id="rId4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</a:t>
            </a:r>
            <a:endParaRPr dirty="0"/>
          </a:p>
        </p:txBody>
      </p:sp>
      <p:grpSp>
        <p:nvGrpSpPr>
          <p:cNvPr id="953" name="Google Shape;953;p42"/>
          <p:cNvGrpSpPr/>
          <p:nvPr/>
        </p:nvGrpSpPr>
        <p:grpSpPr>
          <a:xfrm>
            <a:off x="7626544" y="1675213"/>
            <a:ext cx="703669" cy="670009"/>
            <a:chOff x="3470151" y="1675213"/>
            <a:chExt cx="703669" cy="670009"/>
          </a:xfrm>
        </p:grpSpPr>
        <p:sp>
          <p:nvSpPr>
            <p:cNvPr id="954" name="Google Shape;954;p42"/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2"/>
            <p:cNvSpPr/>
            <p:nvPr/>
          </p:nvSpPr>
          <p:spPr>
            <a:xfrm>
              <a:off x="3470151" y="210882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6" name="Google Shape;956;p42"/>
          <p:cNvGrpSpPr/>
          <p:nvPr/>
        </p:nvGrpSpPr>
        <p:grpSpPr>
          <a:xfrm>
            <a:off x="421293" y="4860733"/>
            <a:ext cx="236400" cy="540421"/>
            <a:chOff x="5500550" y="2643732"/>
            <a:chExt cx="236400" cy="540421"/>
          </a:xfrm>
        </p:grpSpPr>
        <p:sp>
          <p:nvSpPr>
            <p:cNvPr id="957" name="Google Shape;957;p42"/>
            <p:cNvSpPr/>
            <p:nvPr/>
          </p:nvSpPr>
          <p:spPr>
            <a:xfrm>
              <a:off x="5500550" y="264373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2"/>
            <p:cNvSpPr/>
            <p:nvPr/>
          </p:nvSpPr>
          <p:spPr>
            <a:xfrm>
              <a:off x="5500550" y="2947754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9" name="Google Shape;959;p42"/>
          <p:cNvSpPr/>
          <p:nvPr/>
        </p:nvSpPr>
        <p:spPr>
          <a:xfrm>
            <a:off x="4679193" y="5412704"/>
            <a:ext cx="236400" cy="236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42"/>
          <p:cNvSpPr/>
          <p:nvPr/>
        </p:nvSpPr>
        <p:spPr>
          <a:xfrm rot="10800000">
            <a:off x="2029098" y="655561"/>
            <a:ext cx="696900" cy="7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2">
            <a:hlinkClick r:id="rId5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25" name="Google Shape;890;p40">
            <a:extLst>
              <a:ext uri="{FF2B5EF4-FFF2-40B4-BE49-F238E27FC236}">
                <a16:creationId xmlns:a16="http://schemas.microsoft.com/office/drawing/2014/main" id="{4D0FE6F7-EA52-4565-B999-B6456A595A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51651" y="2836629"/>
            <a:ext cx="388228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APPROACH</a:t>
            </a:r>
            <a:endParaRPr sz="4400" dirty="0"/>
          </a:p>
        </p:txBody>
      </p:sp>
      <p:sp>
        <p:nvSpPr>
          <p:cNvPr id="27" name="Google Shape;891;p40">
            <a:extLst>
              <a:ext uri="{FF2B5EF4-FFF2-40B4-BE49-F238E27FC236}">
                <a16:creationId xmlns:a16="http://schemas.microsoft.com/office/drawing/2014/main" id="{70ACBAC2-6934-4394-BA99-B1D08D893E90}"/>
              </a:ext>
            </a:extLst>
          </p:cNvPr>
          <p:cNvSpPr txBox="1">
            <a:spLocks/>
          </p:cNvSpPr>
          <p:nvPr/>
        </p:nvSpPr>
        <p:spPr>
          <a:xfrm>
            <a:off x="5541119" y="3751663"/>
            <a:ext cx="3992348" cy="78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7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2400" dirty="0"/>
              <a:t>Qt Python for GUI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MySQL for Database </a:t>
            </a:r>
          </a:p>
          <a:p>
            <a:pPr marL="0" indent="0"/>
            <a:endParaRPr lang="en-US" sz="2400" dirty="0"/>
          </a:p>
        </p:txBody>
      </p:sp>
      <p:sp>
        <p:nvSpPr>
          <p:cNvPr id="28" name="Google Shape;888;p40">
            <a:extLst>
              <a:ext uri="{FF2B5EF4-FFF2-40B4-BE49-F238E27FC236}">
                <a16:creationId xmlns:a16="http://schemas.microsoft.com/office/drawing/2014/main" id="{B147F018-CFD8-4639-BC9E-3FF15FA40D7B}"/>
              </a:ext>
            </a:extLst>
          </p:cNvPr>
          <p:cNvSpPr/>
          <p:nvPr/>
        </p:nvSpPr>
        <p:spPr>
          <a:xfrm>
            <a:off x="780477" y="1387462"/>
            <a:ext cx="3357600" cy="3357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837;p38">
            <a:extLst>
              <a:ext uri="{FF2B5EF4-FFF2-40B4-BE49-F238E27FC236}">
                <a16:creationId xmlns:a16="http://schemas.microsoft.com/office/drawing/2014/main" id="{8E698DB9-0D2E-4313-B0D5-0DFCC60B7E48}"/>
              </a:ext>
            </a:extLst>
          </p:cNvPr>
          <p:cNvSpPr txBox="1">
            <a:spLocks/>
          </p:cNvSpPr>
          <p:nvPr/>
        </p:nvSpPr>
        <p:spPr>
          <a:xfrm>
            <a:off x="4679193" y="6452700"/>
            <a:ext cx="452818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vi-VN" dirty="0"/>
              <a:t>COMPUTER STORE INFORMATION MANAGEMENT SYSTEM</a:t>
            </a:r>
          </a:p>
          <a:p>
            <a:pPr marL="0" indent="0" algn="r"/>
            <a:endParaRPr lang="vi-VN" dirty="0"/>
          </a:p>
        </p:txBody>
      </p:sp>
      <p:pic>
        <p:nvPicPr>
          <p:cNvPr id="1028" name="Picture 4" descr="Qt Designer and Python: Build Your GUI Applications Faster – Real Python">
            <a:extLst>
              <a:ext uri="{FF2B5EF4-FFF2-40B4-BE49-F238E27FC236}">
                <a16:creationId xmlns:a16="http://schemas.microsoft.com/office/drawing/2014/main" id="{BEF1FB5B-80B6-417B-BD9A-23349DCA1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7" y="1181506"/>
            <a:ext cx="3840000" cy="2160000"/>
          </a:xfrm>
          <a:prstGeom prst="round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 and MySQL Database: A Practical Introduction – Real Python">
            <a:extLst>
              <a:ext uri="{FF2B5EF4-FFF2-40B4-BE49-F238E27FC236}">
                <a16:creationId xmlns:a16="http://schemas.microsoft.com/office/drawing/2014/main" id="{008545C5-CC85-4073-9748-1B275AA00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793" y="3064780"/>
            <a:ext cx="3840000" cy="2160000"/>
          </a:xfrm>
          <a:prstGeom prst="round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28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7">
            <a:hlinkClick r:id="rId3" action="ppaction://hlinksldjump"/>
          </p:cNvPr>
          <p:cNvSpPr txBox="1">
            <a:spLocks noGrp="1"/>
          </p:cNvSpPr>
          <p:nvPr>
            <p:ph type="subTitle" idx="6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  <p:sp>
        <p:nvSpPr>
          <p:cNvPr id="1067" name="Google Shape;1067;p47">
            <a:hlinkClick r:id="rId4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1068" name="Google Shape;1068;p47">
            <a:hlinkClick r:id="rId5" action="ppaction://hlinksldjump"/>
          </p:cNvPr>
          <p:cNvSpPr txBox="1">
            <a:spLocks noGrp="1"/>
          </p:cNvSpPr>
          <p:nvPr>
            <p:ph type="subTitle" idx="7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DATABASE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1070" name="Google Shape;1070;p47">
            <a:hlinkClick r:id="rId6" action="ppaction://hlinksldjump"/>
          </p:cNvPr>
          <p:cNvSpPr txBox="1">
            <a:spLocks noGrp="1"/>
          </p:cNvSpPr>
          <p:nvPr>
            <p:ph type="subTitle" idx="8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</a:t>
            </a:r>
            <a:endParaRPr dirty="0"/>
          </a:p>
        </p:txBody>
      </p:sp>
      <p:sp>
        <p:nvSpPr>
          <p:cNvPr id="1086" name="Google Shape;1086;p47"/>
          <p:cNvSpPr/>
          <p:nvPr/>
        </p:nvSpPr>
        <p:spPr>
          <a:xfrm rot="10800000">
            <a:off x="2977323" y="655561"/>
            <a:ext cx="696900" cy="7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7" name="Google Shape;1087;p47"/>
          <p:cNvGrpSpPr/>
          <p:nvPr/>
        </p:nvGrpSpPr>
        <p:grpSpPr>
          <a:xfrm>
            <a:off x="701896" y="1667408"/>
            <a:ext cx="493475" cy="514425"/>
            <a:chOff x="7025787" y="2427970"/>
            <a:chExt cx="493475" cy="514425"/>
          </a:xfrm>
        </p:grpSpPr>
        <p:sp>
          <p:nvSpPr>
            <p:cNvPr id="1088" name="Google Shape;1088;p47"/>
            <p:cNvSpPr/>
            <p:nvPr/>
          </p:nvSpPr>
          <p:spPr>
            <a:xfrm>
              <a:off x="7025787" y="2726395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7025787" y="2427970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7303262" y="2427970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1" name="Google Shape;1091;p47"/>
          <p:cNvGrpSpPr/>
          <p:nvPr/>
        </p:nvGrpSpPr>
        <p:grpSpPr>
          <a:xfrm>
            <a:off x="7296702" y="3137326"/>
            <a:ext cx="486600" cy="583350"/>
            <a:chOff x="7751727" y="2281676"/>
            <a:chExt cx="486600" cy="583350"/>
          </a:xfrm>
        </p:grpSpPr>
        <p:sp>
          <p:nvSpPr>
            <p:cNvPr id="1092" name="Google Shape;1092;p47"/>
            <p:cNvSpPr/>
            <p:nvPr/>
          </p:nvSpPr>
          <p:spPr>
            <a:xfrm>
              <a:off x="7751727" y="2607026"/>
              <a:ext cx="258000" cy="258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7980327" y="2281676"/>
              <a:ext cx="258000" cy="258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4" name="Google Shape;1094;p47"/>
          <p:cNvSpPr/>
          <p:nvPr/>
        </p:nvSpPr>
        <p:spPr>
          <a:xfrm>
            <a:off x="1318323" y="5141241"/>
            <a:ext cx="222000" cy="2220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47"/>
          <p:cNvSpPr/>
          <p:nvPr/>
        </p:nvSpPr>
        <p:spPr>
          <a:xfrm>
            <a:off x="8177576" y="5640454"/>
            <a:ext cx="306000" cy="306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818;p37">
            <a:extLst>
              <a:ext uri="{FF2B5EF4-FFF2-40B4-BE49-F238E27FC236}">
                <a16:creationId xmlns:a16="http://schemas.microsoft.com/office/drawing/2014/main" id="{E2AEDBE7-EE2C-4E71-9673-46755555CF25}"/>
              </a:ext>
            </a:extLst>
          </p:cNvPr>
          <p:cNvSpPr/>
          <p:nvPr/>
        </p:nvSpPr>
        <p:spPr>
          <a:xfrm>
            <a:off x="997469" y="1975265"/>
            <a:ext cx="1478527" cy="13325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n-US" b="1" i="0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2</a:t>
            </a:r>
            <a:endParaRPr b="1" i="0" dirty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sp>
        <p:nvSpPr>
          <p:cNvPr id="48" name="Google Shape;811;p37">
            <a:extLst>
              <a:ext uri="{FF2B5EF4-FFF2-40B4-BE49-F238E27FC236}">
                <a16:creationId xmlns:a16="http://schemas.microsoft.com/office/drawing/2014/main" id="{7B3F9D8F-55CE-4258-B44F-B417998DFF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5340" y="2801118"/>
            <a:ext cx="4811299" cy="23894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</a:rPr>
              <a:t>DATABASE </a:t>
            </a:r>
            <a:endParaRPr sz="5000" dirty="0">
              <a:solidFill>
                <a:schemeClr val="accent1"/>
              </a:solidFill>
            </a:endParaRPr>
          </a:p>
        </p:txBody>
      </p:sp>
      <p:pic>
        <p:nvPicPr>
          <p:cNvPr id="50" name="Google Shape;810;p37">
            <a:extLst>
              <a:ext uri="{FF2B5EF4-FFF2-40B4-BE49-F238E27FC236}">
                <a16:creationId xmlns:a16="http://schemas.microsoft.com/office/drawing/2014/main" id="{BB8F168A-0F10-4063-B397-F30443E084C8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23573" r="26966"/>
          <a:stretch/>
        </p:blipFill>
        <p:spPr>
          <a:xfrm>
            <a:off x="5080200" y="695125"/>
            <a:ext cx="4063800" cy="547707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837;p38">
            <a:extLst>
              <a:ext uri="{FF2B5EF4-FFF2-40B4-BE49-F238E27FC236}">
                <a16:creationId xmlns:a16="http://schemas.microsoft.com/office/drawing/2014/main" id="{DBB6D949-469C-491B-AAAD-30CF49313E10}"/>
              </a:ext>
            </a:extLst>
          </p:cNvPr>
          <p:cNvSpPr txBox="1">
            <a:spLocks/>
          </p:cNvSpPr>
          <p:nvPr/>
        </p:nvSpPr>
        <p:spPr>
          <a:xfrm>
            <a:off x="4675080" y="6452700"/>
            <a:ext cx="452818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vi-VN" dirty="0"/>
              <a:t>COMPUTER STORE INFORMATION MANAGEMENT SYSTEM</a:t>
            </a:r>
          </a:p>
          <a:p>
            <a:pPr marL="0" indent="0" algn="r"/>
            <a:endParaRPr lang="vi-V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7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  <p:sp>
        <p:nvSpPr>
          <p:cNvPr id="1067" name="Google Shape;1067;p47">
            <a:hlinkClick r:id="rId3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1068" name="Google Shape;1068;p47">
            <a:hlinkClick r:id="rId4" action="ppaction://hlinksldjump"/>
          </p:cNvPr>
          <p:cNvSpPr txBox="1">
            <a:spLocks noGrp="1"/>
          </p:cNvSpPr>
          <p:nvPr>
            <p:ph type="subTitle" idx="7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DATABASE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1070" name="Google Shape;1070;p47">
            <a:hlinkClick r:id="rId5" action="ppaction://hlinksldjump"/>
          </p:cNvPr>
          <p:cNvSpPr txBox="1">
            <a:spLocks noGrp="1"/>
          </p:cNvSpPr>
          <p:nvPr>
            <p:ph type="subTitle" idx="8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</a:t>
            </a:r>
            <a:endParaRPr dirty="0"/>
          </a:p>
        </p:txBody>
      </p:sp>
      <p:sp>
        <p:nvSpPr>
          <p:cNvPr id="1086" name="Google Shape;1086;p47"/>
          <p:cNvSpPr/>
          <p:nvPr/>
        </p:nvSpPr>
        <p:spPr>
          <a:xfrm rot="10800000">
            <a:off x="2977323" y="655561"/>
            <a:ext cx="696900" cy="7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7" name="Google Shape;1087;p47"/>
          <p:cNvGrpSpPr/>
          <p:nvPr/>
        </p:nvGrpSpPr>
        <p:grpSpPr>
          <a:xfrm>
            <a:off x="701896" y="1667408"/>
            <a:ext cx="493475" cy="514425"/>
            <a:chOff x="7025787" y="2427970"/>
            <a:chExt cx="493475" cy="514425"/>
          </a:xfrm>
        </p:grpSpPr>
        <p:sp>
          <p:nvSpPr>
            <p:cNvPr id="1088" name="Google Shape;1088;p47"/>
            <p:cNvSpPr/>
            <p:nvPr/>
          </p:nvSpPr>
          <p:spPr>
            <a:xfrm>
              <a:off x="7025787" y="2726395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7025787" y="2427970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7303262" y="2427970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1" name="Google Shape;1091;p47"/>
          <p:cNvGrpSpPr/>
          <p:nvPr/>
        </p:nvGrpSpPr>
        <p:grpSpPr>
          <a:xfrm>
            <a:off x="7296702" y="3137326"/>
            <a:ext cx="486600" cy="583350"/>
            <a:chOff x="7751727" y="2281676"/>
            <a:chExt cx="486600" cy="583350"/>
          </a:xfrm>
        </p:grpSpPr>
        <p:sp>
          <p:nvSpPr>
            <p:cNvPr id="1092" name="Google Shape;1092;p47"/>
            <p:cNvSpPr/>
            <p:nvPr/>
          </p:nvSpPr>
          <p:spPr>
            <a:xfrm>
              <a:off x="7751727" y="2607026"/>
              <a:ext cx="258000" cy="258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7980327" y="2281676"/>
              <a:ext cx="258000" cy="258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4" name="Google Shape;1094;p47"/>
          <p:cNvSpPr/>
          <p:nvPr/>
        </p:nvSpPr>
        <p:spPr>
          <a:xfrm>
            <a:off x="1318323" y="5141241"/>
            <a:ext cx="222000" cy="2220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47"/>
          <p:cNvSpPr/>
          <p:nvPr/>
        </p:nvSpPr>
        <p:spPr>
          <a:xfrm>
            <a:off x="8177576" y="5640454"/>
            <a:ext cx="306000" cy="306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47"/>
          <p:cNvSpPr txBox="1">
            <a:spLocks noGrp="1"/>
          </p:cNvSpPr>
          <p:nvPr>
            <p:ph type="title"/>
          </p:nvPr>
        </p:nvSpPr>
        <p:spPr>
          <a:xfrm>
            <a:off x="897000" y="1257575"/>
            <a:ext cx="735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endParaRPr dirty="0"/>
          </a:p>
        </p:txBody>
      </p:sp>
      <p:sp>
        <p:nvSpPr>
          <p:cNvPr id="37" name="Google Shape;837;p38">
            <a:extLst>
              <a:ext uri="{FF2B5EF4-FFF2-40B4-BE49-F238E27FC236}">
                <a16:creationId xmlns:a16="http://schemas.microsoft.com/office/drawing/2014/main" id="{61DC3055-F8C4-4292-A367-8E55BBF6AB7E}"/>
              </a:ext>
            </a:extLst>
          </p:cNvPr>
          <p:cNvSpPr txBox="1">
            <a:spLocks/>
          </p:cNvSpPr>
          <p:nvPr/>
        </p:nvSpPr>
        <p:spPr>
          <a:xfrm>
            <a:off x="4675080" y="6452700"/>
            <a:ext cx="452818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vi-VN" dirty="0"/>
              <a:t>COMPUTER STORE INFORMATION MANAGEMENT SYSTEM</a:t>
            </a:r>
          </a:p>
          <a:p>
            <a:pPr marL="0" indent="0" algn="r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44196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7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  <p:sp>
        <p:nvSpPr>
          <p:cNvPr id="1067" name="Google Shape;1067;p47">
            <a:hlinkClick r:id="rId3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1068" name="Google Shape;1068;p47">
            <a:hlinkClick r:id="rId4" action="ppaction://hlinksldjump"/>
          </p:cNvPr>
          <p:cNvSpPr txBox="1">
            <a:spLocks noGrp="1"/>
          </p:cNvSpPr>
          <p:nvPr>
            <p:ph type="subTitle" idx="7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DATABASE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1070" name="Google Shape;1070;p47">
            <a:hlinkClick r:id="rId5" action="ppaction://hlinksldjump"/>
          </p:cNvPr>
          <p:cNvSpPr txBox="1">
            <a:spLocks noGrp="1"/>
          </p:cNvSpPr>
          <p:nvPr>
            <p:ph type="subTitle" idx="8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</a:t>
            </a:r>
            <a:endParaRPr dirty="0"/>
          </a:p>
        </p:txBody>
      </p:sp>
      <p:sp>
        <p:nvSpPr>
          <p:cNvPr id="1086" name="Google Shape;1086;p47"/>
          <p:cNvSpPr/>
          <p:nvPr/>
        </p:nvSpPr>
        <p:spPr>
          <a:xfrm rot="10800000">
            <a:off x="2977323" y="655561"/>
            <a:ext cx="696900" cy="7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7" name="Google Shape;1087;p47"/>
          <p:cNvGrpSpPr/>
          <p:nvPr/>
        </p:nvGrpSpPr>
        <p:grpSpPr>
          <a:xfrm>
            <a:off x="701896" y="1667408"/>
            <a:ext cx="493475" cy="514425"/>
            <a:chOff x="7025787" y="2427970"/>
            <a:chExt cx="493475" cy="514425"/>
          </a:xfrm>
        </p:grpSpPr>
        <p:sp>
          <p:nvSpPr>
            <p:cNvPr id="1088" name="Google Shape;1088;p47"/>
            <p:cNvSpPr/>
            <p:nvPr/>
          </p:nvSpPr>
          <p:spPr>
            <a:xfrm>
              <a:off x="7025787" y="2726395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7025787" y="2427970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7303262" y="2427970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1" name="Google Shape;1091;p47"/>
          <p:cNvGrpSpPr/>
          <p:nvPr/>
        </p:nvGrpSpPr>
        <p:grpSpPr>
          <a:xfrm>
            <a:off x="7296702" y="3137326"/>
            <a:ext cx="486600" cy="583350"/>
            <a:chOff x="7751727" y="2281676"/>
            <a:chExt cx="486600" cy="583350"/>
          </a:xfrm>
        </p:grpSpPr>
        <p:sp>
          <p:nvSpPr>
            <p:cNvPr id="1092" name="Google Shape;1092;p47"/>
            <p:cNvSpPr/>
            <p:nvPr/>
          </p:nvSpPr>
          <p:spPr>
            <a:xfrm>
              <a:off x="7751727" y="2607026"/>
              <a:ext cx="258000" cy="258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7980327" y="2281676"/>
              <a:ext cx="258000" cy="258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4" name="Google Shape;1094;p47"/>
          <p:cNvSpPr/>
          <p:nvPr/>
        </p:nvSpPr>
        <p:spPr>
          <a:xfrm>
            <a:off x="1318323" y="5141241"/>
            <a:ext cx="222000" cy="2220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47"/>
          <p:cNvSpPr/>
          <p:nvPr/>
        </p:nvSpPr>
        <p:spPr>
          <a:xfrm>
            <a:off x="8177576" y="5640454"/>
            <a:ext cx="306000" cy="306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47"/>
          <p:cNvSpPr txBox="1">
            <a:spLocks noGrp="1"/>
          </p:cNvSpPr>
          <p:nvPr>
            <p:ph type="title"/>
          </p:nvPr>
        </p:nvSpPr>
        <p:spPr>
          <a:xfrm>
            <a:off x="897000" y="1257575"/>
            <a:ext cx="735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endParaRPr dirty="0"/>
          </a:p>
        </p:txBody>
      </p:sp>
      <p:sp>
        <p:nvSpPr>
          <p:cNvPr id="37" name="Google Shape;837;p38">
            <a:extLst>
              <a:ext uri="{FF2B5EF4-FFF2-40B4-BE49-F238E27FC236}">
                <a16:creationId xmlns:a16="http://schemas.microsoft.com/office/drawing/2014/main" id="{61DC3055-F8C4-4292-A367-8E55BBF6AB7E}"/>
              </a:ext>
            </a:extLst>
          </p:cNvPr>
          <p:cNvSpPr txBox="1">
            <a:spLocks/>
          </p:cNvSpPr>
          <p:nvPr/>
        </p:nvSpPr>
        <p:spPr>
          <a:xfrm>
            <a:off x="4675080" y="6452700"/>
            <a:ext cx="452818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vi-VN" dirty="0"/>
              <a:t>COMPUTER STORE INFORMATION MANAGEMENT SYSTEM</a:t>
            </a:r>
          </a:p>
          <a:p>
            <a:pPr marL="0" indent="0" algn="r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81713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3"/>
          <p:cNvSpPr txBox="1">
            <a:spLocks noGrp="1"/>
          </p:cNvSpPr>
          <p:nvPr>
            <p:ph type="title"/>
          </p:nvPr>
        </p:nvSpPr>
        <p:spPr>
          <a:xfrm>
            <a:off x="897000" y="1257575"/>
            <a:ext cx="735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</a:t>
            </a:r>
            <a:endParaRPr dirty="0"/>
          </a:p>
        </p:txBody>
      </p:sp>
      <p:sp>
        <p:nvSpPr>
          <p:cNvPr id="1328" name="Google Shape;1328;p53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1329" name="Google Shape;1329;p5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1330" name="Google Shape;1330;p53">
            <a:hlinkClick r:id="rId4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883065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  <p:sp>
        <p:nvSpPr>
          <p:cNvPr id="1331" name="Google Shape;1331;p53">
            <a:hlinkClick r:id="rId5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endParaRPr dirty="0"/>
          </a:p>
        </p:txBody>
      </p:sp>
      <p:sp>
        <p:nvSpPr>
          <p:cNvPr id="1332" name="Google Shape;1332;p53">
            <a:hlinkClick r:id="rId6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GUI</a:t>
            </a:r>
            <a:endParaRPr b="1" dirty="0">
              <a:solidFill>
                <a:schemeClr val="accent2"/>
              </a:solidFill>
            </a:endParaRPr>
          </a:p>
        </p:txBody>
      </p:sp>
      <p:grpSp>
        <p:nvGrpSpPr>
          <p:cNvPr id="1334" name="Google Shape;1334;p53"/>
          <p:cNvGrpSpPr/>
          <p:nvPr/>
        </p:nvGrpSpPr>
        <p:grpSpPr>
          <a:xfrm>
            <a:off x="1186027" y="1812176"/>
            <a:ext cx="486600" cy="583350"/>
            <a:chOff x="7751727" y="2281676"/>
            <a:chExt cx="486600" cy="583350"/>
          </a:xfrm>
        </p:grpSpPr>
        <p:sp>
          <p:nvSpPr>
            <p:cNvPr id="1335" name="Google Shape;1335;p53"/>
            <p:cNvSpPr/>
            <p:nvPr/>
          </p:nvSpPr>
          <p:spPr>
            <a:xfrm>
              <a:off x="7751727" y="2607026"/>
              <a:ext cx="258000" cy="258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3"/>
            <p:cNvSpPr/>
            <p:nvPr/>
          </p:nvSpPr>
          <p:spPr>
            <a:xfrm>
              <a:off x="7980327" y="2281676"/>
              <a:ext cx="258000" cy="258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7" name="Google Shape;1337;p53"/>
          <p:cNvSpPr/>
          <p:nvPr/>
        </p:nvSpPr>
        <p:spPr>
          <a:xfrm>
            <a:off x="7308425" y="1936750"/>
            <a:ext cx="334200" cy="3342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8" name="Google Shape;1338;p53"/>
          <p:cNvGrpSpPr/>
          <p:nvPr/>
        </p:nvGrpSpPr>
        <p:grpSpPr>
          <a:xfrm flipH="1">
            <a:off x="8120652" y="4883991"/>
            <a:ext cx="743414" cy="549557"/>
            <a:chOff x="3833061" y="4286998"/>
            <a:chExt cx="743414" cy="549557"/>
          </a:xfrm>
        </p:grpSpPr>
        <p:sp>
          <p:nvSpPr>
            <p:cNvPr id="1339" name="Google Shape;1339;p53"/>
            <p:cNvSpPr/>
            <p:nvPr/>
          </p:nvSpPr>
          <p:spPr>
            <a:xfrm>
              <a:off x="4133375" y="4393455"/>
              <a:ext cx="443100" cy="4431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3"/>
            <p:cNvSpPr/>
            <p:nvPr/>
          </p:nvSpPr>
          <p:spPr>
            <a:xfrm>
              <a:off x="3833061" y="4286998"/>
              <a:ext cx="207000" cy="207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1" name="Google Shape;1341;p53"/>
          <p:cNvSpPr/>
          <p:nvPr/>
        </p:nvSpPr>
        <p:spPr>
          <a:xfrm rot="10800000">
            <a:off x="3925559" y="655561"/>
            <a:ext cx="696900" cy="7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mall Business Web Site 4:3 Project Proposal by Slidesgo">
  <a:themeElements>
    <a:clrScheme name="Simple Light">
      <a:dk1>
        <a:srgbClr val="200E74"/>
      </a:dk1>
      <a:lt1>
        <a:srgbClr val="01539D"/>
      </a:lt1>
      <a:dk2>
        <a:srgbClr val="5C5C61"/>
      </a:dk2>
      <a:lt2>
        <a:srgbClr val="FFFFFF"/>
      </a:lt2>
      <a:accent1>
        <a:srgbClr val="5C3DA4"/>
      </a:accent1>
      <a:accent2>
        <a:srgbClr val="B24EBE"/>
      </a:accent2>
      <a:accent3>
        <a:srgbClr val="84B9FF"/>
      </a:accent3>
      <a:accent4>
        <a:srgbClr val="9A9AA0"/>
      </a:accent4>
      <a:accent5>
        <a:srgbClr val="ECECEC"/>
      </a:accent5>
      <a:accent6>
        <a:srgbClr val="DBDBDB"/>
      </a:accent6>
      <a:hlink>
        <a:srgbClr val="5C5C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224</Words>
  <Application>Microsoft Office PowerPoint</Application>
  <PresentationFormat>On-screen Show (4:3)</PresentationFormat>
  <Paragraphs>93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Chakra Petch Medium</vt:lpstr>
      <vt:lpstr>Roboto Condensed</vt:lpstr>
      <vt:lpstr>Bebas Neue</vt:lpstr>
      <vt:lpstr>Roboto</vt:lpstr>
      <vt:lpstr>Fira Code Light</vt:lpstr>
      <vt:lpstr>Small Business Web Site 4:3 Project Proposal by Slidesgo</vt:lpstr>
      <vt:lpstr>COMPUTER STORE INFORMATION MANAGEMENT SYSTEM</vt:lpstr>
      <vt:lpstr>OBJECTIVE AND APPROACH </vt:lpstr>
      <vt:lpstr>OBJECTIVE AND APPROACH</vt:lpstr>
      <vt:lpstr>OBJECTIVE</vt:lpstr>
      <vt:lpstr>APPROACH</vt:lpstr>
      <vt:lpstr>DATABASE </vt:lpstr>
      <vt:lpstr>DATABASE</vt:lpstr>
      <vt:lpstr>DATABASE</vt:lpstr>
      <vt:lpstr>GUI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STORE INFORMATION MANAGEMENT SYSTEM</dc:title>
  <cp:lastModifiedBy>Lê Phương</cp:lastModifiedBy>
  <cp:revision>2</cp:revision>
  <dcterms:modified xsi:type="dcterms:W3CDTF">2022-05-02T17:43:27Z</dcterms:modified>
</cp:coreProperties>
</file>