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9" r:id="rId5"/>
    <p:sldId id="272" r:id="rId6"/>
    <p:sldId id="648" r:id="rId7"/>
    <p:sldId id="286" r:id="rId8"/>
    <p:sldId id="649" r:id="rId9"/>
    <p:sldId id="292" r:id="rId10"/>
    <p:sldId id="589" r:id="rId11"/>
    <p:sldId id="590" r:id="rId12"/>
    <p:sldId id="591" r:id="rId13"/>
    <p:sldId id="594" r:id="rId14"/>
    <p:sldId id="595" r:id="rId15"/>
    <p:sldId id="598" r:id="rId16"/>
    <p:sldId id="599" r:id="rId17"/>
    <p:sldId id="644" r:id="rId18"/>
    <p:sldId id="600" r:id="rId19"/>
    <p:sldId id="601" r:id="rId20"/>
    <p:sldId id="604" r:id="rId21"/>
    <p:sldId id="481" r:id="rId22"/>
    <p:sldId id="487" r:id="rId23"/>
    <p:sldId id="606" r:id="rId24"/>
    <p:sldId id="645" r:id="rId25"/>
    <p:sldId id="608" r:id="rId26"/>
    <p:sldId id="607" r:id="rId27"/>
    <p:sldId id="646" r:id="rId28"/>
    <p:sldId id="609" r:id="rId29"/>
    <p:sldId id="611" r:id="rId30"/>
    <p:sldId id="613" r:id="rId31"/>
    <p:sldId id="614" r:id="rId32"/>
    <p:sldId id="615" r:id="rId33"/>
    <p:sldId id="616" r:id="rId34"/>
    <p:sldId id="617" r:id="rId35"/>
    <p:sldId id="650" r:id="rId36"/>
    <p:sldId id="618" r:id="rId37"/>
    <p:sldId id="651" r:id="rId38"/>
    <p:sldId id="652" r:id="rId39"/>
    <p:sldId id="620" r:id="rId40"/>
    <p:sldId id="621" r:id="rId41"/>
    <p:sldId id="622" r:id="rId42"/>
    <p:sldId id="643" r:id="rId43"/>
    <p:sldId id="623" r:id="rId44"/>
    <p:sldId id="630" r:id="rId45"/>
    <p:sldId id="631" r:id="rId46"/>
    <p:sldId id="494" r:id="rId47"/>
    <p:sldId id="495" r:id="rId48"/>
    <p:sldId id="282" r:id="rId49"/>
    <p:sldId id="28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3D081-E9D0-4F2C-8359-E87A6DBA7588}" v="1" dt="2023-07-28T08:41:08.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72" autoAdjust="0"/>
  </p:normalViewPr>
  <p:slideViewPr>
    <p:cSldViewPr snapToGrid="0">
      <p:cViewPr varScale="1">
        <p:scale>
          <a:sx n="102" d="100"/>
          <a:sy n="10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i Thu Giang" userId="063c3583-166a-4ebd-81e9-30bf48203f9c" providerId="ADAL" clId="{8CB07DA5-BE9C-450E-8AE1-C4C3F3188C02}"/>
    <pc:docChg chg="modSld">
      <pc:chgData name="Nguyen Thi Thu Giang" userId="063c3583-166a-4ebd-81e9-30bf48203f9c" providerId="ADAL" clId="{8CB07DA5-BE9C-450E-8AE1-C4C3F3188C02}" dt="2019-08-26T08:06:57.699" v="4" actId="1076"/>
      <pc:docMkLst>
        <pc:docMk/>
      </pc:docMkLst>
      <pc:sldChg chg="modSp">
        <pc:chgData name="Nguyen Thi Thu Giang" userId="063c3583-166a-4ebd-81e9-30bf48203f9c" providerId="ADAL" clId="{8CB07DA5-BE9C-450E-8AE1-C4C3F3188C02}" dt="2019-08-26T08:06:57.699" v="4" actId="1076"/>
        <pc:sldMkLst>
          <pc:docMk/>
          <pc:sldMk cId="0" sldId="265"/>
        </pc:sldMkLst>
        <pc:spChg chg="mod">
          <ac:chgData name="Nguyen Thi Thu Giang" userId="063c3583-166a-4ebd-81e9-30bf48203f9c" providerId="ADAL" clId="{8CB07DA5-BE9C-450E-8AE1-C4C3F3188C02}" dt="2019-08-26T08:06:57.699" v="4" actId="1076"/>
          <ac:spMkLst>
            <pc:docMk/>
            <pc:sldMk cId="0" sldId="265"/>
            <ac:spMk id="5123" creationId="{7EEF87A4-6203-455C-86A8-EA2053494D5F}"/>
          </ac:spMkLst>
        </pc:spChg>
      </pc:sldChg>
    </pc:docChg>
  </pc:docChgLst>
  <pc:docChgLst>
    <pc:chgData name="Nguyen Tuan Anh 20200038" userId="S::anh.nt200038@sis.hust.edu.vn::a471e316-ac1b-4bd6-a1a2-cc8965635c28" providerId="AD" clId="Web-{4763D081-E9D0-4F2C-8359-E87A6DBA7588}"/>
    <pc:docChg chg="sldOrd">
      <pc:chgData name="Nguyen Tuan Anh 20200038" userId="S::anh.nt200038@sis.hust.edu.vn::a471e316-ac1b-4bd6-a1a2-cc8965635c28" providerId="AD" clId="Web-{4763D081-E9D0-4F2C-8359-E87A6DBA7588}" dt="2023-07-28T08:41:08.943" v="0"/>
      <pc:docMkLst>
        <pc:docMk/>
      </pc:docMkLst>
      <pc:sldChg chg="ord">
        <pc:chgData name="Nguyen Tuan Anh 20200038" userId="S::anh.nt200038@sis.hust.edu.vn::a471e316-ac1b-4bd6-a1a2-cc8965635c28" providerId="AD" clId="Web-{4763D081-E9D0-4F2C-8359-E87A6DBA7588}" dt="2023-07-28T08:41:08.943" v="0"/>
        <pc:sldMkLst>
          <pc:docMk/>
          <pc:sldMk cId="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E1405-173E-4761-B377-085857A91963}"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54F4F-B160-44A3-BE4C-951B282E70A9}" type="slidenum">
              <a:rPr lang="en-US" smtClean="0"/>
              <a:t>‹#›</a:t>
            </a:fld>
            <a:endParaRPr lang="en-US"/>
          </a:p>
        </p:txBody>
      </p:sp>
    </p:spTree>
    <p:extLst>
      <p:ext uri="{BB962C8B-B14F-4D97-AF65-F5344CB8AC3E}">
        <p14:creationId xmlns:p14="http://schemas.microsoft.com/office/powerpoint/2010/main" val="349265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a:extLst>
              <a:ext uri="{FF2B5EF4-FFF2-40B4-BE49-F238E27FC236}">
                <a16:creationId xmlns:a16="http://schemas.microsoft.com/office/drawing/2014/main" id="{69DC8A52-54EB-4BBB-8E83-CB3D17CA4A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슬라이드 노트 개체 틀 2">
            <a:extLst>
              <a:ext uri="{FF2B5EF4-FFF2-40B4-BE49-F238E27FC236}">
                <a16:creationId xmlns:a16="http://schemas.microsoft.com/office/drawing/2014/main" id="{DCFBA359-1D98-429A-900F-E69DE5629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ko-KR" altLang="en-US" dirty="0">
              <a:ea typeface="나눔고딕" pitchFamily="50" charset="-128"/>
            </a:endParaRPr>
          </a:p>
        </p:txBody>
      </p:sp>
      <p:sp>
        <p:nvSpPr>
          <p:cNvPr id="13316" name="슬라이드 번호 개체 틀 3">
            <a:extLst>
              <a:ext uri="{FF2B5EF4-FFF2-40B4-BE49-F238E27FC236}">
                <a16:creationId xmlns:a16="http://schemas.microsoft.com/office/drawing/2014/main" id="{DF6855EE-E56A-4C29-BC40-1DEA6B08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fld id="{C12EC6AC-2DCA-4359-BD05-742870D1784A}" type="slidenum">
              <a:rPr lang="ko-KR" altLang="en-US">
                <a:ea typeface="나눔고딕" pitchFamily="50" charset="-128"/>
              </a:rPr>
              <a:pPr/>
              <a:t>1</a:t>
            </a:fld>
            <a:endParaRPr lang="ko-KR" altLang="en-US">
              <a:ea typeface="나눔고딕" pitchFamily="50"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27</a:t>
            </a:fld>
            <a:endParaRPr lang="en-US"/>
          </a:p>
        </p:txBody>
      </p:sp>
    </p:spTree>
    <p:extLst>
      <p:ext uri="{BB962C8B-B14F-4D97-AF65-F5344CB8AC3E}">
        <p14:creationId xmlns:p14="http://schemas.microsoft.com/office/powerpoint/2010/main" val="11113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28</a:t>
            </a:fld>
            <a:endParaRPr lang="en-US"/>
          </a:p>
        </p:txBody>
      </p:sp>
    </p:spTree>
    <p:extLst>
      <p:ext uri="{BB962C8B-B14F-4D97-AF65-F5344CB8AC3E}">
        <p14:creationId xmlns:p14="http://schemas.microsoft.com/office/powerpoint/2010/main" val="14899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29</a:t>
            </a:fld>
            <a:endParaRPr lang="en-US"/>
          </a:p>
        </p:txBody>
      </p:sp>
    </p:spTree>
    <p:extLst>
      <p:ext uri="{BB962C8B-B14F-4D97-AF65-F5344CB8AC3E}">
        <p14:creationId xmlns:p14="http://schemas.microsoft.com/office/powerpoint/2010/main" val="331017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30</a:t>
            </a:fld>
            <a:endParaRPr lang="en-US"/>
          </a:p>
        </p:txBody>
      </p:sp>
    </p:spTree>
    <p:extLst>
      <p:ext uri="{BB962C8B-B14F-4D97-AF65-F5344CB8AC3E}">
        <p14:creationId xmlns:p14="http://schemas.microsoft.com/office/powerpoint/2010/main" val="288241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&gt; 0 =&gt; VOA &lt;0 =&gt; </a:t>
            </a:r>
            <a:r>
              <a:rPr lang="en-US" dirty="0" err="1"/>
              <a:t>Dp</a:t>
            </a:r>
            <a:r>
              <a:rPr lang="en-US" dirty="0"/>
              <a:t> on , </a:t>
            </a:r>
            <a:r>
              <a:rPr lang="en-US" dirty="0" err="1"/>
              <a:t>Dn</a:t>
            </a:r>
            <a:r>
              <a:rPr lang="en-US" dirty="0"/>
              <a:t> off =&gt; 2 invert amplifier =</a:t>
            </a:r>
          </a:p>
        </p:txBody>
      </p:sp>
      <p:sp>
        <p:nvSpPr>
          <p:cNvPr id="4" name="Slide Number Placeholder 3"/>
          <p:cNvSpPr>
            <a:spLocks noGrp="1"/>
          </p:cNvSpPr>
          <p:nvPr>
            <p:ph type="sldNum" sz="quarter" idx="5"/>
          </p:nvPr>
        </p:nvSpPr>
        <p:spPr/>
        <p:txBody>
          <a:bodyPr/>
          <a:lstStyle/>
          <a:p>
            <a:fld id="{A5E54F4F-B160-44A3-BE4C-951B282E70A9}" type="slidenum">
              <a:rPr lang="en-US" smtClean="0"/>
              <a:t>31</a:t>
            </a:fld>
            <a:endParaRPr lang="en-US"/>
          </a:p>
        </p:txBody>
      </p:sp>
    </p:spTree>
    <p:extLst>
      <p:ext uri="{BB962C8B-B14F-4D97-AF65-F5344CB8AC3E}">
        <p14:creationId xmlns:p14="http://schemas.microsoft.com/office/powerpoint/2010/main" val="136635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&gt; 0 =&gt; VOA &lt;0 =&gt; </a:t>
            </a:r>
            <a:r>
              <a:rPr lang="en-US" dirty="0" err="1"/>
              <a:t>Dp</a:t>
            </a:r>
            <a:r>
              <a:rPr lang="en-US" dirty="0"/>
              <a:t> on , </a:t>
            </a:r>
            <a:r>
              <a:rPr lang="en-US" dirty="0" err="1"/>
              <a:t>Dn</a:t>
            </a:r>
            <a:r>
              <a:rPr lang="en-US" dirty="0"/>
              <a:t> off =&gt; 2 invert amplifier =</a:t>
            </a:r>
          </a:p>
        </p:txBody>
      </p:sp>
      <p:sp>
        <p:nvSpPr>
          <p:cNvPr id="4" name="Slide Number Placeholder 3"/>
          <p:cNvSpPr>
            <a:spLocks noGrp="1"/>
          </p:cNvSpPr>
          <p:nvPr>
            <p:ph type="sldNum" sz="quarter" idx="5"/>
          </p:nvPr>
        </p:nvSpPr>
        <p:spPr/>
        <p:txBody>
          <a:bodyPr/>
          <a:lstStyle/>
          <a:p>
            <a:fld id="{A5E54F4F-B160-44A3-BE4C-951B282E70A9}" type="slidenum">
              <a:rPr lang="en-US" smtClean="0"/>
              <a:t>32</a:t>
            </a:fld>
            <a:endParaRPr lang="en-US"/>
          </a:p>
        </p:txBody>
      </p:sp>
    </p:spTree>
    <p:extLst>
      <p:ext uri="{BB962C8B-B14F-4D97-AF65-F5344CB8AC3E}">
        <p14:creationId xmlns:p14="http://schemas.microsoft.com/office/powerpoint/2010/main" val="2179977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33</a:t>
            </a:fld>
            <a:endParaRPr lang="en-US"/>
          </a:p>
        </p:txBody>
      </p:sp>
    </p:spTree>
    <p:extLst>
      <p:ext uri="{BB962C8B-B14F-4D97-AF65-F5344CB8AC3E}">
        <p14:creationId xmlns:p14="http://schemas.microsoft.com/office/powerpoint/2010/main" val="853778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34</a:t>
            </a:fld>
            <a:endParaRPr lang="en-US"/>
          </a:p>
        </p:txBody>
      </p:sp>
    </p:spTree>
    <p:extLst>
      <p:ext uri="{BB962C8B-B14F-4D97-AF65-F5344CB8AC3E}">
        <p14:creationId xmlns:p14="http://schemas.microsoft.com/office/powerpoint/2010/main" val="221116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35</a:t>
            </a:fld>
            <a:endParaRPr lang="en-US"/>
          </a:p>
        </p:txBody>
      </p:sp>
    </p:spTree>
    <p:extLst>
      <p:ext uri="{BB962C8B-B14F-4D97-AF65-F5344CB8AC3E}">
        <p14:creationId xmlns:p14="http://schemas.microsoft.com/office/powerpoint/2010/main" val="37921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kern="0" dirty="0">
                <a:latin typeface="Arial" panose="020B0604020202020204" pitchFamily="34" charset="0"/>
                <a:cs typeface="Arial" panose="020B0604020202020204" pitchFamily="34" charset="0"/>
              </a:rPr>
              <a:t>The output voltage is the closed loop gain set by RG multiplied by the voltage difference in the inputs.</a:t>
            </a:r>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37</a:t>
            </a:fld>
            <a:endParaRPr lang="en-US"/>
          </a:p>
        </p:txBody>
      </p:sp>
    </p:spTree>
    <p:extLst>
      <p:ext uri="{BB962C8B-B14F-4D97-AF65-F5344CB8AC3E}">
        <p14:creationId xmlns:p14="http://schemas.microsoft.com/office/powerpoint/2010/main" val="377955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19</a:t>
            </a:fld>
            <a:endParaRPr lang="en-US"/>
          </a:p>
        </p:txBody>
      </p:sp>
    </p:spTree>
    <p:extLst>
      <p:ext uri="{BB962C8B-B14F-4D97-AF65-F5344CB8AC3E}">
        <p14:creationId xmlns:p14="http://schemas.microsoft.com/office/powerpoint/2010/main" val="1674409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38</a:t>
            </a:fld>
            <a:endParaRPr lang="en-US"/>
          </a:p>
        </p:txBody>
      </p:sp>
    </p:spTree>
    <p:extLst>
      <p:ext uri="{BB962C8B-B14F-4D97-AF65-F5344CB8AC3E}">
        <p14:creationId xmlns:p14="http://schemas.microsoft.com/office/powerpoint/2010/main" val="210654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39</a:t>
            </a:fld>
            <a:endParaRPr lang="en-US"/>
          </a:p>
        </p:txBody>
      </p:sp>
    </p:spTree>
    <p:extLst>
      <p:ext uri="{BB962C8B-B14F-4D97-AF65-F5344CB8AC3E}">
        <p14:creationId xmlns:p14="http://schemas.microsoft.com/office/powerpoint/2010/main" val="2331146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40</a:t>
            </a:fld>
            <a:endParaRPr lang="en-US"/>
          </a:p>
        </p:txBody>
      </p:sp>
    </p:spTree>
    <p:extLst>
      <p:ext uri="{BB962C8B-B14F-4D97-AF65-F5344CB8AC3E}">
        <p14:creationId xmlns:p14="http://schemas.microsoft.com/office/powerpoint/2010/main" val="354978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41</a:t>
            </a:fld>
            <a:endParaRPr lang="en-US"/>
          </a:p>
        </p:txBody>
      </p:sp>
    </p:spTree>
    <p:extLst>
      <p:ext uri="{BB962C8B-B14F-4D97-AF65-F5344CB8AC3E}">
        <p14:creationId xmlns:p14="http://schemas.microsoft.com/office/powerpoint/2010/main" val="3915324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42</a:t>
            </a:fld>
            <a:endParaRPr lang="en-US"/>
          </a:p>
        </p:txBody>
      </p:sp>
    </p:spTree>
    <p:extLst>
      <p:ext uri="{BB962C8B-B14F-4D97-AF65-F5344CB8AC3E}">
        <p14:creationId xmlns:p14="http://schemas.microsoft.com/office/powerpoint/2010/main" val="3779854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924BFCA-76EF-442D-93F8-E32CE265D3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3132587F-1D4B-42A4-A338-4B24FA38AE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ea typeface="맑은 고딕" panose="020B0503020000020004" pitchFamily="34" charset="-127"/>
              </a:rPr>
              <a:t>Trang</a:t>
            </a:r>
            <a:r>
              <a:rPr lang="en-US" altLang="en-US" dirty="0">
                <a:ea typeface="맑은 고딕" panose="020B0503020000020004" pitchFamily="34" charset="-127"/>
              </a:rPr>
              <a:t> </a:t>
            </a:r>
            <a:r>
              <a:rPr lang="en-US" altLang="en-US" dirty="0" err="1">
                <a:ea typeface="맑은 고딕" panose="020B0503020000020004" pitchFamily="34" charset="-127"/>
              </a:rPr>
              <a:t>tổng</a:t>
            </a:r>
            <a:r>
              <a:rPr lang="en-US" altLang="en-US" dirty="0">
                <a:ea typeface="맑은 고딕" panose="020B0503020000020004" pitchFamily="34" charset="-127"/>
              </a:rPr>
              <a:t> </a:t>
            </a:r>
            <a:r>
              <a:rPr lang="en-US" altLang="en-US" dirty="0" err="1">
                <a:ea typeface="맑은 고딕" panose="020B0503020000020004" pitchFamily="34" charset="-127"/>
              </a:rPr>
              <a:t>kết</a:t>
            </a:r>
            <a:r>
              <a:rPr lang="en-US" altLang="en-US" dirty="0">
                <a:ea typeface="맑은 고딕" panose="020B0503020000020004" pitchFamily="34" charset="-127"/>
              </a:rPr>
              <a:t> </a:t>
            </a:r>
            <a:r>
              <a:rPr lang="en-US" altLang="en-US" dirty="0" err="1">
                <a:ea typeface="맑은 고딕" panose="020B0503020000020004" pitchFamily="34" charset="-127"/>
              </a:rPr>
              <a:t>bài</a:t>
            </a:r>
            <a:r>
              <a:rPr lang="en-US" altLang="en-US" dirty="0">
                <a:ea typeface="맑은 고딕" panose="020B0503020000020004" pitchFamily="34" charset="-127"/>
              </a:rPr>
              <a:t> </a:t>
            </a:r>
            <a:r>
              <a:rPr lang="en-US" altLang="en-US" dirty="0" err="1">
                <a:ea typeface="맑은 고딕" panose="020B0503020000020004" pitchFamily="34" charset="-127"/>
              </a:rPr>
              <a:t>học</a:t>
            </a:r>
            <a:endParaRPr lang="en-US" altLang="en-US" dirty="0">
              <a:ea typeface="맑은 고딕" panose="020B0503020000020004" pitchFamily="34" charset="-127"/>
            </a:endParaRPr>
          </a:p>
          <a:p>
            <a:r>
              <a:rPr lang="en-US" altLang="en-US" dirty="0" err="1">
                <a:ea typeface="맑은 고딕" panose="020B0503020000020004" pitchFamily="34" charset="-127"/>
              </a:rPr>
              <a:t>Đề</a:t>
            </a:r>
            <a:r>
              <a:rPr lang="en-US" altLang="en-US" dirty="0">
                <a:ea typeface="맑은 고딕" panose="020B0503020000020004" pitchFamily="34" charset="-127"/>
              </a:rPr>
              <a:t> </a:t>
            </a:r>
            <a:r>
              <a:rPr lang="en-US" altLang="en-US" dirty="0" err="1">
                <a:ea typeface="맑은 고딕" panose="020B0503020000020004" pitchFamily="34" charset="-127"/>
              </a:rPr>
              <a:t>mục</a:t>
            </a:r>
            <a:r>
              <a:rPr lang="en-US" altLang="en-US" dirty="0">
                <a:ea typeface="맑은 고딕" panose="020B0503020000020004" pitchFamily="34" charset="-127"/>
              </a:rPr>
              <a:t> 1. Solving….Tree: font size 20 , </a:t>
            </a:r>
            <a:r>
              <a:rPr lang="en-US" altLang="en-US" dirty="0" err="1">
                <a:ea typeface="맑은 고딕" panose="020B0503020000020004" pitchFamily="34" charset="-127"/>
              </a:rPr>
              <a:t>noi</a:t>
            </a:r>
            <a:r>
              <a:rPr lang="en-US" altLang="en-US" dirty="0">
                <a:ea typeface="맑은 고딕" panose="020B0503020000020004" pitchFamily="34" charset="-127"/>
              </a:rPr>
              <a:t> dung 18</a:t>
            </a:r>
          </a:p>
        </p:txBody>
      </p:sp>
      <p:sp>
        <p:nvSpPr>
          <p:cNvPr id="14340" name="Slide Number Placeholder 3">
            <a:extLst>
              <a:ext uri="{FF2B5EF4-FFF2-40B4-BE49-F238E27FC236}">
                <a16:creationId xmlns:a16="http://schemas.microsoft.com/office/drawing/2014/main" id="{1ACD92E5-8153-444F-97D0-7B5D2DC913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fld id="{6FBCB5F2-26A2-494E-B695-AB2A9F023DDE}" type="slidenum">
              <a:rPr lang="ko-KR" altLang="en-US">
                <a:ea typeface="나눔고딕" pitchFamily="50" charset="-128"/>
              </a:rPr>
              <a:pPr/>
              <a:t>45</a:t>
            </a:fld>
            <a:endParaRPr lang="ko-KR" altLang="en-US">
              <a:ea typeface="나눔고딕" pitchFamily="50"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A448DC2-DAC0-4E9C-938C-F6DEB38F2F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4E7CA1FC-00FB-4FB3-9CDF-1FA330F84A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맑은 고딕" panose="020B0503020000020004" pitchFamily="34" charset="-127"/>
              </a:rPr>
              <a:t>Tài liệu tham khảo  va gioi thieu bai hoc tiep theo</a:t>
            </a:r>
          </a:p>
        </p:txBody>
      </p:sp>
      <p:sp>
        <p:nvSpPr>
          <p:cNvPr id="15364" name="Slide Number Placeholder 3">
            <a:extLst>
              <a:ext uri="{FF2B5EF4-FFF2-40B4-BE49-F238E27FC236}">
                <a16:creationId xmlns:a16="http://schemas.microsoft.com/office/drawing/2014/main" id="{D9CBE88D-EF5B-43EC-AA11-A0FBFE546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fld id="{CE53B561-363D-4F0D-A4DD-2EF796DB2E11}" type="slidenum">
              <a:rPr lang="ko-KR" altLang="en-US">
                <a:ea typeface="나눔고딕" pitchFamily="50" charset="-128"/>
              </a:rPr>
              <a:pPr/>
              <a:t>46</a:t>
            </a:fld>
            <a:endParaRPr lang="ko-KR" altLang="en-US">
              <a:ea typeface="나눔고딕"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20</a:t>
            </a:fld>
            <a:endParaRPr lang="en-US"/>
          </a:p>
        </p:txBody>
      </p:sp>
    </p:spTree>
    <p:extLst>
      <p:ext uri="{BB962C8B-B14F-4D97-AF65-F5344CB8AC3E}">
        <p14:creationId xmlns:p14="http://schemas.microsoft.com/office/powerpoint/2010/main" val="397541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21</a:t>
            </a:fld>
            <a:endParaRPr lang="en-US"/>
          </a:p>
        </p:txBody>
      </p:sp>
    </p:spTree>
    <p:extLst>
      <p:ext uri="{BB962C8B-B14F-4D97-AF65-F5344CB8AC3E}">
        <p14:creationId xmlns:p14="http://schemas.microsoft.com/office/powerpoint/2010/main" val="259551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22</a:t>
            </a:fld>
            <a:endParaRPr lang="en-US"/>
          </a:p>
        </p:txBody>
      </p:sp>
    </p:spTree>
    <p:extLst>
      <p:ext uri="{BB962C8B-B14F-4D97-AF65-F5344CB8AC3E}">
        <p14:creationId xmlns:p14="http://schemas.microsoft.com/office/powerpoint/2010/main" val="383032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23</a:t>
            </a:fld>
            <a:endParaRPr lang="en-US"/>
          </a:p>
        </p:txBody>
      </p:sp>
    </p:spTree>
    <p:extLst>
      <p:ext uri="{BB962C8B-B14F-4D97-AF65-F5344CB8AC3E}">
        <p14:creationId xmlns:p14="http://schemas.microsoft.com/office/powerpoint/2010/main" val="313816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24</a:t>
            </a:fld>
            <a:endParaRPr lang="en-US"/>
          </a:p>
        </p:txBody>
      </p:sp>
    </p:spTree>
    <p:extLst>
      <p:ext uri="{BB962C8B-B14F-4D97-AF65-F5344CB8AC3E}">
        <p14:creationId xmlns:p14="http://schemas.microsoft.com/office/powerpoint/2010/main" val="156469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25</a:t>
            </a:fld>
            <a:endParaRPr lang="en-US"/>
          </a:p>
        </p:txBody>
      </p:sp>
    </p:spTree>
    <p:extLst>
      <p:ext uri="{BB962C8B-B14F-4D97-AF65-F5344CB8AC3E}">
        <p14:creationId xmlns:p14="http://schemas.microsoft.com/office/powerpoint/2010/main" val="2832687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tần</a:t>
            </a:r>
            <a:r>
              <a:rPr lang="en-US" baseline="0" dirty="0"/>
              <a:t> </a:t>
            </a:r>
            <a:r>
              <a:rPr lang="en-US" baseline="0" dirty="0" err="1"/>
              <a:t>số</a:t>
            </a:r>
            <a:r>
              <a:rPr lang="en-US" baseline="0" dirty="0"/>
              <a:t> </a:t>
            </a:r>
            <a:r>
              <a:rPr lang="en-US" baseline="0" dirty="0" err="1"/>
              <a:t>cắt</a:t>
            </a:r>
            <a:r>
              <a:rPr lang="en-US" baseline="0" dirty="0"/>
              <a:t> do </a:t>
            </a:r>
            <a:r>
              <a:rPr lang="en-US" baseline="0" dirty="0" err="1"/>
              <a:t>tụ</a:t>
            </a:r>
            <a:r>
              <a:rPr lang="en-US" baseline="0" dirty="0"/>
              <a:t> Cc </a:t>
            </a:r>
            <a:r>
              <a:rPr lang="en-US" baseline="0" dirty="0" err="1"/>
              <a:t>ảnh</a:t>
            </a:r>
            <a:r>
              <a:rPr lang="en-US" baseline="0" dirty="0"/>
              <a:t> </a:t>
            </a:r>
            <a:r>
              <a:rPr lang="en-US" baseline="0" dirty="0" err="1"/>
              <a:t>hưởng</a:t>
            </a:r>
            <a:r>
              <a:rPr lang="en-US" baseline="0" dirty="0"/>
              <a:t>, ta </a:t>
            </a:r>
            <a:r>
              <a:rPr lang="en-US" baseline="0" dirty="0" err="1"/>
              <a:t>cần</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hệ</a:t>
            </a:r>
            <a:r>
              <a:rPr lang="en-US" baseline="0" dirty="0"/>
              <a:t> </a:t>
            </a:r>
            <a:r>
              <a:rPr lang="en-US" baseline="0" dirty="0" err="1"/>
              <a:t>số</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là</a:t>
            </a:r>
            <a:r>
              <a:rPr lang="en-US" baseline="0" dirty="0"/>
              <a:t> </a:t>
            </a:r>
            <a:r>
              <a:rPr lang="en-US" baseline="0" dirty="0" err="1"/>
              <a:t>tỉ</a:t>
            </a:r>
            <a:r>
              <a:rPr lang="en-US" baseline="0" dirty="0"/>
              <a:t> </a:t>
            </a:r>
            <a:r>
              <a:rPr lang="en-US" baseline="0" dirty="0" err="1"/>
              <a:t>số</a:t>
            </a:r>
            <a:r>
              <a:rPr lang="en-US" baseline="0" dirty="0"/>
              <a:t> </a:t>
            </a:r>
            <a:r>
              <a:rPr lang="en-US" baseline="0" dirty="0" err="1"/>
              <a:t>giữa</a:t>
            </a:r>
            <a:r>
              <a:rPr lang="en-US" baseline="0" dirty="0"/>
              <a:t> Vo </a:t>
            </a:r>
            <a:r>
              <a:rPr lang="en-US" baseline="0" dirty="0" err="1"/>
              <a:t>trên</a:t>
            </a:r>
            <a:r>
              <a:rPr lang="en-US" baseline="0" dirty="0"/>
              <a:t> RL </a:t>
            </a:r>
            <a:r>
              <a:rPr lang="en-US" baseline="0" dirty="0" err="1"/>
              <a:t>và</a:t>
            </a:r>
            <a:r>
              <a:rPr lang="en-US" baseline="0" dirty="0"/>
              <a:t> </a:t>
            </a:r>
            <a:r>
              <a:rPr lang="en-US" baseline="0" dirty="0" err="1"/>
              <a:t>điện</a:t>
            </a:r>
            <a:r>
              <a:rPr lang="en-US" baseline="0" dirty="0"/>
              <a:t> </a:t>
            </a:r>
            <a:r>
              <a:rPr lang="en-US" baseline="0" dirty="0" err="1"/>
              <a:t>áp</a:t>
            </a:r>
            <a:r>
              <a:rPr lang="en-US" baseline="0" dirty="0"/>
              <a:t> </a:t>
            </a:r>
            <a:r>
              <a:rPr lang="en-US" baseline="0" dirty="0" err="1"/>
              <a:t>khuếch</a:t>
            </a:r>
            <a:r>
              <a:rPr lang="en-US" baseline="0" dirty="0"/>
              <a:t> </a:t>
            </a:r>
            <a:r>
              <a:rPr lang="en-US" baseline="0" dirty="0" err="1"/>
              <a:t>đại</a:t>
            </a:r>
            <a:r>
              <a:rPr lang="en-US" baseline="0" dirty="0"/>
              <a:t> </a:t>
            </a:r>
            <a:r>
              <a:rPr lang="en-US" baseline="0" dirty="0" err="1"/>
              <a:t>không</a:t>
            </a:r>
            <a:r>
              <a:rPr lang="en-US" baseline="0" dirty="0"/>
              <a:t> </a:t>
            </a:r>
            <a:r>
              <a:rPr lang="en-US" baseline="0" dirty="0" err="1"/>
              <a:t>tải</a:t>
            </a:r>
            <a:r>
              <a:rPr lang="en-US" baseline="0" dirty="0"/>
              <a:t>. </a:t>
            </a:r>
          </a:p>
          <a:p>
            <a:r>
              <a:rPr lang="en-US" baseline="0" dirty="0" err="1"/>
              <a:t>Áp</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đã</a:t>
            </a:r>
            <a:r>
              <a:rPr lang="en-US" baseline="0" dirty="0"/>
              <a:t> </a:t>
            </a:r>
            <a:r>
              <a:rPr lang="en-US" baseline="0" dirty="0" err="1"/>
              <a:t>trình</a:t>
            </a:r>
            <a:r>
              <a:rPr lang="en-US" baseline="0" dirty="0"/>
              <a:t> </a:t>
            </a:r>
            <a:r>
              <a:rPr lang="en-US" baseline="0" dirty="0" err="1"/>
              <a:t>bày</a:t>
            </a:r>
            <a:r>
              <a:rPr lang="en-US" baseline="0" dirty="0"/>
              <a:t> ở </a:t>
            </a:r>
            <a:r>
              <a:rPr lang="en-US" baseline="0" dirty="0" err="1"/>
              <a:t>mục</a:t>
            </a:r>
            <a:r>
              <a:rPr lang="en-US" baseline="0" dirty="0"/>
              <a:t> 2.2.</a:t>
            </a:r>
          </a:p>
          <a:p>
            <a:endParaRPr lang="en-US" dirty="0"/>
          </a:p>
        </p:txBody>
      </p:sp>
      <p:sp>
        <p:nvSpPr>
          <p:cNvPr id="4" name="Slide Number Placeholder 3"/>
          <p:cNvSpPr>
            <a:spLocks noGrp="1"/>
          </p:cNvSpPr>
          <p:nvPr>
            <p:ph type="sldNum" sz="quarter" idx="5"/>
          </p:nvPr>
        </p:nvSpPr>
        <p:spPr/>
        <p:txBody>
          <a:bodyPr/>
          <a:lstStyle/>
          <a:p>
            <a:fld id="{A5E54F4F-B160-44A3-BE4C-951B282E70A9}" type="slidenum">
              <a:rPr lang="en-US" smtClean="0"/>
              <a:t>26</a:t>
            </a:fld>
            <a:endParaRPr lang="en-US"/>
          </a:p>
        </p:txBody>
      </p:sp>
    </p:spTree>
    <p:extLst>
      <p:ext uri="{BB962C8B-B14F-4D97-AF65-F5344CB8AC3E}">
        <p14:creationId xmlns:p14="http://schemas.microsoft.com/office/powerpoint/2010/main" val="77390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2B05-01A5-4D5B-939B-FE5F75E4F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032A0-AF5E-4093-AEBD-9604EA566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40282-A85A-48AC-95BC-EEFCD518CD14}"/>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A6DAE489-C675-4491-9326-FE1C7587B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83811-A11E-4448-B2B3-225CEDB84D85}"/>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156970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A9CF-885B-4CC8-8C96-73BA12FE9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64C056-CCE5-4F06-A013-BA1BCBFC6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00110-B5F1-4224-95BE-C758303534FA}"/>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1F714C97-99EA-4C53-8348-3AE85625B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9EB5D-383F-4EEE-A582-4FFA1D73BBE1}"/>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419512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C6A6C-1571-463B-93EC-8F09EB46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3FF1B-2CDE-4D6B-83AB-403A69508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6E52D-5347-4348-905D-E4E34ED4D205}"/>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81FF4FC4-0148-4758-AB6C-02C8FE950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A4100-4B89-4D06-87F8-53D889210E45}"/>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1127695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디지털공학">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A17E62-F49E-4E53-A060-B171BEBF0B71}"/>
              </a:ext>
            </a:extLst>
          </p:cNvPr>
          <p:cNvSpPr txBox="1">
            <a:spLocks noChangeArrowheads="1"/>
          </p:cNvSpPr>
          <p:nvPr userDrawn="1"/>
        </p:nvSpPr>
        <p:spPr bwMode="auto">
          <a:xfrm>
            <a:off x="802218" y="1524001"/>
            <a:ext cx="33089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맑은 고딕" pitchFamily="50" charset="-127"/>
                <a:ea typeface="굴림" charset="-127"/>
              </a:defRPr>
            </a:lvl1pPr>
            <a:lvl2pPr marL="742950" indent="-285750">
              <a:defRPr kumimoji="1">
                <a:solidFill>
                  <a:schemeClr val="tx1"/>
                </a:solidFill>
                <a:latin typeface="맑은 고딕" pitchFamily="50" charset="-127"/>
                <a:ea typeface="굴림" charset="-127"/>
              </a:defRPr>
            </a:lvl2pPr>
            <a:lvl3pPr marL="1143000" indent="-228600">
              <a:defRPr kumimoji="1">
                <a:solidFill>
                  <a:schemeClr val="tx1"/>
                </a:solidFill>
                <a:latin typeface="맑은 고딕" pitchFamily="50" charset="-127"/>
                <a:ea typeface="굴림" charset="-127"/>
              </a:defRPr>
            </a:lvl3pPr>
            <a:lvl4pPr marL="1600200" indent="-228600">
              <a:defRPr kumimoji="1">
                <a:solidFill>
                  <a:schemeClr val="tx1"/>
                </a:solidFill>
                <a:latin typeface="맑은 고딕" pitchFamily="50" charset="-127"/>
                <a:ea typeface="굴림" charset="-127"/>
              </a:defRPr>
            </a:lvl4pPr>
            <a:lvl5pPr marL="2057400" indent="-22860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a:defRPr/>
            </a:pPr>
            <a:r>
              <a:rPr lang="nb-NO" altLang="ko-KR" sz="2400" b="1" dirty="0">
                <a:solidFill>
                  <a:schemeClr val="bg1"/>
                </a:solidFill>
                <a:latin typeface="Sitka Heading" pitchFamily="2" charset="0"/>
              </a:rPr>
              <a:t>Dr. Nguyen Anh Quang</a:t>
            </a:r>
            <a:endParaRPr lang="ko-KR" altLang="en-US" sz="2400" b="1" dirty="0">
              <a:solidFill>
                <a:schemeClr val="bg1"/>
              </a:solidFill>
              <a:latin typeface="Sitka Heading" pitchFamily="2" charset="0"/>
            </a:endParaRPr>
          </a:p>
        </p:txBody>
      </p:sp>
      <p:sp>
        <p:nvSpPr>
          <p:cNvPr id="4" name="TextBox 3">
            <a:extLst>
              <a:ext uri="{FF2B5EF4-FFF2-40B4-BE49-F238E27FC236}">
                <a16:creationId xmlns:a16="http://schemas.microsoft.com/office/drawing/2014/main" id="{DCE38A49-5A62-4264-A443-D71E5C194D5E}"/>
              </a:ext>
            </a:extLst>
          </p:cNvPr>
          <p:cNvSpPr txBox="1">
            <a:spLocks noChangeArrowheads="1"/>
          </p:cNvSpPr>
          <p:nvPr userDrawn="1"/>
        </p:nvSpPr>
        <p:spPr bwMode="auto">
          <a:xfrm>
            <a:off x="772584" y="1938867"/>
            <a:ext cx="1141941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맑은 고딕" pitchFamily="50" charset="-127"/>
                <a:ea typeface="굴림" charset="-127"/>
              </a:defRPr>
            </a:lvl1pPr>
            <a:lvl2pPr marL="742950" indent="-285750">
              <a:defRPr kumimoji="1">
                <a:solidFill>
                  <a:schemeClr val="tx1"/>
                </a:solidFill>
                <a:latin typeface="맑은 고딕" pitchFamily="50" charset="-127"/>
                <a:ea typeface="굴림" charset="-127"/>
              </a:defRPr>
            </a:lvl2pPr>
            <a:lvl3pPr marL="1143000" indent="-228600">
              <a:defRPr kumimoji="1">
                <a:solidFill>
                  <a:schemeClr val="tx1"/>
                </a:solidFill>
                <a:latin typeface="맑은 고딕" pitchFamily="50" charset="-127"/>
                <a:ea typeface="굴림" charset="-127"/>
              </a:defRPr>
            </a:lvl3pPr>
            <a:lvl4pPr marL="1600200" indent="-228600">
              <a:defRPr kumimoji="1">
                <a:solidFill>
                  <a:schemeClr val="tx1"/>
                </a:solidFill>
                <a:latin typeface="맑은 고딕" pitchFamily="50" charset="-127"/>
                <a:ea typeface="굴림" charset="-127"/>
              </a:defRPr>
            </a:lvl4pPr>
            <a:lvl5pPr marL="2057400" indent="-22860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a:defRPr/>
            </a:pPr>
            <a:r>
              <a:rPr lang="en-US" altLang="ko-KR" sz="5333" b="1" dirty="0">
                <a:solidFill>
                  <a:schemeClr val="bg1"/>
                </a:solidFill>
                <a:latin typeface="Sitka Heading" pitchFamily="2" charset="0"/>
              </a:rPr>
              <a:t>Electronic Circuits and Applications</a:t>
            </a:r>
            <a:endParaRPr lang="ko-KR" altLang="en-US" sz="5333" b="1" dirty="0">
              <a:solidFill>
                <a:schemeClr val="bg1"/>
              </a:solidFill>
              <a:latin typeface="Sitka Heading" pitchFamily="2" charset="0"/>
            </a:endParaRPr>
          </a:p>
        </p:txBody>
      </p:sp>
      <p:sp>
        <p:nvSpPr>
          <p:cNvPr id="10" name="제목 9"/>
          <p:cNvSpPr>
            <a:spLocks noGrp="1"/>
          </p:cNvSpPr>
          <p:nvPr>
            <p:ph type="title"/>
          </p:nvPr>
        </p:nvSpPr>
        <p:spPr>
          <a:xfrm>
            <a:off x="911424" y="3429000"/>
            <a:ext cx="9313035" cy="492443"/>
          </a:xfrm>
          <a:prstGeom prst="rect">
            <a:avLst/>
          </a:prstGeom>
        </p:spPr>
        <p:txBody>
          <a:bodyPr>
            <a:noAutofit/>
          </a:bodyPr>
          <a:lstStyle>
            <a:lvl1pPr algn="l">
              <a:defRPr sz="2400" b="1">
                <a:solidFill>
                  <a:schemeClr val="bg1"/>
                </a:solidFill>
                <a:effectLst/>
                <a:latin typeface="Sitka Heading" panose="02000505000000020004" pitchFamily="2" charset="0"/>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117607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학습내용 및 목표">
    <p:spTree>
      <p:nvGrpSpPr>
        <p:cNvPr id="1" name=""/>
        <p:cNvGrpSpPr/>
        <p:nvPr/>
      </p:nvGrpSpPr>
      <p:grpSpPr>
        <a:xfrm>
          <a:off x="0" y="0"/>
          <a:ext cx="0" cy="0"/>
          <a:chOff x="0" y="0"/>
          <a:chExt cx="0" cy="0"/>
        </a:xfrm>
      </p:grpSpPr>
      <p:sp>
        <p:nvSpPr>
          <p:cNvPr id="2" name="직사각형 2">
            <a:extLst>
              <a:ext uri="{FF2B5EF4-FFF2-40B4-BE49-F238E27FC236}">
                <a16:creationId xmlns:a16="http://schemas.microsoft.com/office/drawing/2014/main" id="{546746A5-D41B-49FB-B8A5-45453746E6ED}"/>
              </a:ext>
            </a:extLst>
          </p:cNvPr>
          <p:cNvSpPr>
            <a:spLocks noChangeArrowheads="1"/>
          </p:cNvSpPr>
          <p:nvPr userDrawn="1"/>
        </p:nvSpPr>
        <p:spPr bwMode="auto">
          <a:xfrm>
            <a:off x="463551" y="806451"/>
            <a:ext cx="4671483"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a:defRPr kumimoji="1">
                <a:solidFill>
                  <a:schemeClr val="tx1"/>
                </a:solidFill>
                <a:latin typeface="맑은 고딕" pitchFamily="50" charset="-127"/>
                <a:ea typeface="굴림" pitchFamily="50" charset="-127"/>
              </a:defRPr>
            </a:lvl1pPr>
            <a:lvl2pPr marL="742950" indent="-285750">
              <a:defRPr kumimoji="1">
                <a:solidFill>
                  <a:schemeClr val="tx1"/>
                </a:solidFill>
                <a:latin typeface="맑은 고딕" pitchFamily="50" charset="-127"/>
                <a:ea typeface="굴림" pitchFamily="50" charset="-127"/>
              </a:defRPr>
            </a:lvl2pPr>
            <a:lvl3pPr marL="1143000" indent="-228600">
              <a:defRPr kumimoji="1">
                <a:solidFill>
                  <a:schemeClr val="tx1"/>
                </a:solidFill>
                <a:latin typeface="맑은 고딕" pitchFamily="50" charset="-127"/>
                <a:ea typeface="굴림" pitchFamily="50" charset="-127"/>
              </a:defRPr>
            </a:lvl3pPr>
            <a:lvl4pPr marL="1600200" indent="-228600">
              <a:defRPr kumimoji="1">
                <a:solidFill>
                  <a:schemeClr val="tx1"/>
                </a:solidFill>
                <a:latin typeface="맑은 고딕" pitchFamily="50" charset="-127"/>
                <a:ea typeface="굴림" pitchFamily="50" charset="-127"/>
              </a:defRPr>
            </a:lvl4pPr>
            <a:lvl5pPr marL="2057400" indent="-22860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hangingPunct="1">
              <a:defRPr/>
            </a:pPr>
            <a:r>
              <a:rPr kumimoji="0" lang="vi-VN" altLang="ko-KR" sz="2400" b="1" dirty="0">
                <a:solidFill>
                  <a:schemeClr val="accent5">
                    <a:lumMod val="75000"/>
                  </a:schemeClr>
                </a:solidFill>
                <a:latin typeface="Sitka Heading" pitchFamily="2" charset="0"/>
                <a:ea typeface="나눔고딕" pitchFamily="50" charset="-127"/>
              </a:rPr>
              <a:t>Learning Contents</a:t>
            </a:r>
          </a:p>
        </p:txBody>
      </p:sp>
      <p:sp>
        <p:nvSpPr>
          <p:cNvPr id="3" name="직사각형 6">
            <a:extLst>
              <a:ext uri="{FF2B5EF4-FFF2-40B4-BE49-F238E27FC236}">
                <a16:creationId xmlns:a16="http://schemas.microsoft.com/office/drawing/2014/main" id="{1A070A2A-B24C-40FB-8C74-2AD323DA44F7}"/>
              </a:ext>
            </a:extLst>
          </p:cNvPr>
          <p:cNvSpPr>
            <a:spLocks noChangeArrowheads="1"/>
          </p:cNvSpPr>
          <p:nvPr userDrawn="1"/>
        </p:nvSpPr>
        <p:spPr bwMode="auto">
          <a:xfrm>
            <a:off x="463551" y="3429000"/>
            <a:ext cx="4671483"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a:defRPr kumimoji="1">
                <a:solidFill>
                  <a:schemeClr val="tx1"/>
                </a:solidFill>
                <a:latin typeface="맑은 고딕" pitchFamily="50" charset="-127"/>
                <a:ea typeface="굴림" pitchFamily="50" charset="-127"/>
              </a:defRPr>
            </a:lvl1pPr>
            <a:lvl2pPr marL="742950" indent="-285750">
              <a:defRPr kumimoji="1">
                <a:solidFill>
                  <a:schemeClr val="tx1"/>
                </a:solidFill>
                <a:latin typeface="맑은 고딕" pitchFamily="50" charset="-127"/>
                <a:ea typeface="굴림" pitchFamily="50" charset="-127"/>
              </a:defRPr>
            </a:lvl2pPr>
            <a:lvl3pPr marL="1143000" indent="-228600">
              <a:defRPr kumimoji="1">
                <a:solidFill>
                  <a:schemeClr val="tx1"/>
                </a:solidFill>
                <a:latin typeface="맑은 고딕" pitchFamily="50" charset="-127"/>
                <a:ea typeface="굴림" pitchFamily="50" charset="-127"/>
              </a:defRPr>
            </a:lvl3pPr>
            <a:lvl4pPr marL="1600200" indent="-228600">
              <a:defRPr kumimoji="1">
                <a:solidFill>
                  <a:schemeClr val="tx1"/>
                </a:solidFill>
                <a:latin typeface="맑은 고딕" pitchFamily="50" charset="-127"/>
                <a:ea typeface="굴림" pitchFamily="50" charset="-127"/>
              </a:defRPr>
            </a:lvl4pPr>
            <a:lvl5pPr marL="2057400" indent="-22860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hangingPunct="1">
              <a:defRPr/>
            </a:pPr>
            <a:r>
              <a:rPr kumimoji="0" lang="vi-VN" altLang="ko-KR" sz="2400" b="1" dirty="0">
                <a:solidFill>
                  <a:schemeClr val="accent5">
                    <a:lumMod val="75000"/>
                  </a:schemeClr>
                </a:solidFill>
                <a:latin typeface="Sitka Heading" pitchFamily="2" charset="0"/>
                <a:ea typeface="나눔고딕" pitchFamily="50" charset="-127"/>
              </a:rPr>
              <a:t>Learning Goals</a:t>
            </a:r>
          </a:p>
        </p:txBody>
      </p:sp>
      <p:cxnSp>
        <p:nvCxnSpPr>
          <p:cNvPr id="4" name="직선 연결선 4">
            <a:extLst>
              <a:ext uri="{FF2B5EF4-FFF2-40B4-BE49-F238E27FC236}">
                <a16:creationId xmlns:a16="http://schemas.microsoft.com/office/drawing/2014/main" id="{870D780C-4810-435E-9378-D5364E3162C8}"/>
              </a:ext>
            </a:extLst>
          </p:cNvPr>
          <p:cNvCxnSpPr/>
          <p:nvPr userDrawn="1"/>
        </p:nvCxnSpPr>
        <p:spPr>
          <a:xfrm>
            <a:off x="431800" y="1316567"/>
            <a:ext cx="11616267"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5" name="직선 연결선 6">
            <a:extLst>
              <a:ext uri="{FF2B5EF4-FFF2-40B4-BE49-F238E27FC236}">
                <a16:creationId xmlns:a16="http://schemas.microsoft.com/office/drawing/2014/main" id="{7F44B88A-C900-4046-BA97-6AAA5B6B4A26}"/>
              </a:ext>
            </a:extLst>
          </p:cNvPr>
          <p:cNvCxnSpPr/>
          <p:nvPr userDrawn="1"/>
        </p:nvCxnSpPr>
        <p:spPr>
          <a:xfrm>
            <a:off x="431800" y="3937000"/>
            <a:ext cx="11616267"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1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전자칠판형-제작용">
    <p:spTree>
      <p:nvGrpSpPr>
        <p:cNvPr id="1" name=""/>
        <p:cNvGrpSpPr/>
        <p:nvPr/>
      </p:nvGrpSpPr>
      <p:grpSpPr>
        <a:xfrm>
          <a:off x="0" y="0"/>
          <a:ext cx="0" cy="0"/>
          <a:chOff x="0" y="0"/>
          <a:chExt cx="0" cy="0"/>
        </a:xfrm>
      </p:grpSpPr>
      <p:sp>
        <p:nvSpPr>
          <p:cNvPr id="8" name="제목 1"/>
          <p:cNvSpPr>
            <a:spLocks noGrp="1"/>
          </p:cNvSpPr>
          <p:nvPr>
            <p:ph type="title"/>
          </p:nvPr>
        </p:nvSpPr>
        <p:spPr>
          <a:xfrm>
            <a:off x="307776" y="164638"/>
            <a:ext cx="10876789" cy="613049"/>
          </a:xfrm>
          <a:prstGeom prst="rect">
            <a:avLst/>
          </a:prstGeom>
        </p:spPr>
        <p:txBody>
          <a:bodyPr>
            <a:noAutofit/>
          </a:bodyPr>
          <a:lstStyle>
            <a:lvl1pPr algn="l">
              <a:defRPr sz="3467" b="1">
                <a:solidFill>
                  <a:schemeClr val="tx1">
                    <a:lumMod val="85000"/>
                    <a:lumOff val="15000"/>
                  </a:schemeClr>
                </a:solidFill>
                <a:effectLst/>
                <a:latin typeface="Sitka Heading" panose="02000505000000020004" pitchFamily="2" charset="0"/>
                <a:ea typeface="+mj-ea"/>
              </a:defRPr>
            </a:lvl1pPr>
          </a:lstStyle>
          <a:p>
            <a:r>
              <a:rPr lang="ko-KR" altLang="en-US" dirty="0"/>
              <a:t>마스터 제목 스타일 편집</a:t>
            </a:r>
          </a:p>
        </p:txBody>
      </p:sp>
    </p:spTree>
    <p:extLst>
      <p:ext uri="{BB962C8B-B14F-4D97-AF65-F5344CB8AC3E}">
        <p14:creationId xmlns:p14="http://schemas.microsoft.com/office/powerpoint/2010/main" val="3355545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 교안 제작용">
    <p:spTree>
      <p:nvGrpSpPr>
        <p:cNvPr id="1" name=""/>
        <p:cNvGrpSpPr/>
        <p:nvPr/>
      </p:nvGrpSpPr>
      <p:grpSpPr>
        <a:xfrm>
          <a:off x="0" y="0"/>
          <a:ext cx="0" cy="0"/>
          <a:chOff x="0" y="0"/>
          <a:chExt cx="0" cy="0"/>
        </a:xfrm>
      </p:grpSpPr>
      <p:cxnSp>
        <p:nvCxnSpPr>
          <p:cNvPr id="4" name="직선 연결선 3"/>
          <p:cNvCxnSpPr/>
          <p:nvPr userDrawn="1"/>
        </p:nvCxnSpPr>
        <p:spPr>
          <a:xfrm>
            <a:off x="0" y="836084"/>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제목 1">
            <a:extLst>
              <a:ext uri="{FF2B5EF4-FFF2-40B4-BE49-F238E27FC236}">
                <a16:creationId xmlns:a16="http://schemas.microsoft.com/office/drawing/2014/main" id="{1B574274-1250-493C-8306-27AB42C84A77}"/>
              </a:ext>
            </a:extLst>
          </p:cNvPr>
          <p:cNvSpPr>
            <a:spLocks noGrp="1"/>
          </p:cNvSpPr>
          <p:nvPr>
            <p:ph type="title"/>
          </p:nvPr>
        </p:nvSpPr>
        <p:spPr>
          <a:xfrm>
            <a:off x="0" y="209943"/>
            <a:ext cx="11452853" cy="613049"/>
          </a:xfrm>
          <a:prstGeom prst="rect">
            <a:avLst/>
          </a:prstGeom>
        </p:spPr>
        <p:txBody>
          <a:bodyPr>
            <a:noAutofit/>
          </a:bodyPr>
          <a:lstStyle>
            <a:lvl1pPr algn="l">
              <a:defRPr sz="3733" b="1">
                <a:solidFill>
                  <a:schemeClr val="tx1">
                    <a:lumMod val="85000"/>
                    <a:lumOff val="15000"/>
                  </a:schemeClr>
                </a:solidFill>
                <a:effectLst/>
                <a:latin typeface="Sitka Heading" panose="02000505000000020004" pitchFamily="2" charset="0"/>
                <a:ea typeface="+mj-ea"/>
              </a:defRPr>
            </a:lvl1pPr>
          </a:lstStyle>
          <a:p>
            <a:r>
              <a:rPr lang="en-US"/>
              <a:t>Click to edit Master title style</a:t>
            </a:r>
            <a:endParaRPr lang="ko-KR" altLang="en-US" dirty="0"/>
          </a:p>
        </p:txBody>
      </p:sp>
    </p:spTree>
    <p:extLst>
      <p:ext uri="{BB962C8B-B14F-4D97-AF65-F5344CB8AC3E}">
        <p14:creationId xmlns:p14="http://schemas.microsoft.com/office/powerpoint/2010/main" val="389449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1. 교안 제작용">
    <p:spTree>
      <p:nvGrpSpPr>
        <p:cNvPr id="1" name=""/>
        <p:cNvGrpSpPr/>
        <p:nvPr/>
      </p:nvGrpSpPr>
      <p:grpSpPr>
        <a:xfrm>
          <a:off x="0" y="0"/>
          <a:ext cx="0" cy="0"/>
          <a:chOff x="0" y="0"/>
          <a:chExt cx="0" cy="0"/>
        </a:xfrm>
      </p:grpSpPr>
      <p:cxnSp>
        <p:nvCxnSpPr>
          <p:cNvPr id="3" name="직선 연결선 2"/>
          <p:cNvCxnSpPr/>
          <p:nvPr userDrawn="1"/>
        </p:nvCxnSpPr>
        <p:spPr>
          <a:xfrm>
            <a:off x="8589165" y="520306"/>
            <a:ext cx="0" cy="612775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userDrawn="1"/>
        </p:nvCxnSpPr>
        <p:spPr>
          <a:xfrm>
            <a:off x="0" y="836084"/>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20667" y="2182284"/>
            <a:ext cx="3492500" cy="4675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타원형 설명선 6"/>
          <p:cNvSpPr/>
          <p:nvPr userDrawn="1"/>
        </p:nvSpPr>
        <p:spPr>
          <a:xfrm>
            <a:off x="8879417" y="67733"/>
            <a:ext cx="3175000" cy="2497667"/>
          </a:xfrm>
          <a:prstGeom prst="wedgeEllipseCallout">
            <a:avLst>
              <a:gd name="adj1" fmla="val -55472"/>
              <a:gd name="adj2" fmla="val 36840"/>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2400">
                <a:solidFill>
                  <a:schemeClr val="tx1"/>
                </a:solidFill>
                <a:latin typeface="맑은 고딕" pitchFamily="50" charset="-127"/>
                <a:ea typeface="굴림" pitchFamily="50" charset="-127"/>
              </a:defRPr>
            </a:lvl1pPr>
            <a:lvl2pPr marL="742950" indent="-285750" eaLnBrk="0" hangingPunct="0">
              <a:defRPr kumimoji="1" sz="2400">
                <a:solidFill>
                  <a:schemeClr val="tx1"/>
                </a:solidFill>
                <a:latin typeface="맑은 고딕" pitchFamily="50" charset="-127"/>
                <a:ea typeface="굴림" pitchFamily="50" charset="-127"/>
              </a:defRPr>
            </a:lvl2pPr>
            <a:lvl3pPr marL="1143000" indent="-228600" eaLnBrk="0" hangingPunct="0">
              <a:defRPr kumimoji="1" sz="2400">
                <a:solidFill>
                  <a:schemeClr val="tx1"/>
                </a:solidFill>
                <a:latin typeface="맑은 고딕" pitchFamily="50" charset="-127"/>
                <a:ea typeface="굴림" pitchFamily="50" charset="-127"/>
              </a:defRPr>
            </a:lvl3pPr>
            <a:lvl4pPr marL="1600200" indent="-228600" eaLnBrk="0" hangingPunct="0">
              <a:defRPr kumimoji="1" sz="2400">
                <a:solidFill>
                  <a:schemeClr val="tx1"/>
                </a:solidFill>
                <a:latin typeface="맑은 고딕" pitchFamily="50" charset="-127"/>
                <a:ea typeface="굴림" pitchFamily="50" charset="-127"/>
              </a:defRPr>
            </a:lvl4pPr>
            <a:lvl5pPr marL="2057400" indent="-228600" eaLnBrk="0" hangingPunct="0">
              <a:defRPr kumimoji="1" sz="2400">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맑은 고딕" pitchFamily="50" charset="-127"/>
                <a:ea typeface="굴림" pitchFamily="50" charset="-127"/>
              </a:defRPr>
            </a:lvl9pPr>
          </a:lstStyle>
          <a:p>
            <a:pPr algn="ctr" eaLnBrk="1" latinLnBrk="1" hangingPunct="1">
              <a:defRPr/>
            </a:pPr>
            <a:r>
              <a:rPr lang="en-US" altLang="ko-KR" sz="2400">
                <a:solidFill>
                  <a:srgbClr val="262626"/>
                </a:solidFill>
                <a:latin typeface="Arial" pitchFamily="34" charset="0"/>
                <a:ea typeface="나눔고딕" pitchFamily="50" charset="-127"/>
              </a:rPr>
              <a:t>Please fill out the learning content does not exceed the line.</a:t>
            </a:r>
            <a:endParaRPr lang="ko-KR" altLang="en-US" sz="2400">
              <a:solidFill>
                <a:srgbClr val="262626"/>
              </a:solidFill>
              <a:latin typeface="Arial" pitchFamily="34" charset="0"/>
              <a:ea typeface="나눔고딕" pitchFamily="50" charset="-127"/>
            </a:endParaRPr>
          </a:p>
        </p:txBody>
      </p:sp>
      <p:sp>
        <p:nvSpPr>
          <p:cNvPr id="8" name="제목 1">
            <a:extLst>
              <a:ext uri="{FF2B5EF4-FFF2-40B4-BE49-F238E27FC236}">
                <a16:creationId xmlns:a16="http://schemas.microsoft.com/office/drawing/2014/main" id="{1B574274-1250-493C-8306-27AB42C84A77}"/>
              </a:ext>
            </a:extLst>
          </p:cNvPr>
          <p:cNvSpPr>
            <a:spLocks noGrp="1"/>
          </p:cNvSpPr>
          <p:nvPr>
            <p:ph type="title"/>
          </p:nvPr>
        </p:nvSpPr>
        <p:spPr>
          <a:xfrm>
            <a:off x="0" y="209943"/>
            <a:ext cx="11452853" cy="613049"/>
          </a:xfrm>
          <a:prstGeom prst="rect">
            <a:avLst/>
          </a:prstGeom>
        </p:spPr>
        <p:txBody>
          <a:bodyPr>
            <a:noAutofit/>
          </a:bodyPr>
          <a:lstStyle>
            <a:lvl1pPr algn="l">
              <a:defRPr sz="3733" b="1">
                <a:solidFill>
                  <a:schemeClr val="tx1">
                    <a:lumMod val="85000"/>
                    <a:lumOff val="15000"/>
                  </a:schemeClr>
                </a:solidFill>
                <a:effectLst/>
                <a:latin typeface="Sitka Heading" panose="02000505000000020004" pitchFamily="2" charset="0"/>
                <a:ea typeface="+mj-ea"/>
              </a:defRPr>
            </a:lvl1pPr>
          </a:lstStyle>
          <a:p>
            <a:r>
              <a:rPr lang="en-US"/>
              <a:t>Click to edit Master title style</a:t>
            </a:r>
            <a:endParaRPr lang="ko-KR" altLang="en-US" dirty="0"/>
          </a:p>
        </p:txBody>
      </p:sp>
    </p:spTree>
    <p:extLst>
      <p:ext uri="{BB962C8B-B14F-4D97-AF65-F5344CB8AC3E}">
        <p14:creationId xmlns:p14="http://schemas.microsoft.com/office/powerpoint/2010/main" val="149972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2. 전자칠판형-제작용">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05A08CE8-E853-4379-8AC7-E7EAD3B1FC22}"/>
              </a:ext>
            </a:extLst>
          </p:cNvPr>
          <p:cNvSpPr>
            <a:spLocks noGrp="1"/>
          </p:cNvSpPr>
          <p:nvPr>
            <p:ph type="title"/>
          </p:nvPr>
        </p:nvSpPr>
        <p:spPr>
          <a:xfrm>
            <a:off x="307776" y="164638"/>
            <a:ext cx="11452853" cy="613049"/>
          </a:xfrm>
          <a:prstGeom prst="rect">
            <a:avLst/>
          </a:prstGeom>
        </p:spPr>
        <p:txBody>
          <a:bodyPr>
            <a:noAutofit/>
          </a:bodyPr>
          <a:lstStyle>
            <a:lvl1pPr algn="l">
              <a:defRPr sz="3733" b="1">
                <a:solidFill>
                  <a:schemeClr val="tx1">
                    <a:lumMod val="85000"/>
                    <a:lumOff val="15000"/>
                  </a:schemeClr>
                </a:solidFill>
                <a:effectLst/>
                <a:latin typeface="Sitka Heading" panose="02000505000000020004" pitchFamily="2" charset="0"/>
                <a:ea typeface="+mj-ea"/>
              </a:defRPr>
            </a:lvl1pPr>
          </a:lstStyle>
          <a:p>
            <a:r>
              <a:rPr lang="en-US"/>
              <a:t>Click to edit Master title style</a:t>
            </a:r>
            <a:endParaRPr lang="ko-KR" altLang="en-US" dirty="0"/>
          </a:p>
        </p:txBody>
      </p:sp>
      <p:sp>
        <p:nvSpPr>
          <p:cNvPr id="7" name="Content Placeholder 2">
            <a:extLst>
              <a:ext uri="{FF2B5EF4-FFF2-40B4-BE49-F238E27FC236}">
                <a16:creationId xmlns:a16="http://schemas.microsoft.com/office/drawing/2014/main" id="{5D3C4CBB-E8E9-413E-AE33-0DCC1C635C07}"/>
              </a:ext>
            </a:extLst>
          </p:cNvPr>
          <p:cNvSpPr>
            <a:spLocks noGrp="1"/>
          </p:cNvSpPr>
          <p:nvPr>
            <p:ph sz="half" idx="10" hasCustomPrompt="1"/>
          </p:nvPr>
        </p:nvSpPr>
        <p:spPr>
          <a:xfrm>
            <a:off x="911424" y="1641785"/>
            <a:ext cx="10849205" cy="4475515"/>
          </a:xfrm>
          <a:prstGeom prst="rect">
            <a:avLst/>
          </a:prstGeom>
        </p:spPr>
        <p:txBody>
          <a:bodyPr/>
          <a:lstStyle>
            <a:lvl1pPr marL="380990" indent="-380990" algn="l" rtl="0" eaLnBrk="0" fontAlgn="base" hangingPunct="0">
              <a:spcBef>
                <a:spcPct val="0"/>
              </a:spcBef>
              <a:spcAft>
                <a:spcPct val="0"/>
              </a:spcAft>
              <a:buFont typeface="Wingdings" panose="05000000000000000000" pitchFamily="2" charset="2"/>
              <a:buChar char="u"/>
              <a:defRPr kumimoji="1" lang="en-US" sz="2667" b="1" kern="1200" smtClean="0">
                <a:solidFill>
                  <a:schemeClr val="accent5">
                    <a:lumMod val="75000"/>
                  </a:schemeClr>
                </a:solidFill>
                <a:latin typeface="Sitka Text" pitchFamily="2" charset="0"/>
                <a:ea typeface="굴림" charset="-127"/>
                <a:cs typeface="+mn-cs"/>
              </a:defRPr>
            </a:lvl1pPr>
            <a:lvl2pPr marL="990575" indent="-380990">
              <a:buFont typeface="Arial" panose="020B0604020202020204" pitchFamily="34" charset="0"/>
              <a:buChar char="•"/>
              <a:defRPr sz="2667"/>
            </a:lvl2pPr>
            <a:lvl3pPr>
              <a:defRPr sz="2400"/>
            </a:lvl3pPr>
            <a:lvl4pPr>
              <a:defRPr sz="2133"/>
            </a:lvl4pPr>
            <a:lvl5pPr>
              <a:defRPr sz="2133"/>
            </a:lvl5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323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다음시간안내">
    <p:bg>
      <p:bgPr>
        <a:solidFill>
          <a:srgbClr val="D9D9D9"/>
        </a:solidFill>
        <a:effectLst/>
      </p:bgPr>
    </p:bg>
    <p:spTree>
      <p:nvGrpSpPr>
        <p:cNvPr id="1" name=""/>
        <p:cNvGrpSpPr/>
        <p:nvPr/>
      </p:nvGrpSpPr>
      <p:grpSpPr>
        <a:xfrm>
          <a:off x="0" y="0"/>
          <a:ext cx="0" cy="0"/>
          <a:chOff x="0" y="0"/>
          <a:chExt cx="0" cy="0"/>
        </a:xfrm>
      </p:grpSpPr>
      <p:sp>
        <p:nvSpPr>
          <p:cNvPr id="2" name="직사각형 2">
            <a:extLst>
              <a:ext uri="{FF2B5EF4-FFF2-40B4-BE49-F238E27FC236}">
                <a16:creationId xmlns:a16="http://schemas.microsoft.com/office/drawing/2014/main" id="{F6BA03CE-BDEE-4E82-A628-6BC691C5236F}"/>
              </a:ext>
            </a:extLst>
          </p:cNvPr>
          <p:cNvSpPr>
            <a:spLocks noChangeArrowheads="1"/>
          </p:cNvSpPr>
          <p:nvPr userDrawn="1"/>
        </p:nvSpPr>
        <p:spPr bwMode="auto">
          <a:xfrm>
            <a:off x="368300" y="3323167"/>
            <a:ext cx="2463800" cy="503767"/>
          </a:xfrm>
          <a:prstGeom prst="rect">
            <a:avLst/>
          </a:prstGeom>
          <a:noFill/>
          <a:ln>
            <a:noFill/>
          </a:ln>
          <a:effectLst>
            <a:outerShdw blurRad="63500" algn="ctr"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p>
            <a:pPr eaLnBrk="1" hangingPunct="1">
              <a:defRPr/>
            </a:pPr>
            <a:r>
              <a:rPr kumimoji="0" lang="en-US" altLang="ko-KR" sz="2400" dirty="0">
                <a:solidFill>
                  <a:schemeClr val="tx1">
                    <a:lumMod val="85000"/>
                    <a:lumOff val="15000"/>
                  </a:schemeClr>
                </a:solidFill>
                <a:latin typeface="Sitka Text" panose="02000505000000020004" pitchFamily="2" charset="0"/>
                <a:ea typeface="나눔고딕" pitchFamily="50" charset="-127"/>
              </a:rPr>
              <a:t>Reference</a:t>
            </a:r>
            <a:endParaRPr kumimoji="0" lang="ko-KR" altLang="en-US" sz="2400" dirty="0">
              <a:solidFill>
                <a:schemeClr val="tx1">
                  <a:lumMod val="85000"/>
                  <a:lumOff val="15000"/>
                </a:schemeClr>
              </a:solidFill>
              <a:latin typeface="Sitka Text" panose="02000505000000020004" pitchFamily="2" charset="0"/>
              <a:ea typeface="나눔고딕" pitchFamily="50" charset="-127"/>
            </a:endParaRPr>
          </a:p>
        </p:txBody>
      </p:sp>
      <p:sp>
        <p:nvSpPr>
          <p:cNvPr id="3" name="직사각형 3">
            <a:extLst>
              <a:ext uri="{FF2B5EF4-FFF2-40B4-BE49-F238E27FC236}">
                <a16:creationId xmlns:a16="http://schemas.microsoft.com/office/drawing/2014/main" id="{4066A7F1-C3C3-425F-9EF9-9780094F6CAF}"/>
              </a:ext>
            </a:extLst>
          </p:cNvPr>
          <p:cNvSpPr/>
          <p:nvPr userDrawn="1"/>
        </p:nvSpPr>
        <p:spPr>
          <a:xfrm>
            <a:off x="-6350" y="3826933"/>
            <a:ext cx="12192001" cy="3031067"/>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anchor="ctr"/>
          <a:lstStyle>
            <a:lvl1pPr>
              <a:defRPr kumimoji="1">
                <a:solidFill>
                  <a:schemeClr val="tx1"/>
                </a:solidFill>
                <a:latin typeface="맑은 고딕" pitchFamily="50" charset="-127"/>
                <a:ea typeface="굴림" charset="-127"/>
              </a:defRPr>
            </a:lvl1pPr>
            <a:lvl2pPr marL="742950" indent="-285750">
              <a:defRPr kumimoji="1">
                <a:solidFill>
                  <a:schemeClr val="tx1"/>
                </a:solidFill>
                <a:latin typeface="맑은 고딕" pitchFamily="50" charset="-127"/>
                <a:ea typeface="굴림" charset="-127"/>
              </a:defRPr>
            </a:lvl2pPr>
            <a:lvl3pPr marL="1143000" indent="-228600">
              <a:defRPr kumimoji="1">
                <a:solidFill>
                  <a:schemeClr val="tx1"/>
                </a:solidFill>
                <a:latin typeface="맑은 고딕" pitchFamily="50" charset="-127"/>
                <a:ea typeface="굴림" charset="-127"/>
              </a:defRPr>
            </a:lvl3pPr>
            <a:lvl4pPr marL="1600200" indent="-228600">
              <a:defRPr kumimoji="1">
                <a:solidFill>
                  <a:schemeClr val="tx1"/>
                </a:solidFill>
                <a:latin typeface="맑은 고딕" pitchFamily="50" charset="-127"/>
                <a:ea typeface="굴림" charset="-127"/>
              </a:defRPr>
            </a:lvl4pPr>
            <a:lvl5pPr marL="2057400" indent="-22860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algn="ctr" eaLnBrk="1" hangingPunct="1">
              <a:defRPr/>
            </a:pPr>
            <a:endParaRPr kumimoji="0" lang="ko-KR" altLang="en-US" sz="2400" b="1">
              <a:latin typeface="Sitka Heading" pitchFamily="2" charset="0"/>
            </a:endParaRPr>
          </a:p>
        </p:txBody>
      </p:sp>
      <p:sp>
        <p:nvSpPr>
          <p:cNvPr id="4" name="TextBox 3">
            <a:extLst>
              <a:ext uri="{FF2B5EF4-FFF2-40B4-BE49-F238E27FC236}">
                <a16:creationId xmlns:a16="http://schemas.microsoft.com/office/drawing/2014/main" id="{3E247EA9-2B10-4F43-BAA3-16D4AD269B09}"/>
              </a:ext>
            </a:extLst>
          </p:cNvPr>
          <p:cNvSpPr txBox="1">
            <a:spLocks noChangeArrowheads="1"/>
          </p:cNvSpPr>
          <p:nvPr userDrawn="1"/>
        </p:nvSpPr>
        <p:spPr bwMode="auto">
          <a:xfrm>
            <a:off x="359833" y="260352"/>
            <a:ext cx="3268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맑은 고딕" pitchFamily="50" charset="-127"/>
                <a:ea typeface="굴림" pitchFamily="50" charset="-127"/>
              </a:defRPr>
            </a:lvl1pPr>
            <a:lvl2pPr marL="742950" indent="-285750">
              <a:defRPr kumimoji="1">
                <a:solidFill>
                  <a:schemeClr val="tx1"/>
                </a:solidFill>
                <a:latin typeface="맑은 고딕" pitchFamily="50" charset="-127"/>
                <a:ea typeface="굴림" pitchFamily="50" charset="-127"/>
              </a:defRPr>
            </a:lvl2pPr>
            <a:lvl3pPr marL="1143000" indent="-228600">
              <a:defRPr kumimoji="1">
                <a:solidFill>
                  <a:schemeClr val="tx1"/>
                </a:solidFill>
                <a:latin typeface="맑은 고딕" pitchFamily="50" charset="-127"/>
                <a:ea typeface="굴림" pitchFamily="50" charset="-127"/>
              </a:defRPr>
            </a:lvl3pPr>
            <a:lvl4pPr marL="1600200" indent="-228600">
              <a:defRPr kumimoji="1">
                <a:solidFill>
                  <a:schemeClr val="tx1"/>
                </a:solidFill>
                <a:latin typeface="맑은 고딕" pitchFamily="50" charset="-127"/>
                <a:ea typeface="굴림" pitchFamily="50" charset="-127"/>
              </a:defRPr>
            </a:lvl4pPr>
            <a:lvl5pPr marL="2057400" indent="-22860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latinLnBrk="1" hangingPunct="1">
              <a:defRPr/>
            </a:pPr>
            <a:r>
              <a:rPr kumimoji="0" lang="en-US" altLang="ko-KR" sz="2400" b="1" dirty="0">
                <a:solidFill>
                  <a:schemeClr val="tx1">
                    <a:lumMod val="85000"/>
                    <a:lumOff val="15000"/>
                  </a:schemeClr>
                </a:solidFill>
                <a:latin typeface="Sitka Text" panose="02000505000000020004" pitchFamily="2" charset="0"/>
                <a:ea typeface="나눔고딕" pitchFamily="50" charset="-127"/>
              </a:rPr>
              <a:t>Next lesson guide… </a:t>
            </a:r>
            <a:endParaRPr kumimoji="0" lang="ko-KR" altLang="en-US" sz="2400" b="1" dirty="0">
              <a:solidFill>
                <a:schemeClr val="tx1">
                  <a:lumMod val="85000"/>
                  <a:lumOff val="15000"/>
                </a:schemeClr>
              </a:solidFill>
              <a:latin typeface="Sitka Text" panose="02000505000000020004" pitchFamily="2" charset="0"/>
              <a:ea typeface="나눔고딕" pitchFamily="50" charset="-127"/>
            </a:endParaRPr>
          </a:p>
        </p:txBody>
      </p:sp>
    </p:spTree>
    <p:extLst>
      <p:ext uri="{BB962C8B-B14F-4D97-AF65-F5344CB8AC3E}">
        <p14:creationId xmlns:p14="http://schemas.microsoft.com/office/powerpoint/2010/main" val="243526178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29FF-6636-4DA3-8122-31AE4DC2F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D1B14-0824-4C86-8DFA-43EE8FFF8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549A-3374-4DE9-9CB3-BEB468E25C58}"/>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3A34D9EC-E074-492B-9656-27FC89646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DA111-B1D8-4D8B-870C-720154EF971F}"/>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47235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D19C-F6B5-4914-B4A7-77918FB2A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39F31F-85EA-4BE8-9DCB-F03E60052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5AF07-BB4A-4480-8368-085B13F93429}"/>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2E773509-69C0-42B7-8351-6DE1DF836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8221F-39CC-4AA4-A51D-452970C48601}"/>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172228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CB8C-3FC6-4E39-AF58-5B21963B0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7B414-77F1-4250-89C6-1B71B9E7D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3FC307-0E87-43F0-9E3A-52B3D38D7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F136F3-2823-4658-B5ED-9A8B09F782B9}"/>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6" name="Footer Placeholder 5">
            <a:extLst>
              <a:ext uri="{FF2B5EF4-FFF2-40B4-BE49-F238E27FC236}">
                <a16:creationId xmlns:a16="http://schemas.microsoft.com/office/drawing/2014/main" id="{7818CD61-A160-48C1-8845-9A183932C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AE9C9-0485-4CF1-9902-721BC15067E4}"/>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38469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288E-E7D4-427D-8A34-6CB3FAD1CB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C45A43-57E6-4FA0-B260-44E637D32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E51DD-E09D-453B-9397-3944893B6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29071-68D7-4C98-BA78-0683727F4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B28B2-3496-412E-8F45-87A5E97CA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CE3C4F-F3D9-4B97-842C-931361397CAF}"/>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8" name="Footer Placeholder 7">
            <a:extLst>
              <a:ext uri="{FF2B5EF4-FFF2-40B4-BE49-F238E27FC236}">
                <a16:creationId xmlns:a16="http://schemas.microsoft.com/office/drawing/2014/main" id="{624CCA9C-ECF3-4C2E-943E-C468EE9CC4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F2038-371B-47C2-99B1-A4832BDEAF03}"/>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37661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2852-62E8-4B13-848F-FD60AD55F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43CC07-2D45-4EA1-8792-4A7166283665}"/>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4" name="Footer Placeholder 3">
            <a:extLst>
              <a:ext uri="{FF2B5EF4-FFF2-40B4-BE49-F238E27FC236}">
                <a16:creationId xmlns:a16="http://schemas.microsoft.com/office/drawing/2014/main" id="{A05499A9-B737-4DE2-AE78-A2B24D187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C5754-82EC-457F-875B-DD810880EAE4}"/>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37716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38575-8EB9-4B90-9F36-C3BAA19EEF17}"/>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3" name="Footer Placeholder 2">
            <a:extLst>
              <a:ext uri="{FF2B5EF4-FFF2-40B4-BE49-F238E27FC236}">
                <a16:creationId xmlns:a16="http://schemas.microsoft.com/office/drawing/2014/main" id="{B04A1854-2E7D-4589-AEB9-C66D32F5A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30DCB3-8452-47BC-89EA-B2986AAE0A33}"/>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15383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736E-3D74-47CB-BE83-44CAE98DD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BBDA24-D9A3-4957-8B86-10D801E3C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D21A6E-DBBD-467C-B05E-9AF42482C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D82B6-76ED-41C1-885A-AEFA45FFDC5D}"/>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6" name="Footer Placeholder 5">
            <a:extLst>
              <a:ext uri="{FF2B5EF4-FFF2-40B4-BE49-F238E27FC236}">
                <a16:creationId xmlns:a16="http://schemas.microsoft.com/office/drawing/2014/main" id="{523C8E9C-7C54-4738-B64A-5DE8D7647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ED7E3-9556-4005-B0C7-3BD30F1227E5}"/>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39555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91AC-385A-4127-A074-C7614902C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DCEDD-F408-4F0E-A29D-73F275CC7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47B771-CC3F-4399-A59E-84E675C7B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8E191-5B7F-40CD-8CD6-6947AD1CFC1F}"/>
              </a:ext>
            </a:extLst>
          </p:cNvPr>
          <p:cNvSpPr>
            <a:spLocks noGrp="1"/>
          </p:cNvSpPr>
          <p:nvPr>
            <p:ph type="dt" sz="half" idx="10"/>
          </p:nvPr>
        </p:nvSpPr>
        <p:spPr/>
        <p:txBody>
          <a:bodyPr/>
          <a:lstStyle/>
          <a:p>
            <a:fld id="{BF2FD9AC-08C7-42DC-B0D2-4793A56B17C0}" type="datetimeFigureOut">
              <a:rPr lang="en-US" smtClean="0"/>
              <a:t>7/28/2023</a:t>
            </a:fld>
            <a:endParaRPr lang="en-US"/>
          </a:p>
        </p:txBody>
      </p:sp>
      <p:sp>
        <p:nvSpPr>
          <p:cNvPr id="6" name="Footer Placeholder 5">
            <a:extLst>
              <a:ext uri="{FF2B5EF4-FFF2-40B4-BE49-F238E27FC236}">
                <a16:creationId xmlns:a16="http://schemas.microsoft.com/office/drawing/2014/main" id="{B3F6F3F6-4F68-4C90-BC58-ED103D4A8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88160-5490-44D0-9B5F-DA97A47F372D}"/>
              </a:ext>
            </a:extLst>
          </p:cNvPr>
          <p:cNvSpPr>
            <a:spLocks noGrp="1"/>
          </p:cNvSpPr>
          <p:nvPr>
            <p:ph type="sldNum" sz="quarter" idx="12"/>
          </p:nvPr>
        </p:nvSpPr>
        <p:spPr/>
        <p:txBody>
          <a:bodyPr/>
          <a:lstStyle/>
          <a:p>
            <a:fld id="{51AEDF52-663D-46F9-927D-7566525FB8DC}" type="slidenum">
              <a:rPr lang="en-US" smtClean="0"/>
              <a:t>‹#›</a:t>
            </a:fld>
            <a:endParaRPr lang="en-US"/>
          </a:p>
        </p:txBody>
      </p:sp>
    </p:spTree>
    <p:extLst>
      <p:ext uri="{BB962C8B-B14F-4D97-AF65-F5344CB8AC3E}">
        <p14:creationId xmlns:p14="http://schemas.microsoft.com/office/powerpoint/2010/main" val="13614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C7E0E-B330-413C-A5FA-7FE4EE778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491D6-76E5-421D-B1EA-4D7CA3B5C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EB976-FCC2-4938-B815-FF6CE8EB5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FD9AC-08C7-42DC-B0D2-4793A56B17C0}" type="datetimeFigureOut">
              <a:rPr lang="en-US" smtClean="0"/>
              <a:t>7/28/2023</a:t>
            </a:fld>
            <a:endParaRPr lang="en-US"/>
          </a:p>
        </p:txBody>
      </p:sp>
      <p:sp>
        <p:nvSpPr>
          <p:cNvPr id="5" name="Footer Placeholder 4">
            <a:extLst>
              <a:ext uri="{FF2B5EF4-FFF2-40B4-BE49-F238E27FC236}">
                <a16:creationId xmlns:a16="http://schemas.microsoft.com/office/drawing/2014/main" id="{B5D0B836-6688-4B39-9D16-C06E4984D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BAFE98-BD4F-4DE6-B41F-97D5F8CD4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EDF52-663D-46F9-927D-7566525FB8DC}" type="slidenum">
              <a:rPr lang="en-US" smtClean="0"/>
              <a:t>‹#›</a:t>
            </a:fld>
            <a:endParaRPr lang="en-US"/>
          </a:p>
        </p:txBody>
      </p:sp>
    </p:spTree>
    <p:extLst>
      <p:ext uri="{BB962C8B-B14F-4D97-AF65-F5344CB8AC3E}">
        <p14:creationId xmlns:p14="http://schemas.microsoft.com/office/powerpoint/2010/main" val="54569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4" r:id="rId17"/>
    <p:sldLayoutId id="214748366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file:///G:\cai\PP\images\Line-30.gif" TargetMode="External"/><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oleObject" Target="../embeddings/oleObject21.bin"/><Relationship Id="rId2" Type="http://schemas.openxmlformats.org/officeDocument/2006/relationships/image" Target="../media/image17.png"/><Relationship Id="rId16" Type="http://schemas.openxmlformats.org/officeDocument/2006/relationships/image" Target="../media/image24.wmf"/><Relationship Id="rId1" Type="http://schemas.openxmlformats.org/officeDocument/2006/relationships/slideLayout" Target="../slideLayouts/slideLayout15.xml"/><Relationship Id="rId6" Type="http://schemas.openxmlformats.org/officeDocument/2006/relationships/image" Target="../media/image19.png"/><Relationship Id="rId11" Type="http://schemas.openxmlformats.org/officeDocument/2006/relationships/oleObject" Target="../embeddings/oleObject18.bin"/><Relationship Id="rId5" Type="http://schemas.openxmlformats.org/officeDocument/2006/relationships/image" Target="../media/image18.wmf"/><Relationship Id="rId15" Type="http://schemas.openxmlformats.org/officeDocument/2006/relationships/oleObject" Target="../embeddings/oleObject20.bin"/><Relationship Id="rId10" Type="http://schemas.openxmlformats.org/officeDocument/2006/relationships/image" Target="../media/image21.wmf"/><Relationship Id="rId19" Type="http://schemas.openxmlformats.org/officeDocument/2006/relationships/image" Target="../media/image25.wmf"/><Relationship Id="rId4" Type="http://schemas.openxmlformats.org/officeDocument/2006/relationships/oleObject" Target="../embeddings/oleObject15.bin"/><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7.bin"/><Relationship Id="rId18" Type="http://schemas.openxmlformats.org/officeDocument/2006/relationships/oleObject" Target="../embeddings/oleObject30.bin"/><Relationship Id="rId3" Type="http://schemas.openxmlformats.org/officeDocument/2006/relationships/image" Target="file:///G:\cai\PP\images\Line-31.gif" TargetMode="External"/><Relationship Id="rId21" Type="http://schemas.openxmlformats.org/officeDocument/2006/relationships/image" Target="../media/image30.wmf"/><Relationship Id="rId7" Type="http://schemas.openxmlformats.org/officeDocument/2006/relationships/oleObject" Target="../embeddings/oleObject24.bin"/><Relationship Id="rId12" Type="http://schemas.openxmlformats.org/officeDocument/2006/relationships/image" Target="../media/image22.wmf"/><Relationship Id="rId17" Type="http://schemas.openxmlformats.org/officeDocument/2006/relationships/oleObject" Target="../embeddings/oleObject29.bin"/><Relationship Id="rId2" Type="http://schemas.openxmlformats.org/officeDocument/2006/relationships/image" Target="../media/image26.png"/><Relationship Id="rId16" Type="http://schemas.openxmlformats.org/officeDocument/2006/relationships/image" Target="../media/image24.wmf"/><Relationship Id="rId20" Type="http://schemas.openxmlformats.org/officeDocument/2006/relationships/oleObject" Target="../embeddings/oleObject31.bin"/><Relationship Id="rId1" Type="http://schemas.openxmlformats.org/officeDocument/2006/relationships/slideLayout" Target="../slideLayouts/slideLayout15.xml"/><Relationship Id="rId6" Type="http://schemas.openxmlformats.org/officeDocument/2006/relationships/image" Target="../media/image28.png"/><Relationship Id="rId11" Type="http://schemas.openxmlformats.org/officeDocument/2006/relationships/oleObject" Target="../embeddings/oleObject26.bin"/><Relationship Id="rId5" Type="http://schemas.openxmlformats.org/officeDocument/2006/relationships/image" Target="../media/image27.wmf"/><Relationship Id="rId15" Type="http://schemas.openxmlformats.org/officeDocument/2006/relationships/oleObject" Target="../embeddings/oleObject28.bin"/><Relationship Id="rId23" Type="http://schemas.openxmlformats.org/officeDocument/2006/relationships/image" Target="../media/image31.wmf"/><Relationship Id="rId10" Type="http://schemas.openxmlformats.org/officeDocument/2006/relationships/image" Target="../media/image21.wmf"/><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oleObject" Target="../embeddings/oleObject25.bin"/><Relationship Id="rId14" Type="http://schemas.openxmlformats.org/officeDocument/2006/relationships/image" Target="../media/image23.wmf"/><Relationship Id="rId22"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3.bin"/><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oleObject" Target="../embeddings/oleObject34.bin"/><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file:///G:\cai\PP\images\Line-36b.gif" TargetMode="External"/><Relationship Id="rId7" Type="http://schemas.openxmlformats.org/officeDocument/2006/relationships/image" Target="../media/image37.wmf"/><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4.wmf"/><Relationship Id="rId3" Type="http://schemas.openxmlformats.org/officeDocument/2006/relationships/image" Target="../media/image38.wmf"/><Relationship Id="rId7" Type="http://schemas.openxmlformats.org/officeDocument/2006/relationships/image" Target="../media/image41.wmf"/><Relationship Id="rId12" Type="http://schemas.openxmlformats.org/officeDocument/2006/relationships/oleObject" Target="../embeddings/oleObject41.bin"/><Relationship Id="rId2" Type="http://schemas.openxmlformats.org/officeDocument/2006/relationships/oleObject" Target="../embeddings/oleObject37.bin"/><Relationship Id="rId1" Type="http://schemas.openxmlformats.org/officeDocument/2006/relationships/slideLayout" Target="../slideLayouts/slideLayout15.xml"/><Relationship Id="rId6" Type="http://schemas.openxmlformats.org/officeDocument/2006/relationships/oleObject" Target="../embeddings/oleObject38.bin"/><Relationship Id="rId11" Type="http://schemas.openxmlformats.org/officeDocument/2006/relationships/image" Target="../media/image43.wmf"/><Relationship Id="rId5" Type="http://schemas.openxmlformats.org/officeDocument/2006/relationships/image" Target="../media/image40.png"/><Relationship Id="rId10" Type="http://schemas.openxmlformats.org/officeDocument/2006/relationships/oleObject" Target="../embeddings/oleObject40.bin"/><Relationship Id="rId4" Type="http://schemas.openxmlformats.org/officeDocument/2006/relationships/image" Target="../media/image39.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1.wmf"/><Relationship Id="rId3" Type="http://schemas.openxmlformats.org/officeDocument/2006/relationships/image" Target="file:///G:\cai\PP\images\a35.gif" TargetMode="External"/><Relationship Id="rId7" Type="http://schemas.openxmlformats.org/officeDocument/2006/relationships/image" Target="../media/image44.wmf"/><Relationship Id="rId12" Type="http://schemas.openxmlformats.org/officeDocument/2006/relationships/oleObject" Target="../embeddings/oleObject38.bin"/><Relationship Id="rId2" Type="http://schemas.openxmlformats.org/officeDocument/2006/relationships/image" Target="../media/image45.png"/><Relationship Id="rId1" Type="http://schemas.openxmlformats.org/officeDocument/2006/relationships/slideLayout" Target="../slideLayouts/slideLayout15.xml"/><Relationship Id="rId6" Type="http://schemas.openxmlformats.org/officeDocument/2006/relationships/oleObject" Target="../embeddings/oleObject41.bin"/><Relationship Id="rId11" Type="http://schemas.openxmlformats.org/officeDocument/2006/relationships/image" Target="../media/image40.png"/><Relationship Id="rId5" Type="http://schemas.openxmlformats.org/officeDocument/2006/relationships/image" Target="../media/image43.wmf"/><Relationship Id="rId10" Type="http://schemas.openxmlformats.org/officeDocument/2006/relationships/image" Target="../media/image39.png"/><Relationship Id="rId4" Type="http://schemas.openxmlformats.org/officeDocument/2006/relationships/oleObject" Target="../embeddings/oleObject40.bin"/><Relationship Id="rId9" Type="http://schemas.openxmlformats.org/officeDocument/2006/relationships/image" Target="../media/image38.wmf"/><Relationship Id="rId1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7.bin"/><Relationship Id="rId3" Type="http://schemas.openxmlformats.org/officeDocument/2006/relationships/image" Target="../media/image46.wmf"/><Relationship Id="rId7" Type="http://schemas.openxmlformats.org/officeDocument/2006/relationships/image" Target="../media/image43.wmf"/><Relationship Id="rId12" Type="http://schemas.openxmlformats.org/officeDocument/2006/relationships/image" Target="../media/image41.wmf"/><Relationship Id="rId2" Type="http://schemas.openxmlformats.org/officeDocument/2006/relationships/oleObject" Target="../embeddings/oleObject42.bin"/><Relationship Id="rId1" Type="http://schemas.openxmlformats.org/officeDocument/2006/relationships/slideLayout" Target="../slideLayouts/slideLayout15.xml"/><Relationship Id="rId6" Type="http://schemas.openxmlformats.org/officeDocument/2006/relationships/oleObject" Target="../embeddings/oleObject44.bin"/><Relationship Id="rId11" Type="http://schemas.openxmlformats.org/officeDocument/2006/relationships/oleObject" Target="../embeddings/oleObject46.bin"/><Relationship Id="rId5" Type="http://schemas.openxmlformats.org/officeDocument/2006/relationships/image" Target="../media/image47.png"/><Relationship Id="rId10" Type="http://schemas.openxmlformats.org/officeDocument/2006/relationships/image" Target="../media/image48.png"/><Relationship Id="rId4" Type="http://schemas.openxmlformats.org/officeDocument/2006/relationships/oleObject" Target="../embeddings/oleObject43.bin"/><Relationship Id="rId9" Type="http://schemas.openxmlformats.org/officeDocument/2006/relationships/image" Target="../media/image44.wmf"/><Relationship Id="rId14"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3" Type="http://schemas.openxmlformats.org/officeDocument/2006/relationships/image" Target="file:///G:\cai\PP\images\Line-36d.gif" TargetMode="External"/><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56.png"/><Relationship Id="rId5" Type="http://schemas.openxmlformats.org/officeDocument/2006/relationships/oleObject" Target="../embeddings/oleObject52.bin"/><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67.png"/><Relationship Id="rId5" Type="http://schemas.openxmlformats.org/officeDocument/2006/relationships/image" Target="../media/image71.png"/><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69.emf"/><Relationship Id="rId5" Type="http://schemas.openxmlformats.org/officeDocument/2006/relationships/oleObject" Target="../embeddings/oleObject58.bin"/><Relationship Id="rId4" Type="http://schemas.openxmlformats.org/officeDocument/2006/relationships/image" Target="../media/image68.emf"/></Relationships>
</file>

<file path=ppt/slides/_rels/slide38.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73.png"/><Relationship Id="rId4" Type="http://schemas.openxmlformats.org/officeDocument/2006/relationships/image" Target="../media/image720.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71.emf"/><Relationship Id="rId5" Type="http://schemas.openxmlformats.org/officeDocument/2006/relationships/oleObject" Target="../embeddings/oleObject60.bin"/><Relationship Id="rId4" Type="http://schemas.openxmlformats.org/officeDocument/2006/relationships/image" Target="../media/image70.wmf"/></Relationships>
</file>

<file path=ppt/slides/_rels/slide41.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74.wmf"/><Relationship Id="rId5" Type="http://schemas.openxmlformats.org/officeDocument/2006/relationships/oleObject" Target="../embeddings/oleObject63.bin"/><Relationship Id="rId4" Type="http://schemas.openxmlformats.org/officeDocument/2006/relationships/image" Target="../media/image7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77.emf"/><Relationship Id="rId5" Type="http://schemas.openxmlformats.org/officeDocument/2006/relationships/oleObject" Target="../embeddings/oleObject66.bin"/><Relationship Id="rId4" Type="http://schemas.openxmlformats.org/officeDocument/2006/relationships/image" Target="../media/image7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5.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oleObject" Target="../embeddings/oleObject5.bin"/><Relationship Id="rId1" Type="http://schemas.openxmlformats.org/officeDocument/2006/relationships/slideLayout" Target="../slideLayouts/slideLayout15.x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1.png"/><Relationship Id="rId7"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15.x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3.bin"/><Relationship Id="rId1" Type="http://schemas.openxmlformats.org/officeDocument/2006/relationships/slideLayout" Target="../slideLayouts/slideLayout15.xml"/><Relationship Id="rId5" Type="http://schemas.openxmlformats.org/officeDocument/2006/relationships/image" Target="../media/image16.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
            <a:extLst>
              <a:ext uri="{FF2B5EF4-FFF2-40B4-BE49-F238E27FC236}">
                <a16:creationId xmlns:a16="http://schemas.microsoft.com/office/drawing/2014/main" id="{E8AB00E9-12B8-46A1-89BD-9C32A958CC4D}"/>
              </a:ext>
            </a:extLst>
          </p:cNvPr>
          <p:cNvSpPr>
            <a:spLocks noGrp="1"/>
          </p:cNvSpPr>
          <p:nvPr>
            <p:ph type="title"/>
          </p:nvPr>
        </p:nvSpPr>
        <p:spPr bwMode="auto">
          <a:xfrm>
            <a:off x="912284" y="3429000"/>
            <a:ext cx="9311216" cy="49318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r>
              <a:rPr lang="en-US" altLang="ko-KR" dirty="0">
                <a:ea typeface="나눔고딕" pitchFamily="50" charset="-128"/>
              </a:rPr>
              <a:t>Lesson 12. Op-Amp Application (II)</a:t>
            </a:r>
            <a:endParaRPr lang="ko-KR" altLang="en-US" dirty="0">
              <a:ea typeface="나눔고딕"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1.2. </a:t>
            </a:r>
            <a:r>
              <a:rPr kumimoji="1" lang="en-US" altLang="en-US" sz="2667" b="1" dirty="0">
                <a:solidFill>
                  <a:schemeClr val="accent5">
                    <a:lumMod val="75000"/>
                  </a:schemeClr>
                </a:solidFill>
                <a:latin typeface="Sitka Text" pitchFamily="2" charset="0"/>
                <a:ea typeface="굴림" charset="-127"/>
              </a:rPr>
              <a:t>Low-Pass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10" name="Group 9">
            <a:extLst>
              <a:ext uri="{FF2B5EF4-FFF2-40B4-BE49-F238E27FC236}">
                <a16:creationId xmlns:a16="http://schemas.microsoft.com/office/drawing/2014/main" id="{18745119-639B-4474-B004-A733B9AB8636}"/>
              </a:ext>
            </a:extLst>
          </p:cNvPr>
          <p:cNvGrpSpPr/>
          <p:nvPr/>
        </p:nvGrpSpPr>
        <p:grpSpPr>
          <a:xfrm>
            <a:off x="189799" y="1615411"/>
            <a:ext cx="7920037" cy="4721285"/>
            <a:chOff x="455613" y="1239838"/>
            <a:chExt cx="7920037" cy="4721285"/>
          </a:xfrm>
        </p:grpSpPr>
        <p:pic>
          <p:nvPicPr>
            <p:cNvPr id="11" name="Picture 10">
              <a:extLst>
                <a:ext uri="{FF2B5EF4-FFF2-40B4-BE49-F238E27FC236}">
                  <a16:creationId xmlns:a16="http://schemas.microsoft.com/office/drawing/2014/main" id="{DDB7EF38-4218-4C75-AC01-051FA099347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5613" y="1600200"/>
              <a:ext cx="388778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1">
              <a:extLst>
                <a:ext uri="{FF2B5EF4-FFF2-40B4-BE49-F238E27FC236}">
                  <a16:creationId xmlns:a16="http://schemas.microsoft.com/office/drawing/2014/main" id="{0428E3A5-9B84-403C-B57C-39A20D3EF68C}"/>
                </a:ext>
              </a:extLst>
            </p:cNvPr>
            <p:cNvGraphicFramePr>
              <a:graphicFrameLocks noChangeAspect="1"/>
            </p:cNvGraphicFramePr>
            <p:nvPr>
              <p:extLst>
                <p:ext uri="{D42A27DB-BD31-4B8C-83A1-F6EECF244321}">
                  <p14:modId xmlns:p14="http://schemas.microsoft.com/office/powerpoint/2010/main" val="2017994878"/>
                </p:ext>
              </p:extLst>
            </p:nvPr>
          </p:nvGraphicFramePr>
          <p:xfrm>
            <a:off x="4630738" y="4038600"/>
            <a:ext cx="3689350" cy="1270000"/>
          </p:xfrm>
          <a:graphic>
            <a:graphicData uri="http://schemas.openxmlformats.org/presentationml/2006/ole">
              <mc:AlternateContent xmlns:mc="http://schemas.openxmlformats.org/markup-compatibility/2006">
                <mc:Choice xmlns:v="urn:schemas-microsoft-com:vml" Requires="v">
                  <p:oleObj name="公式" r:id="rId4" imgW="2463800" imgH="850900" progId="Equation.3">
                    <p:embed/>
                  </p:oleObj>
                </mc:Choice>
                <mc:Fallback>
                  <p:oleObj name="公式" r:id="rId4" imgW="2463800" imgH="850900" progId="Equation.3">
                    <p:embed/>
                    <p:pic>
                      <p:nvPicPr>
                        <p:cNvPr id="1051659" name="Object 11">
                          <a:extLst>
                            <a:ext uri="{FF2B5EF4-FFF2-40B4-BE49-F238E27FC236}">
                              <a16:creationId xmlns:a16="http://schemas.microsoft.com/office/drawing/2014/main" id="{2781EC2C-E3F0-4F35-A92E-C4F8888972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738" y="4038600"/>
                          <a:ext cx="368935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5">
              <a:extLst>
                <a:ext uri="{FF2B5EF4-FFF2-40B4-BE49-F238E27FC236}">
                  <a16:creationId xmlns:a16="http://schemas.microsoft.com/office/drawing/2014/main" id="{82751A36-8953-46AF-B36A-42F5D3A73330}"/>
                </a:ext>
              </a:extLst>
            </p:cNvPr>
            <p:cNvSpPr txBox="1">
              <a:spLocks noChangeArrowheads="1"/>
            </p:cNvSpPr>
            <p:nvPr/>
          </p:nvSpPr>
          <p:spPr bwMode="auto">
            <a:xfrm>
              <a:off x="2974975" y="5561013"/>
              <a:ext cx="3344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First-order (one-pole) Filter</a:t>
              </a:r>
            </a:p>
          </p:txBody>
        </p:sp>
        <p:grpSp>
          <p:nvGrpSpPr>
            <p:cNvPr id="14" name="Group 31">
              <a:extLst>
                <a:ext uri="{FF2B5EF4-FFF2-40B4-BE49-F238E27FC236}">
                  <a16:creationId xmlns:a16="http://schemas.microsoft.com/office/drawing/2014/main" id="{EF848A8D-16C1-4BA3-9A3F-9F5C0E1FA31E}"/>
                </a:ext>
              </a:extLst>
            </p:cNvPr>
            <p:cNvGrpSpPr>
              <a:grpSpLocks/>
            </p:cNvGrpSpPr>
            <p:nvPr/>
          </p:nvGrpSpPr>
          <p:grpSpPr bwMode="auto">
            <a:xfrm>
              <a:off x="5064125" y="1239838"/>
              <a:ext cx="3311525" cy="2736850"/>
              <a:chOff x="3198" y="1207"/>
              <a:chExt cx="2086" cy="1724"/>
            </a:xfrm>
          </p:grpSpPr>
          <p:pic>
            <p:nvPicPr>
              <p:cNvPr id="16" name="Picture 23">
                <a:extLst>
                  <a:ext uri="{FF2B5EF4-FFF2-40B4-BE49-F238E27FC236}">
                    <a16:creationId xmlns:a16="http://schemas.microsoft.com/office/drawing/2014/main" id="{262A9F73-C660-4D61-B1E0-1F33EABF57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2341"/>
                <a:ext cx="49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3">
                <a:extLst>
                  <a:ext uri="{FF2B5EF4-FFF2-40B4-BE49-F238E27FC236}">
                    <a16:creationId xmlns:a16="http://schemas.microsoft.com/office/drawing/2014/main" id="{5E26A051-29F9-4072-9C0B-03C0A71B4F62}"/>
                  </a:ext>
                </a:extLst>
              </p:cNvPr>
              <p:cNvSpPr>
                <a:spLocks noChangeShapeType="1"/>
              </p:cNvSpPr>
              <p:nvPr/>
            </p:nvSpPr>
            <p:spPr bwMode="auto">
              <a:xfrm>
                <a:off x="3560" y="2523"/>
                <a:ext cx="13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19" name="Line 14">
                <a:extLst>
                  <a:ext uri="{FF2B5EF4-FFF2-40B4-BE49-F238E27FC236}">
                    <a16:creationId xmlns:a16="http://schemas.microsoft.com/office/drawing/2014/main" id="{BA608291-7BB6-409A-A2EC-6C82A4248FF0}"/>
                  </a:ext>
                </a:extLst>
              </p:cNvPr>
              <p:cNvSpPr>
                <a:spLocks noChangeShapeType="1"/>
              </p:cNvSpPr>
              <p:nvPr/>
            </p:nvSpPr>
            <p:spPr bwMode="auto">
              <a:xfrm flipV="1">
                <a:off x="3560" y="1344"/>
                <a:ext cx="0" cy="1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20" name="Line 15">
                <a:extLst>
                  <a:ext uri="{FF2B5EF4-FFF2-40B4-BE49-F238E27FC236}">
                    <a16:creationId xmlns:a16="http://schemas.microsoft.com/office/drawing/2014/main" id="{828EB475-D51D-42E7-80A5-CCF045764A8A}"/>
                  </a:ext>
                </a:extLst>
              </p:cNvPr>
              <p:cNvSpPr>
                <a:spLocks noChangeShapeType="1"/>
              </p:cNvSpPr>
              <p:nvPr/>
            </p:nvSpPr>
            <p:spPr bwMode="auto">
              <a:xfrm>
                <a:off x="3560" y="166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21" name="Line 16">
                <a:extLst>
                  <a:ext uri="{FF2B5EF4-FFF2-40B4-BE49-F238E27FC236}">
                    <a16:creationId xmlns:a16="http://schemas.microsoft.com/office/drawing/2014/main" id="{B7ED5974-EE22-441C-A352-C7FF767888FB}"/>
                  </a:ext>
                </a:extLst>
              </p:cNvPr>
              <p:cNvSpPr>
                <a:spLocks noChangeShapeType="1"/>
              </p:cNvSpPr>
              <p:nvPr/>
            </p:nvSpPr>
            <p:spPr bwMode="auto">
              <a:xfrm>
                <a:off x="4014" y="1661"/>
                <a:ext cx="0" cy="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22" name="Line 20">
                <a:extLst>
                  <a:ext uri="{FF2B5EF4-FFF2-40B4-BE49-F238E27FC236}">
                    <a16:creationId xmlns:a16="http://schemas.microsoft.com/office/drawing/2014/main" id="{3FB6FA30-9B8C-468D-AF87-7C9DA0C97E43}"/>
                  </a:ext>
                </a:extLst>
              </p:cNvPr>
              <p:cNvSpPr>
                <a:spLocks noChangeShapeType="1"/>
              </p:cNvSpPr>
              <p:nvPr/>
            </p:nvSpPr>
            <p:spPr bwMode="auto">
              <a:xfrm>
                <a:off x="4014" y="1661"/>
                <a:ext cx="318"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aphicFrame>
            <p:nvGraphicFramePr>
              <p:cNvPr id="23" name="Object 22">
                <a:extLst>
                  <a:ext uri="{FF2B5EF4-FFF2-40B4-BE49-F238E27FC236}">
                    <a16:creationId xmlns:a16="http://schemas.microsoft.com/office/drawing/2014/main" id="{EABA86D6-E291-4F84-A54E-C8C52540D11A}"/>
                  </a:ext>
                </a:extLst>
              </p:cNvPr>
              <p:cNvGraphicFramePr>
                <a:graphicFrameLocks noChangeAspect="1"/>
              </p:cNvGraphicFramePr>
              <p:nvPr/>
            </p:nvGraphicFramePr>
            <p:xfrm>
              <a:off x="3198" y="1207"/>
              <a:ext cx="242" cy="272"/>
            </p:xfrm>
            <a:graphic>
              <a:graphicData uri="http://schemas.openxmlformats.org/presentationml/2006/ole">
                <mc:AlternateContent xmlns:mc="http://schemas.openxmlformats.org/markup-compatibility/2006">
                  <mc:Choice xmlns:v="urn:schemas-microsoft-com:vml" Requires="v">
                    <p:oleObj name="公式" r:id="rId7" imgW="203112" imgH="228501" progId="Equation.3">
                      <p:embed/>
                    </p:oleObj>
                  </mc:Choice>
                  <mc:Fallback>
                    <p:oleObj name="公式" r:id="rId7" imgW="203112" imgH="228501" progId="Equation.3">
                      <p:embed/>
                      <p:pic>
                        <p:nvPicPr>
                          <p:cNvPr id="74767" name="Object 22">
                            <a:extLst>
                              <a:ext uri="{FF2B5EF4-FFF2-40B4-BE49-F238E27FC236}">
                                <a16:creationId xmlns:a16="http://schemas.microsoft.com/office/drawing/2014/main" id="{59B722C7-F76F-4EB2-8471-1E4CC62B35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207"/>
                            <a:ext cx="24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4">
                <a:extLst>
                  <a:ext uri="{FF2B5EF4-FFF2-40B4-BE49-F238E27FC236}">
                    <a16:creationId xmlns:a16="http://schemas.microsoft.com/office/drawing/2014/main" id="{F70523B1-81C2-40D8-8672-C28A05743D9B}"/>
                  </a:ext>
                </a:extLst>
              </p:cNvPr>
              <p:cNvSpPr txBox="1">
                <a:spLocks noChangeArrowheads="1"/>
              </p:cNvSpPr>
              <p:nvPr/>
            </p:nvSpPr>
            <p:spPr bwMode="auto">
              <a:xfrm>
                <a:off x="4241" y="1752"/>
                <a:ext cx="9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-20dB/decade</a:t>
                </a:r>
              </a:p>
            </p:txBody>
          </p:sp>
          <p:graphicFrame>
            <p:nvGraphicFramePr>
              <p:cNvPr id="25" name="Object 25">
                <a:extLst>
                  <a:ext uri="{FF2B5EF4-FFF2-40B4-BE49-F238E27FC236}">
                    <a16:creationId xmlns:a16="http://schemas.microsoft.com/office/drawing/2014/main" id="{2D5CD07E-135C-4D14-9386-EB5207815037}"/>
                  </a:ext>
                </a:extLst>
              </p:cNvPr>
              <p:cNvGraphicFramePr>
                <a:graphicFrameLocks noChangeAspect="1"/>
              </p:cNvGraphicFramePr>
              <p:nvPr/>
            </p:nvGraphicFramePr>
            <p:xfrm>
              <a:off x="3560" y="1253"/>
              <a:ext cx="454" cy="424"/>
            </p:xfrm>
            <a:graphic>
              <a:graphicData uri="http://schemas.openxmlformats.org/presentationml/2006/ole">
                <mc:AlternateContent xmlns:mc="http://schemas.openxmlformats.org/markup-compatibility/2006">
                  <mc:Choice xmlns:v="urn:schemas-microsoft-com:vml" Requires="v">
                    <p:oleObj name="公式" r:id="rId9" imgW="431800" imgH="457200" progId="Equation.3">
                      <p:embed/>
                    </p:oleObj>
                  </mc:Choice>
                  <mc:Fallback>
                    <p:oleObj name="公式" r:id="rId9" imgW="431800" imgH="457200" progId="Equation.3">
                      <p:embed/>
                      <p:pic>
                        <p:nvPicPr>
                          <p:cNvPr id="74769" name="Object 25">
                            <a:extLst>
                              <a:ext uri="{FF2B5EF4-FFF2-40B4-BE49-F238E27FC236}">
                                <a16:creationId xmlns:a16="http://schemas.microsoft.com/office/drawing/2014/main" id="{DAC7F9EC-21BB-41BA-A430-869D48B554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1253"/>
                            <a:ext cx="454"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6">
                <a:extLst>
                  <a:ext uri="{FF2B5EF4-FFF2-40B4-BE49-F238E27FC236}">
                    <a16:creationId xmlns:a16="http://schemas.microsoft.com/office/drawing/2014/main" id="{87101FBC-281A-46C8-AB3B-D4ABCDD8246A}"/>
                  </a:ext>
                </a:extLst>
              </p:cNvPr>
              <p:cNvGraphicFramePr>
                <a:graphicFrameLocks noChangeAspect="1"/>
              </p:cNvGraphicFramePr>
              <p:nvPr/>
            </p:nvGraphicFramePr>
            <p:xfrm>
              <a:off x="3651" y="2523"/>
              <a:ext cx="771" cy="408"/>
            </p:xfrm>
            <a:graphic>
              <a:graphicData uri="http://schemas.openxmlformats.org/presentationml/2006/ole">
                <mc:AlternateContent xmlns:mc="http://schemas.openxmlformats.org/markup-compatibility/2006">
                  <mc:Choice xmlns:v="urn:schemas-microsoft-com:vml" Requires="v">
                    <p:oleObj name="公式" r:id="rId11" imgW="723586" imgH="393529" progId="Equation.3">
                      <p:embed/>
                    </p:oleObj>
                  </mc:Choice>
                  <mc:Fallback>
                    <p:oleObj name="公式" r:id="rId11" imgW="723586" imgH="393529" progId="Equation.3">
                      <p:embed/>
                      <p:pic>
                        <p:nvPicPr>
                          <p:cNvPr id="74770" name="Object 26">
                            <a:extLst>
                              <a:ext uri="{FF2B5EF4-FFF2-40B4-BE49-F238E27FC236}">
                                <a16:creationId xmlns:a16="http://schemas.microsoft.com/office/drawing/2014/main" id="{B8308EE9-CCFF-43DE-A26D-A14B82FDB5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1" y="2523"/>
                            <a:ext cx="77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27">
                <a:extLst>
                  <a:ext uri="{FF2B5EF4-FFF2-40B4-BE49-F238E27FC236}">
                    <a16:creationId xmlns:a16="http://schemas.microsoft.com/office/drawing/2014/main" id="{478BE4B2-027D-46C4-A81B-A7C9DF278159}"/>
                  </a:ext>
                </a:extLst>
              </p:cNvPr>
              <p:cNvSpPr txBox="1">
                <a:spLocks noChangeArrowheads="1"/>
              </p:cNvSpPr>
              <p:nvPr/>
            </p:nvSpPr>
            <p:spPr bwMode="auto">
              <a:xfrm>
                <a:off x="3424" y="2432"/>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graphicFrame>
            <p:nvGraphicFramePr>
              <p:cNvPr id="28" name="Object 28">
                <a:extLst>
                  <a:ext uri="{FF2B5EF4-FFF2-40B4-BE49-F238E27FC236}">
                    <a16:creationId xmlns:a16="http://schemas.microsoft.com/office/drawing/2014/main" id="{4DE5839D-730D-4662-A665-971FF936966D}"/>
                  </a:ext>
                </a:extLst>
              </p:cNvPr>
              <p:cNvGraphicFramePr>
                <a:graphicFrameLocks noChangeAspect="1"/>
              </p:cNvGraphicFramePr>
              <p:nvPr/>
            </p:nvGraphicFramePr>
            <p:xfrm>
              <a:off x="3536" y="2478"/>
              <a:ext cx="72" cy="72"/>
            </p:xfrm>
            <a:graphic>
              <a:graphicData uri="http://schemas.openxmlformats.org/presentationml/2006/ole">
                <mc:AlternateContent xmlns:mc="http://schemas.openxmlformats.org/markup-compatibility/2006">
                  <mc:Choice xmlns:v="urn:schemas-microsoft-com:vml" Requires="v">
                    <p:oleObj name="公式" r:id="rId13" imgW="114102" imgH="114102" progId="Equation.3">
                      <p:embed/>
                    </p:oleObj>
                  </mc:Choice>
                  <mc:Fallback>
                    <p:oleObj name="公式" r:id="rId13" imgW="114102" imgH="114102" progId="Equation.3">
                      <p:embed/>
                      <p:pic>
                        <p:nvPicPr>
                          <p:cNvPr id="74772" name="Object 28">
                            <a:extLst>
                              <a:ext uri="{FF2B5EF4-FFF2-40B4-BE49-F238E27FC236}">
                                <a16:creationId xmlns:a16="http://schemas.microsoft.com/office/drawing/2014/main" id="{8BC53738-D259-4F18-9CF9-D0E54E5086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6" y="2478"/>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29">
                <a:extLst>
                  <a:ext uri="{FF2B5EF4-FFF2-40B4-BE49-F238E27FC236}">
                    <a16:creationId xmlns:a16="http://schemas.microsoft.com/office/drawing/2014/main" id="{EDF13810-A16A-4722-8A99-71F30AA839F5}"/>
                  </a:ext>
                </a:extLst>
              </p:cNvPr>
              <p:cNvGraphicFramePr>
                <a:graphicFrameLocks noChangeAspect="1"/>
              </p:cNvGraphicFramePr>
              <p:nvPr/>
            </p:nvGraphicFramePr>
            <p:xfrm>
              <a:off x="3989" y="2478"/>
              <a:ext cx="72" cy="72"/>
            </p:xfrm>
            <a:graphic>
              <a:graphicData uri="http://schemas.openxmlformats.org/presentationml/2006/ole">
                <mc:AlternateContent xmlns:mc="http://schemas.openxmlformats.org/markup-compatibility/2006">
                  <mc:Choice xmlns:v="urn:schemas-microsoft-com:vml" Requires="v">
                    <p:oleObj name="公式" r:id="rId15" imgW="114102" imgH="114102" progId="Equation.3">
                      <p:embed/>
                    </p:oleObj>
                  </mc:Choice>
                  <mc:Fallback>
                    <p:oleObj name="公式" r:id="rId15" imgW="114102" imgH="114102" progId="Equation.3">
                      <p:embed/>
                      <p:pic>
                        <p:nvPicPr>
                          <p:cNvPr id="74773" name="Object 29">
                            <a:extLst>
                              <a:ext uri="{FF2B5EF4-FFF2-40B4-BE49-F238E27FC236}">
                                <a16:creationId xmlns:a16="http://schemas.microsoft.com/office/drawing/2014/main" id="{03B01AA7-D0A7-4D48-9453-9ACA6426DA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9" y="2478"/>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0">
                <a:extLst>
                  <a:ext uri="{FF2B5EF4-FFF2-40B4-BE49-F238E27FC236}">
                    <a16:creationId xmlns:a16="http://schemas.microsoft.com/office/drawing/2014/main" id="{FBFD7DEC-4AA5-4611-BB00-FA9D032BC192}"/>
                  </a:ext>
                </a:extLst>
              </p:cNvPr>
              <p:cNvGraphicFramePr>
                <a:graphicFrameLocks noChangeAspect="1"/>
              </p:cNvGraphicFramePr>
              <p:nvPr/>
            </p:nvGraphicFramePr>
            <p:xfrm>
              <a:off x="3989" y="1616"/>
              <a:ext cx="72" cy="72"/>
            </p:xfrm>
            <a:graphic>
              <a:graphicData uri="http://schemas.openxmlformats.org/presentationml/2006/ole">
                <mc:AlternateContent xmlns:mc="http://schemas.openxmlformats.org/markup-compatibility/2006">
                  <mc:Choice xmlns:v="urn:schemas-microsoft-com:vml" Requires="v">
                    <p:oleObj name="公式" r:id="rId17" imgW="114102" imgH="114102" progId="Equation.3">
                      <p:embed/>
                    </p:oleObj>
                  </mc:Choice>
                  <mc:Fallback>
                    <p:oleObj name="公式" r:id="rId17" imgW="114102" imgH="114102" progId="Equation.3">
                      <p:embed/>
                      <p:pic>
                        <p:nvPicPr>
                          <p:cNvPr id="74774" name="Object 30">
                            <a:extLst>
                              <a:ext uri="{FF2B5EF4-FFF2-40B4-BE49-F238E27FC236}">
                                <a16:creationId xmlns:a16="http://schemas.microsoft.com/office/drawing/2014/main" id="{2827A5E7-C796-41D5-B1C1-0E8A89F89B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 y="1616"/>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 name="Object 32">
              <a:extLst>
                <a:ext uri="{FF2B5EF4-FFF2-40B4-BE49-F238E27FC236}">
                  <a16:creationId xmlns:a16="http://schemas.microsoft.com/office/drawing/2014/main" id="{4840A8D3-2B1F-4950-9D42-2A1E6F1AAC39}"/>
                </a:ext>
              </a:extLst>
            </p:cNvPr>
            <p:cNvGraphicFramePr>
              <a:graphicFrameLocks noChangeAspect="1"/>
            </p:cNvGraphicFramePr>
            <p:nvPr>
              <p:extLst>
                <p:ext uri="{D42A27DB-BD31-4B8C-83A1-F6EECF244321}">
                  <p14:modId xmlns:p14="http://schemas.microsoft.com/office/powerpoint/2010/main" val="580937502"/>
                </p:ext>
              </p:extLst>
            </p:nvPr>
          </p:nvGraphicFramePr>
          <p:xfrm>
            <a:off x="455613" y="4048125"/>
            <a:ext cx="3887787" cy="1173163"/>
          </p:xfrm>
          <a:graphic>
            <a:graphicData uri="http://schemas.openxmlformats.org/presentationml/2006/ole">
              <mc:AlternateContent xmlns:mc="http://schemas.openxmlformats.org/markup-compatibility/2006">
                <mc:Choice xmlns:v="urn:schemas-microsoft-com:vml" Requires="v">
                  <p:oleObj name="Equation" r:id="rId18" imgW="2311400" imgH="812800" progId="Equation.DSMT4">
                    <p:embed/>
                  </p:oleObj>
                </mc:Choice>
                <mc:Fallback>
                  <p:oleObj name="Equation" r:id="rId18" imgW="2311400" imgH="812800" progId="Equation.DSMT4">
                    <p:embed/>
                    <p:pic>
                      <p:nvPicPr>
                        <p:cNvPr id="42016" name="Object 32">
                          <a:extLst>
                            <a:ext uri="{FF2B5EF4-FFF2-40B4-BE49-F238E27FC236}">
                              <a16:creationId xmlns:a16="http://schemas.microsoft.com/office/drawing/2014/main" id="{1C1BCFEE-DBD2-4FEB-9276-F44788D47F6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5613" y="4048125"/>
                          <a:ext cx="3887787"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40978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1.2. </a:t>
            </a:r>
            <a:r>
              <a:rPr kumimoji="1" lang="en-US" altLang="en-US" sz="2667" b="1" dirty="0">
                <a:solidFill>
                  <a:schemeClr val="accent5">
                    <a:lumMod val="75000"/>
                  </a:schemeClr>
                </a:solidFill>
                <a:latin typeface="Sitka Text" pitchFamily="2" charset="0"/>
                <a:ea typeface="굴림" charset="-127"/>
              </a:rPr>
              <a:t>Low-Pass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29" name="Group 28">
            <a:extLst>
              <a:ext uri="{FF2B5EF4-FFF2-40B4-BE49-F238E27FC236}">
                <a16:creationId xmlns:a16="http://schemas.microsoft.com/office/drawing/2014/main" id="{CBE109F9-894F-491F-B35F-5F4AEA9688F6}"/>
              </a:ext>
            </a:extLst>
          </p:cNvPr>
          <p:cNvGrpSpPr/>
          <p:nvPr/>
        </p:nvGrpSpPr>
        <p:grpSpPr>
          <a:xfrm>
            <a:off x="199398" y="1732111"/>
            <a:ext cx="8701087" cy="4648260"/>
            <a:chOff x="220663" y="1243013"/>
            <a:chExt cx="8701087" cy="4648260"/>
          </a:xfrm>
        </p:grpSpPr>
        <p:pic>
          <p:nvPicPr>
            <p:cNvPr id="30" name="Picture 12">
              <a:extLst>
                <a:ext uri="{FF2B5EF4-FFF2-40B4-BE49-F238E27FC236}">
                  <a16:creationId xmlns:a16="http://schemas.microsoft.com/office/drawing/2014/main" id="{A91B610C-C2B6-4D4A-96B1-3947101DEAC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69950" y="1243013"/>
              <a:ext cx="4257675"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13">
              <a:extLst>
                <a:ext uri="{FF2B5EF4-FFF2-40B4-BE49-F238E27FC236}">
                  <a16:creationId xmlns:a16="http://schemas.microsoft.com/office/drawing/2014/main" id="{023A1D6C-DF56-4A05-91FE-1B18D5167D50}"/>
                </a:ext>
              </a:extLst>
            </p:cNvPr>
            <p:cNvGraphicFramePr>
              <a:graphicFrameLocks noChangeAspect="1"/>
            </p:cNvGraphicFramePr>
            <p:nvPr>
              <p:extLst>
                <p:ext uri="{D42A27DB-BD31-4B8C-83A1-F6EECF244321}">
                  <p14:modId xmlns:p14="http://schemas.microsoft.com/office/powerpoint/2010/main" val="2732501537"/>
                </p:ext>
              </p:extLst>
            </p:nvPr>
          </p:nvGraphicFramePr>
          <p:xfrm>
            <a:off x="4541838" y="4267200"/>
            <a:ext cx="4379912" cy="652463"/>
          </p:xfrm>
          <a:graphic>
            <a:graphicData uri="http://schemas.openxmlformats.org/presentationml/2006/ole">
              <mc:AlternateContent xmlns:mc="http://schemas.openxmlformats.org/markup-compatibility/2006">
                <mc:Choice xmlns:v="urn:schemas-microsoft-com:vml" Requires="v">
                  <p:oleObj name="公式" r:id="rId4" imgW="2895600" imgH="431800" progId="Equation.3">
                    <p:embed/>
                  </p:oleObj>
                </mc:Choice>
                <mc:Fallback>
                  <p:oleObj name="公式" r:id="rId4" imgW="2895600" imgH="431800" progId="Equation.3">
                    <p:embed/>
                    <p:pic>
                      <p:nvPicPr>
                        <p:cNvPr id="1051661" name="Object 13">
                          <a:extLst>
                            <a:ext uri="{FF2B5EF4-FFF2-40B4-BE49-F238E27FC236}">
                              <a16:creationId xmlns:a16="http://schemas.microsoft.com/office/drawing/2014/main" id="{AA9331CE-5695-47BD-89E0-3CCF2BF9F5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838" y="4267200"/>
                          <a:ext cx="437991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 Box 16">
              <a:extLst>
                <a:ext uri="{FF2B5EF4-FFF2-40B4-BE49-F238E27FC236}">
                  <a16:creationId xmlns:a16="http://schemas.microsoft.com/office/drawing/2014/main" id="{D1BCBB85-9715-4591-A06C-D0790E34E94C}"/>
                </a:ext>
              </a:extLst>
            </p:cNvPr>
            <p:cNvSpPr txBox="1">
              <a:spLocks noChangeArrowheads="1"/>
            </p:cNvSpPr>
            <p:nvPr/>
          </p:nvSpPr>
          <p:spPr bwMode="auto">
            <a:xfrm>
              <a:off x="2741613" y="5491163"/>
              <a:ext cx="38718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Second-order (two-pole) Filter</a:t>
              </a:r>
            </a:p>
          </p:txBody>
        </p:sp>
        <p:grpSp>
          <p:nvGrpSpPr>
            <p:cNvPr id="33" name="Group 31">
              <a:extLst>
                <a:ext uri="{FF2B5EF4-FFF2-40B4-BE49-F238E27FC236}">
                  <a16:creationId xmlns:a16="http://schemas.microsoft.com/office/drawing/2014/main" id="{385637C3-684C-4F9A-9D76-69B1EF22B0D9}"/>
                </a:ext>
              </a:extLst>
            </p:cNvPr>
            <p:cNvGrpSpPr>
              <a:grpSpLocks/>
            </p:cNvGrpSpPr>
            <p:nvPr/>
          </p:nvGrpSpPr>
          <p:grpSpPr bwMode="auto">
            <a:xfrm>
              <a:off x="5046663" y="1314450"/>
              <a:ext cx="3455987" cy="2736850"/>
              <a:chOff x="3198" y="1207"/>
              <a:chExt cx="2177" cy="1724"/>
            </a:xfrm>
          </p:grpSpPr>
          <p:pic>
            <p:nvPicPr>
              <p:cNvPr id="39" name="Picture 12">
                <a:extLst>
                  <a:ext uri="{FF2B5EF4-FFF2-40B4-BE49-F238E27FC236}">
                    <a16:creationId xmlns:a16="http://schemas.microsoft.com/office/drawing/2014/main" id="{8B278F4F-53C6-4CF4-A3B0-955172F9C1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2341"/>
                <a:ext cx="49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ine 13">
                <a:extLst>
                  <a:ext uri="{FF2B5EF4-FFF2-40B4-BE49-F238E27FC236}">
                    <a16:creationId xmlns:a16="http://schemas.microsoft.com/office/drawing/2014/main" id="{0F0DA526-4B5B-44FE-B408-C8A336E2A6CC}"/>
                  </a:ext>
                </a:extLst>
              </p:cNvPr>
              <p:cNvSpPr>
                <a:spLocks noChangeShapeType="1"/>
              </p:cNvSpPr>
              <p:nvPr/>
            </p:nvSpPr>
            <p:spPr bwMode="auto">
              <a:xfrm>
                <a:off x="3560" y="2523"/>
                <a:ext cx="13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1" name="Line 14">
                <a:extLst>
                  <a:ext uri="{FF2B5EF4-FFF2-40B4-BE49-F238E27FC236}">
                    <a16:creationId xmlns:a16="http://schemas.microsoft.com/office/drawing/2014/main" id="{5202D34D-A354-4DB5-BCFE-E70ABA6BEF2A}"/>
                  </a:ext>
                </a:extLst>
              </p:cNvPr>
              <p:cNvSpPr>
                <a:spLocks noChangeShapeType="1"/>
              </p:cNvSpPr>
              <p:nvPr/>
            </p:nvSpPr>
            <p:spPr bwMode="auto">
              <a:xfrm flipV="1">
                <a:off x="3560" y="1344"/>
                <a:ext cx="0" cy="1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2" name="Line 15">
                <a:extLst>
                  <a:ext uri="{FF2B5EF4-FFF2-40B4-BE49-F238E27FC236}">
                    <a16:creationId xmlns:a16="http://schemas.microsoft.com/office/drawing/2014/main" id="{E8932AAE-06BF-4392-B49D-B51797EB58E4}"/>
                  </a:ext>
                </a:extLst>
              </p:cNvPr>
              <p:cNvSpPr>
                <a:spLocks noChangeShapeType="1"/>
              </p:cNvSpPr>
              <p:nvPr/>
            </p:nvSpPr>
            <p:spPr bwMode="auto">
              <a:xfrm>
                <a:off x="3560" y="1661"/>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3" name="Line 16">
                <a:extLst>
                  <a:ext uri="{FF2B5EF4-FFF2-40B4-BE49-F238E27FC236}">
                    <a16:creationId xmlns:a16="http://schemas.microsoft.com/office/drawing/2014/main" id="{3661799C-592A-4761-92F6-C29B39B803D8}"/>
                  </a:ext>
                </a:extLst>
              </p:cNvPr>
              <p:cNvSpPr>
                <a:spLocks noChangeShapeType="1"/>
              </p:cNvSpPr>
              <p:nvPr/>
            </p:nvSpPr>
            <p:spPr bwMode="auto">
              <a:xfrm>
                <a:off x="4014" y="1661"/>
                <a:ext cx="0" cy="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4" name="Line 17">
                <a:extLst>
                  <a:ext uri="{FF2B5EF4-FFF2-40B4-BE49-F238E27FC236}">
                    <a16:creationId xmlns:a16="http://schemas.microsoft.com/office/drawing/2014/main" id="{F0EE0D92-9DD4-4842-AC0F-9794A65BDA7E}"/>
                  </a:ext>
                </a:extLst>
              </p:cNvPr>
              <p:cNvSpPr>
                <a:spLocks noChangeShapeType="1"/>
              </p:cNvSpPr>
              <p:nvPr/>
            </p:nvSpPr>
            <p:spPr bwMode="auto">
              <a:xfrm>
                <a:off x="4014" y="1661"/>
                <a:ext cx="318"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aphicFrame>
            <p:nvGraphicFramePr>
              <p:cNvPr id="45" name="Object 18">
                <a:extLst>
                  <a:ext uri="{FF2B5EF4-FFF2-40B4-BE49-F238E27FC236}">
                    <a16:creationId xmlns:a16="http://schemas.microsoft.com/office/drawing/2014/main" id="{C9C06D74-4556-4905-8727-A2B4E523B01D}"/>
                  </a:ext>
                </a:extLst>
              </p:cNvPr>
              <p:cNvGraphicFramePr>
                <a:graphicFrameLocks noChangeAspect="1"/>
              </p:cNvGraphicFramePr>
              <p:nvPr/>
            </p:nvGraphicFramePr>
            <p:xfrm>
              <a:off x="3198" y="1207"/>
              <a:ext cx="242" cy="272"/>
            </p:xfrm>
            <a:graphic>
              <a:graphicData uri="http://schemas.openxmlformats.org/presentationml/2006/ole">
                <mc:AlternateContent xmlns:mc="http://schemas.openxmlformats.org/markup-compatibility/2006">
                  <mc:Choice xmlns:v="urn:schemas-microsoft-com:vml" Requires="v">
                    <p:oleObj name="公式" r:id="rId7" imgW="203112" imgH="228501" progId="Equation.3">
                      <p:embed/>
                    </p:oleObj>
                  </mc:Choice>
                  <mc:Fallback>
                    <p:oleObj name="公式" r:id="rId7" imgW="203112" imgH="228501" progId="Equation.3">
                      <p:embed/>
                      <p:pic>
                        <p:nvPicPr>
                          <p:cNvPr id="75793" name="Object 18">
                            <a:extLst>
                              <a:ext uri="{FF2B5EF4-FFF2-40B4-BE49-F238E27FC236}">
                                <a16:creationId xmlns:a16="http://schemas.microsoft.com/office/drawing/2014/main" id="{FBC879B4-A498-436F-A130-EE03145269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207"/>
                            <a:ext cx="24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 name="Text Box 19">
                <a:extLst>
                  <a:ext uri="{FF2B5EF4-FFF2-40B4-BE49-F238E27FC236}">
                    <a16:creationId xmlns:a16="http://schemas.microsoft.com/office/drawing/2014/main" id="{D965F642-C94E-4EE7-990D-4C41BCBF5111}"/>
                  </a:ext>
                </a:extLst>
              </p:cNvPr>
              <p:cNvSpPr txBox="1">
                <a:spLocks noChangeArrowheads="1"/>
              </p:cNvSpPr>
              <p:nvPr/>
            </p:nvSpPr>
            <p:spPr bwMode="auto">
              <a:xfrm>
                <a:off x="4241" y="1752"/>
                <a:ext cx="9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-20dB/decade</a:t>
                </a:r>
              </a:p>
            </p:txBody>
          </p:sp>
          <p:graphicFrame>
            <p:nvGraphicFramePr>
              <p:cNvPr id="47" name="Object 20">
                <a:extLst>
                  <a:ext uri="{FF2B5EF4-FFF2-40B4-BE49-F238E27FC236}">
                    <a16:creationId xmlns:a16="http://schemas.microsoft.com/office/drawing/2014/main" id="{CEC37252-0DED-4F92-AB1D-41E70D091737}"/>
                  </a:ext>
                </a:extLst>
              </p:cNvPr>
              <p:cNvGraphicFramePr>
                <a:graphicFrameLocks noChangeAspect="1"/>
              </p:cNvGraphicFramePr>
              <p:nvPr/>
            </p:nvGraphicFramePr>
            <p:xfrm>
              <a:off x="3560" y="1253"/>
              <a:ext cx="454" cy="424"/>
            </p:xfrm>
            <a:graphic>
              <a:graphicData uri="http://schemas.openxmlformats.org/presentationml/2006/ole">
                <mc:AlternateContent xmlns:mc="http://schemas.openxmlformats.org/markup-compatibility/2006">
                  <mc:Choice xmlns:v="urn:schemas-microsoft-com:vml" Requires="v">
                    <p:oleObj name="公式" r:id="rId9" imgW="431800" imgH="457200" progId="Equation.3">
                      <p:embed/>
                    </p:oleObj>
                  </mc:Choice>
                  <mc:Fallback>
                    <p:oleObj name="公式" r:id="rId9" imgW="431800" imgH="457200" progId="Equation.3">
                      <p:embed/>
                      <p:pic>
                        <p:nvPicPr>
                          <p:cNvPr id="75795" name="Object 20">
                            <a:extLst>
                              <a:ext uri="{FF2B5EF4-FFF2-40B4-BE49-F238E27FC236}">
                                <a16:creationId xmlns:a16="http://schemas.microsoft.com/office/drawing/2014/main" id="{84CAC779-E7D5-43B9-89B4-B537DFB3E6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1253"/>
                            <a:ext cx="454"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21">
                <a:extLst>
                  <a:ext uri="{FF2B5EF4-FFF2-40B4-BE49-F238E27FC236}">
                    <a16:creationId xmlns:a16="http://schemas.microsoft.com/office/drawing/2014/main" id="{654F889C-41AC-4F51-9E78-4D84C4B9476A}"/>
                  </a:ext>
                </a:extLst>
              </p:cNvPr>
              <p:cNvGraphicFramePr>
                <a:graphicFrameLocks noChangeAspect="1"/>
              </p:cNvGraphicFramePr>
              <p:nvPr/>
            </p:nvGraphicFramePr>
            <p:xfrm>
              <a:off x="3651" y="2523"/>
              <a:ext cx="771" cy="408"/>
            </p:xfrm>
            <a:graphic>
              <a:graphicData uri="http://schemas.openxmlformats.org/presentationml/2006/ole">
                <mc:AlternateContent xmlns:mc="http://schemas.openxmlformats.org/markup-compatibility/2006">
                  <mc:Choice xmlns:v="urn:schemas-microsoft-com:vml" Requires="v">
                    <p:oleObj name="公式" r:id="rId11" imgW="723586" imgH="393529" progId="Equation.3">
                      <p:embed/>
                    </p:oleObj>
                  </mc:Choice>
                  <mc:Fallback>
                    <p:oleObj name="公式" r:id="rId11" imgW="723586" imgH="393529" progId="Equation.3">
                      <p:embed/>
                      <p:pic>
                        <p:nvPicPr>
                          <p:cNvPr id="75796" name="Object 21">
                            <a:extLst>
                              <a:ext uri="{FF2B5EF4-FFF2-40B4-BE49-F238E27FC236}">
                                <a16:creationId xmlns:a16="http://schemas.microsoft.com/office/drawing/2014/main" id="{3AACE982-EC89-4205-97E4-E8402084AC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1" y="2523"/>
                            <a:ext cx="77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 Box 22">
                <a:extLst>
                  <a:ext uri="{FF2B5EF4-FFF2-40B4-BE49-F238E27FC236}">
                    <a16:creationId xmlns:a16="http://schemas.microsoft.com/office/drawing/2014/main" id="{B4EF564C-F62A-4155-8FF3-D7762ACF27D0}"/>
                  </a:ext>
                </a:extLst>
              </p:cNvPr>
              <p:cNvSpPr txBox="1">
                <a:spLocks noChangeArrowheads="1"/>
              </p:cNvSpPr>
              <p:nvPr/>
            </p:nvSpPr>
            <p:spPr bwMode="auto">
              <a:xfrm>
                <a:off x="3424" y="2432"/>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graphicFrame>
            <p:nvGraphicFramePr>
              <p:cNvPr id="50" name="Object 23">
                <a:extLst>
                  <a:ext uri="{FF2B5EF4-FFF2-40B4-BE49-F238E27FC236}">
                    <a16:creationId xmlns:a16="http://schemas.microsoft.com/office/drawing/2014/main" id="{725C6A17-6603-49EB-BD8A-072F13118C41}"/>
                  </a:ext>
                </a:extLst>
              </p:cNvPr>
              <p:cNvGraphicFramePr>
                <a:graphicFrameLocks noChangeAspect="1"/>
              </p:cNvGraphicFramePr>
              <p:nvPr/>
            </p:nvGraphicFramePr>
            <p:xfrm>
              <a:off x="3536" y="2478"/>
              <a:ext cx="72" cy="72"/>
            </p:xfrm>
            <a:graphic>
              <a:graphicData uri="http://schemas.openxmlformats.org/presentationml/2006/ole">
                <mc:AlternateContent xmlns:mc="http://schemas.openxmlformats.org/markup-compatibility/2006">
                  <mc:Choice xmlns:v="urn:schemas-microsoft-com:vml" Requires="v">
                    <p:oleObj name="公式" r:id="rId13" imgW="114102" imgH="114102" progId="Equation.3">
                      <p:embed/>
                    </p:oleObj>
                  </mc:Choice>
                  <mc:Fallback>
                    <p:oleObj name="公式" r:id="rId13" imgW="114102" imgH="114102" progId="Equation.3">
                      <p:embed/>
                      <p:pic>
                        <p:nvPicPr>
                          <p:cNvPr id="75798" name="Object 23">
                            <a:extLst>
                              <a:ext uri="{FF2B5EF4-FFF2-40B4-BE49-F238E27FC236}">
                                <a16:creationId xmlns:a16="http://schemas.microsoft.com/office/drawing/2014/main" id="{3F2B7EF5-545F-4196-8F5A-B9597E38AF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6" y="2478"/>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24">
                <a:extLst>
                  <a:ext uri="{FF2B5EF4-FFF2-40B4-BE49-F238E27FC236}">
                    <a16:creationId xmlns:a16="http://schemas.microsoft.com/office/drawing/2014/main" id="{6CCAC4B9-88C6-4FE7-BBC7-D14F352BF275}"/>
                  </a:ext>
                </a:extLst>
              </p:cNvPr>
              <p:cNvGraphicFramePr>
                <a:graphicFrameLocks noChangeAspect="1"/>
              </p:cNvGraphicFramePr>
              <p:nvPr/>
            </p:nvGraphicFramePr>
            <p:xfrm>
              <a:off x="3989" y="2478"/>
              <a:ext cx="72" cy="72"/>
            </p:xfrm>
            <a:graphic>
              <a:graphicData uri="http://schemas.openxmlformats.org/presentationml/2006/ole">
                <mc:AlternateContent xmlns:mc="http://schemas.openxmlformats.org/markup-compatibility/2006">
                  <mc:Choice xmlns:v="urn:schemas-microsoft-com:vml" Requires="v">
                    <p:oleObj name="公式" r:id="rId15" imgW="114102" imgH="114102" progId="Equation.3">
                      <p:embed/>
                    </p:oleObj>
                  </mc:Choice>
                  <mc:Fallback>
                    <p:oleObj name="公式" r:id="rId15" imgW="114102" imgH="114102" progId="Equation.3">
                      <p:embed/>
                      <p:pic>
                        <p:nvPicPr>
                          <p:cNvPr id="75799" name="Object 24">
                            <a:extLst>
                              <a:ext uri="{FF2B5EF4-FFF2-40B4-BE49-F238E27FC236}">
                                <a16:creationId xmlns:a16="http://schemas.microsoft.com/office/drawing/2014/main" id="{9FC78D70-AE13-4CCA-A6E5-534820A6C6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9" y="2478"/>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25">
                <a:extLst>
                  <a:ext uri="{FF2B5EF4-FFF2-40B4-BE49-F238E27FC236}">
                    <a16:creationId xmlns:a16="http://schemas.microsoft.com/office/drawing/2014/main" id="{DBA80A88-16D1-4416-A853-9A152722D504}"/>
                  </a:ext>
                </a:extLst>
              </p:cNvPr>
              <p:cNvGraphicFramePr>
                <a:graphicFrameLocks noChangeAspect="1"/>
              </p:cNvGraphicFramePr>
              <p:nvPr/>
            </p:nvGraphicFramePr>
            <p:xfrm>
              <a:off x="3989" y="1616"/>
              <a:ext cx="72" cy="72"/>
            </p:xfrm>
            <a:graphic>
              <a:graphicData uri="http://schemas.openxmlformats.org/presentationml/2006/ole">
                <mc:AlternateContent xmlns:mc="http://schemas.openxmlformats.org/markup-compatibility/2006">
                  <mc:Choice xmlns:v="urn:schemas-microsoft-com:vml" Requires="v">
                    <p:oleObj name="公式" r:id="rId17" imgW="114102" imgH="114102" progId="Equation.3">
                      <p:embed/>
                    </p:oleObj>
                  </mc:Choice>
                  <mc:Fallback>
                    <p:oleObj name="公式" r:id="rId17" imgW="114102" imgH="114102" progId="Equation.3">
                      <p:embed/>
                      <p:pic>
                        <p:nvPicPr>
                          <p:cNvPr id="75800" name="Object 25">
                            <a:extLst>
                              <a:ext uri="{FF2B5EF4-FFF2-40B4-BE49-F238E27FC236}">
                                <a16:creationId xmlns:a16="http://schemas.microsoft.com/office/drawing/2014/main" id="{8875AF0D-A0E2-482A-998D-DF7B1DE5901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 y="1616"/>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 name="Line 27">
                <a:extLst>
                  <a:ext uri="{FF2B5EF4-FFF2-40B4-BE49-F238E27FC236}">
                    <a16:creationId xmlns:a16="http://schemas.microsoft.com/office/drawing/2014/main" id="{F2A1C68C-F578-4096-9F05-B6DBE7C13F2C}"/>
                  </a:ext>
                </a:extLst>
              </p:cNvPr>
              <p:cNvSpPr>
                <a:spLocks noChangeShapeType="1"/>
              </p:cNvSpPr>
              <p:nvPr/>
            </p:nvSpPr>
            <p:spPr bwMode="auto">
              <a:xfrm>
                <a:off x="4332" y="2115"/>
                <a:ext cx="90" cy="3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54" name="Text Box 28">
                <a:extLst>
                  <a:ext uri="{FF2B5EF4-FFF2-40B4-BE49-F238E27FC236}">
                    <a16:creationId xmlns:a16="http://schemas.microsoft.com/office/drawing/2014/main" id="{057391B2-26C2-492E-9D8B-97457814C6F8}"/>
                  </a:ext>
                </a:extLst>
              </p:cNvPr>
              <p:cNvSpPr txBox="1">
                <a:spLocks noChangeArrowheads="1"/>
              </p:cNvSpPr>
              <p:nvPr/>
            </p:nvSpPr>
            <p:spPr bwMode="auto">
              <a:xfrm>
                <a:off x="4377" y="2205"/>
                <a:ext cx="9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-40dB/decade</a:t>
                </a:r>
              </a:p>
            </p:txBody>
          </p:sp>
          <p:graphicFrame>
            <p:nvGraphicFramePr>
              <p:cNvPr id="55" name="Object 29">
                <a:extLst>
                  <a:ext uri="{FF2B5EF4-FFF2-40B4-BE49-F238E27FC236}">
                    <a16:creationId xmlns:a16="http://schemas.microsoft.com/office/drawing/2014/main" id="{2AE4AACC-A8DB-4F35-A13A-6C0ACA846A9E}"/>
                  </a:ext>
                </a:extLst>
              </p:cNvPr>
              <p:cNvGraphicFramePr>
                <a:graphicFrameLocks noChangeAspect="1"/>
              </p:cNvGraphicFramePr>
              <p:nvPr/>
            </p:nvGraphicFramePr>
            <p:xfrm>
              <a:off x="4291" y="2069"/>
              <a:ext cx="72" cy="72"/>
            </p:xfrm>
            <a:graphic>
              <a:graphicData uri="http://schemas.openxmlformats.org/presentationml/2006/ole">
                <mc:AlternateContent xmlns:mc="http://schemas.openxmlformats.org/markup-compatibility/2006">
                  <mc:Choice xmlns:v="urn:schemas-microsoft-com:vml" Requires="v">
                    <p:oleObj name="公式" r:id="rId18" imgW="114102" imgH="114102" progId="Equation.3">
                      <p:embed/>
                    </p:oleObj>
                  </mc:Choice>
                  <mc:Fallback>
                    <p:oleObj name="公式" r:id="rId18" imgW="114102" imgH="114102" progId="Equation.3">
                      <p:embed/>
                      <p:pic>
                        <p:nvPicPr>
                          <p:cNvPr id="75803" name="Object 29">
                            <a:extLst>
                              <a:ext uri="{FF2B5EF4-FFF2-40B4-BE49-F238E27FC236}">
                                <a16:creationId xmlns:a16="http://schemas.microsoft.com/office/drawing/2014/main" id="{42422BC7-96D3-4F03-A32C-3F3F8F6175F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1" y="2069"/>
                            <a:ext cx="72" cy="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 name="Group 62">
              <a:extLst>
                <a:ext uri="{FF2B5EF4-FFF2-40B4-BE49-F238E27FC236}">
                  <a16:creationId xmlns:a16="http://schemas.microsoft.com/office/drawing/2014/main" id="{BDD6030E-F232-4A2D-9752-B009200D3C77}"/>
                </a:ext>
              </a:extLst>
            </p:cNvPr>
            <p:cNvGrpSpPr>
              <a:grpSpLocks/>
            </p:cNvGrpSpPr>
            <p:nvPr/>
          </p:nvGrpSpPr>
          <p:grpSpPr bwMode="auto">
            <a:xfrm>
              <a:off x="220663" y="3403600"/>
              <a:ext cx="3671887" cy="1930400"/>
              <a:chOff x="113" y="2523"/>
              <a:chExt cx="2313" cy="1216"/>
            </a:xfrm>
          </p:grpSpPr>
          <p:graphicFrame>
            <p:nvGraphicFramePr>
              <p:cNvPr id="37" name="Object 60">
                <a:extLst>
                  <a:ext uri="{FF2B5EF4-FFF2-40B4-BE49-F238E27FC236}">
                    <a16:creationId xmlns:a16="http://schemas.microsoft.com/office/drawing/2014/main" id="{6021249C-439D-4898-923F-08D11F28BB5F}"/>
                  </a:ext>
                </a:extLst>
              </p:cNvPr>
              <p:cNvGraphicFramePr>
                <a:graphicFrameLocks noChangeAspect="1"/>
              </p:cNvGraphicFramePr>
              <p:nvPr/>
            </p:nvGraphicFramePr>
            <p:xfrm>
              <a:off x="113" y="2523"/>
              <a:ext cx="1089" cy="440"/>
            </p:xfrm>
            <a:graphic>
              <a:graphicData uri="http://schemas.openxmlformats.org/presentationml/2006/ole">
                <mc:AlternateContent xmlns:mc="http://schemas.openxmlformats.org/markup-compatibility/2006">
                  <mc:Choice xmlns:v="urn:schemas-microsoft-com:vml" Requires="v">
                    <p:oleObj name="Equation" r:id="rId20" imgW="1079032" imgH="482391" progId="Equation.DSMT4">
                      <p:embed/>
                    </p:oleObj>
                  </mc:Choice>
                  <mc:Fallback>
                    <p:oleObj name="Equation" r:id="rId20" imgW="1079032" imgH="482391" progId="Equation.DSMT4">
                      <p:embed/>
                      <p:pic>
                        <p:nvPicPr>
                          <p:cNvPr id="75785" name="Object 60">
                            <a:extLst>
                              <a:ext uri="{FF2B5EF4-FFF2-40B4-BE49-F238E27FC236}">
                                <a16:creationId xmlns:a16="http://schemas.microsoft.com/office/drawing/2014/main" id="{22F1C5F7-4E00-479C-B241-66D24257E36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 y="2523"/>
                            <a:ext cx="1089"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61">
                <a:extLst>
                  <a:ext uri="{FF2B5EF4-FFF2-40B4-BE49-F238E27FC236}">
                    <a16:creationId xmlns:a16="http://schemas.microsoft.com/office/drawing/2014/main" id="{BB460A3D-D804-4133-BE60-9E4840A304E0}"/>
                  </a:ext>
                </a:extLst>
              </p:cNvPr>
              <p:cNvGraphicFramePr>
                <a:graphicFrameLocks noChangeAspect="1"/>
              </p:cNvGraphicFramePr>
              <p:nvPr/>
            </p:nvGraphicFramePr>
            <p:xfrm>
              <a:off x="295" y="2931"/>
              <a:ext cx="2131" cy="808"/>
            </p:xfrm>
            <a:graphic>
              <a:graphicData uri="http://schemas.openxmlformats.org/presentationml/2006/ole">
                <mc:AlternateContent xmlns:mc="http://schemas.openxmlformats.org/markup-compatibility/2006">
                  <mc:Choice xmlns:v="urn:schemas-microsoft-com:vml" Requires="v">
                    <p:oleObj name="Equation" r:id="rId22" imgW="2222500" imgH="850900" progId="Equation.DSMT4">
                      <p:embed/>
                    </p:oleObj>
                  </mc:Choice>
                  <mc:Fallback>
                    <p:oleObj name="Equation" r:id="rId22" imgW="2222500" imgH="850900" progId="Equation.DSMT4">
                      <p:embed/>
                      <p:pic>
                        <p:nvPicPr>
                          <p:cNvPr id="75786" name="Object 61">
                            <a:extLst>
                              <a:ext uri="{FF2B5EF4-FFF2-40B4-BE49-F238E27FC236}">
                                <a16:creationId xmlns:a16="http://schemas.microsoft.com/office/drawing/2014/main" id="{E4695306-5013-4D35-92BD-14A9B6C6AED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5" y="2931"/>
                            <a:ext cx="213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06478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1.3. High</a:t>
            </a:r>
            <a:r>
              <a:rPr kumimoji="1" lang="en-US" altLang="en-US" sz="2667" b="1" dirty="0">
                <a:solidFill>
                  <a:schemeClr val="accent5">
                    <a:lumMod val="75000"/>
                  </a:schemeClr>
                </a:solidFill>
                <a:latin typeface="Sitka Text" pitchFamily="2" charset="0"/>
                <a:ea typeface="굴림" charset="-127"/>
              </a:rPr>
              <a:t>-Pass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33" name="Group 32">
            <a:extLst>
              <a:ext uri="{FF2B5EF4-FFF2-40B4-BE49-F238E27FC236}">
                <a16:creationId xmlns:a16="http://schemas.microsoft.com/office/drawing/2014/main" id="{2D5A4052-7A24-4071-8688-96ACB6322148}"/>
              </a:ext>
            </a:extLst>
          </p:cNvPr>
          <p:cNvGrpSpPr/>
          <p:nvPr/>
        </p:nvGrpSpPr>
        <p:grpSpPr>
          <a:xfrm>
            <a:off x="473149" y="1815399"/>
            <a:ext cx="7824788" cy="2689225"/>
            <a:chOff x="685800" y="1624013"/>
            <a:chExt cx="7824788" cy="2689225"/>
          </a:xfrm>
        </p:grpSpPr>
        <p:grpSp>
          <p:nvGrpSpPr>
            <p:cNvPr id="34" name="Group 18">
              <a:extLst>
                <a:ext uri="{FF2B5EF4-FFF2-40B4-BE49-F238E27FC236}">
                  <a16:creationId xmlns:a16="http://schemas.microsoft.com/office/drawing/2014/main" id="{25001054-CA5A-4AF9-B9C9-DE53F273754B}"/>
                </a:ext>
              </a:extLst>
            </p:cNvPr>
            <p:cNvGrpSpPr>
              <a:grpSpLocks/>
            </p:cNvGrpSpPr>
            <p:nvPr/>
          </p:nvGrpSpPr>
          <p:grpSpPr bwMode="auto">
            <a:xfrm>
              <a:off x="685800" y="1624013"/>
              <a:ext cx="7824788" cy="1120775"/>
              <a:chOff x="476" y="1344"/>
              <a:chExt cx="4929" cy="706"/>
            </a:xfrm>
          </p:grpSpPr>
          <p:graphicFrame>
            <p:nvGraphicFramePr>
              <p:cNvPr id="39" name="Object 13">
                <a:extLst>
                  <a:ext uri="{FF2B5EF4-FFF2-40B4-BE49-F238E27FC236}">
                    <a16:creationId xmlns:a16="http://schemas.microsoft.com/office/drawing/2014/main" id="{15983125-C9E1-4BCB-84D4-34238389E469}"/>
                  </a:ext>
                </a:extLst>
              </p:cNvPr>
              <p:cNvGraphicFramePr>
                <a:graphicFrameLocks noChangeAspect="1"/>
              </p:cNvGraphicFramePr>
              <p:nvPr/>
            </p:nvGraphicFramePr>
            <p:xfrm>
              <a:off x="2395" y="1344"/>
              <a:ext cx="3010" cy="706"/>
            </p:xfrm>
            <a:graphic>
              <a:graphicData uri="http://schemas.openxmlformats.org/presentationml/2006/ole">
                <mc:AlternateContent xmlns:mc="http://schemas.openxmlformats.org/markup-compatibility/2006">
                  <mc:Choice xmlns:v="urn:schemas-microsoft-com:vml" Requires="v">
                    <p:oleObj name="公式" r:id="rId2" imgW="2616200" imgH="609600" progId="Equation.3">
                      <p:embed/>
                    </p:oleObj>
                  </mc:Choice>
                  <mc:Fallback>
                    <p:oleObj name="公式" r:id="rId2" imgW="2616200" imgH="609600" progId="Equation.3">
                      <p:embed/>
                      <p:pic>
                        <p:nvPicPr>
                          <p:cNvPr id="78857" name="Object 13">
                            <a:extLst>
                              <a:ext uri="{FF2B5EF4-FFF2-40B4-BE49-F238E27FC236}">
                                <a16:creationId xmlns:a16="http://schemas.microsoft.com/office/drawing/2014/main" id="{0CB2B560-0930-4614-8423-18C57E6B8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 y="1344"/>
                            <a:ext cx="3010"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 Box 17">
                <a:extLst>
                  <a:ext uri="{FF2B5EF4-FFF2-40B4-BE49-F238E27FC236}">
                    <a16:creationId xmlns:a16="http://schemas.microsoft.com/office/drawing/2014/main" id="{9DFDE31D-0B77-4566-8B1B-93227B01B238}"/>
                  </a:ext>
                </a:extLst>
              </p:cNvPr>
              <p:cNvSpPr txBox="1">
                <a:spLocks noChangeArrowheads="1"/>
              </p:cNvSpPr>
              <p:nvPr/>
            </p:nvSpPr>
            <p:spPr bwMode="auto">
              <a:xfrm>
                <a:off x="476" y="1434"/>
                <a:ext cx="20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Char char="•"/>
                  <a:tabLst/>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Transfer functions</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35" name="Text Box 19">
              <a:extLst>
                <a:ext uri="{FF2B5EF4-FFF2-40B4-BE49-F238E27FC236}">
                  <a16:creationId xmlns:a16="http://schemas.microsoft.com/office/drawing/2014/main" id="{B8BA57CD-D513-4966-BA57-DC4F780E54FF}"/>
                </a:ext>
              </a:extLst>
            </p:cNvPr>
            <p:cNvSpPr txBox="1">
              <a:spLocks noChangeArrowheads="1"/>
            </p:cNvSpPr>
            <p:nvPr/>
          </p:nvSpPr>
          <p:spPr bwMode="auto">
            <a:xfrm>
              <a:off x="685800" y="2774950"/>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Char char="•"/>
                <a:tabLst/>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Circuit: </a:t>
              </a:r>
              <a:r>
                <a:rPr kumimoji="1" lang="en-US" altLang="zh-CN" sz="22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a:t>
              </a: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1" lang="en-US" altLang="zh-CN" sz="22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a:t>
              </a:r>
              <a:endParaRPr kumimoji="1" lang="en-US" altLang="en-US" sz="22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 Box 20">
              <a:extLst>
                <a:ext uri="{FF2B5EF4-FFF2-40B4-BE49-F238E27FC236}">
                  <a16:creationId xmlns:a16="http://schemas.microsoft.com/office/drawing/2014/main" id="{1DF830C2-8062-4605-A1D5-2C0D984CF70B}"/>
                </a:ext>
              </a:extLst>
            </p:cNvPr>
            <p:cNvSpPr txBox="1">
              <a:spLocks noChangeArrowheads="1"/>
            </p:cNvSpPr>
            <p:nvPr/>
          </p:nvSpPr>
          <p:spPr bwMode="auto">
            <a:xfrm>
              <a:off x="685800" y="3856038"/>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Char char="•"/>
                <a:tabLst/>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Frequency domain</a:t>
              </a:r>
            </a:p>
          </p:txBody>
        </p:sp>
      </p:grpSp>
      <p:pic>
        <p:nvPicPr>
          <p:cNvPr id="12" name="Picture 11">
            <a:extLst>
              <a:ext uri="{FF2B5EF4-FFF2-40B4-BE49-F238E27FC236}">
                <a16:creationId xmlns:a16="http://schemas.microsoft.com/office/drawing/2014/main" id="{A5E08309-3322-413A-8F7B-1E140ED5ED52}"/>
              </a:ext>
            </a:extLst>
          </p:cNvPr>
          <p:cNvPicPr>
            <a:picLocks noChangeAspect="1"/>
          </p:cNvPicPr>
          <p:nvPr/>
        </p:nvPicPr>
        <p:blipFill>
          <a:blip r:embed="rId4"/>
          <a:stretch>
            <a:fillRect/>
          </a:stretch>
        </p:blipFill>
        <p:spPr>
          <a:xfrm>
            <a:off x="4948317" y="3257311"/>
            <a:ext cx="3727145" cy="2979379"/>
          </a:xfrm>
          <a:prstGeom prst="rect">
            <a:avLst/>
          </a:prstGeom>
        </p:spPr>
      </p:pic>
      <p:graphicFrame>
        <p:nvGraphicFramePr>
          <p:cNvPr id="13" name="Object 15">
            <a:extLst>
              <a:ext uri="{FF2B5EF4-FFF2-40B4-BE49-F238E27FC236}">
                <a16:creationId xmlns:a16="http://schemas.microsoft.com/office/drawing/2014/main" id="{85E2A414-EADE-4EC5-BB80-C7071DF39F3F}"/>
              </a:ext>
            </a:extLst>
          </p:cNvPr>
          <p:cNvGraphicFramePr>
            <a:graphicFrameLocks noChangeAspect="1"/>
          </p:cNvGraphicFramePr>
          <p:nvPr>
            <p:extLst>
              <p:ext uri="{D42A27DB-BD31-4B8C-83A1-F6EECF244321}">
                <p14:modId xmlns:p14="http://schemas.microsoft.com/office/powerpoint/2010/main" val="4221928609"/>
              </p:ext>
            </p:extLst>
          </p:nvPr>
        </p:nvGraphicFramePr>
        <p:xfrm>
          <a:off x="3230549" y="3068040"/>
          <a:ext cx="2066925" cy="3168650"/>
        </p:xfrm>
        <a:graphic>
          <a:graphicData uri="http://schemas.openxmlformats.org/presentationml/2006/ole">
            <mc:AlternateContent xmlns:mc="http://schemas.openxmlformats.org/markup-compatibility/2006">
              <mc:Choice xmlns:v="urn:schemas-microsoft-com:vml" Requires="v">
                <p:oleObj r:id="rId5" imgW="1305107" imgH="2000000" progId="MSPhotoEd.3">
                  <p:embed/>
                </p:oleObj>
              </mc:Choice>
              <mc:Fallback>
                <p:oleObj r:id="rId5" imgW="1305107" imgH="2000000" progId="MSPhotoEd.3">
                  <p:embed/>
                  <p:pic>
                    <p:nvPicPr>
                      <p:cNvPr id="37" name="Object 15">
                        <a:extLst>
                          <a:ext uri="{FF2B5EF4-FFF2-40B4-BE49-F238E27FC236}">
                            <a16:creationId xmlns:a16="http://schemas.microsoft.com/office/drawing/2014/main" id="{DFF34AD3-B6B8-4138-99CC-689918C63C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0549" y="3068040"/>
                        <a:ext cx="20669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DFE36C6B-F619-45A3-A594-F4B15B366E6D}"/>
              </a:ext>
            </a:extLst>
          </p:cNvPr>
          <p:cNvSpPr/>
          <p:nvPr/>
        </p:nvSpPr>
        <p:spPr>
          <a:xfrm>
            <a:off x="4146624" y="6222772"/>
            <a:ext cx="4865434" cy="369332"/>
          </a:xfrm>
          <a:prstGeom prst="rect">
            <a:avLst/>
          </a:prstGeom>
        </p:spPr>
        <p:txBody>
          <a:bodyPr wrap="none">
            <a:spAutoFit/>
          </a:bodyPr>
          <a:lstStyle/>
          <a:p>
            <a:pPr lvl="0" fontAlgn="base">
              <a:spcBef>
                <a:spcPct val="50000"/>
              </a:spcBef>
              <a:spcAft>
                <a:spcPct val="0"/>
              </a:spcAft>
              <a:defRPr/>
            </a:pPr>
            <a:r>
              <a:rPr kumimoji="1" lang="en-US" altLang="zh-CN" kern="0" dirty="0">
                <a:solidFill>
                  <a:srgbClr val="000000"/>
                </a:solidFill>
                <a:latin typeface="Arial" panose="020B0604020202020204" pitchFamily="34" charset="0"/>
                <a:cs typeface="Arial" panose="020B0604020202020204" pitchFamily="34" charset="0"/>
              </a:rPr>
              <a:t>The Non-Inverting First-order High-Pass</a:t>
            </a:r>
            <a:r>
              <a:rPr kumimoji="1" lang="en-US" altLang="zh-CN" b="1" kern="0" dirty="0">
                <a:solidFill>
                  <a:srgbClr val="000000"/>
                </a:solidFill>
                <a:latin typeface="Arial" panose="020B0604020202020204" pitchFamily="34" charset="0"/>
                <a:cs typeface="Arial" panose="020B0604020202020204" pitchFamily="34" charset="0"/>
              </a:rPr>
              <a:t> </a:t>
            </a:r>
            <a:r>
              <a:rPr kumimoji="1" lang="en-US" altLang="zh-CN" kern="0" dirty="0">
                <a:solidFill>
                  <a:srgbClr val="000000"/>
                </a:solidFill>
                <a:latin typeface="Arial" panose="020B0604020202020204" pitchFamily="34" charset="0"/>
                <a:cs typeface="Arial" panose="020B0604020202020204" pitchFamily="34" charset="0"/>
              </a:rPr>
              <a:t>Filter</a:t>
            </a:r>
          </a:p>
        </p:txBody>
      </p:sp>
    </p:spTree>
    <p:extLst>
      <p:ext uri="{BB962C8B-B14F-4D97-AF65-F5344CB8AC3E}">
        <p14:creationId xmlns:p14="http://schemas.microsoft.com/office/powerpoint/2010/main" val="191728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1.3. High</a:t>
            </a:r>
            <a:r>
              <a:rPr kumimoji="1" lang="en-US" altLang="en-US" sz="2667" b="1" dirty="0">
                <a:solidFill>
                  <a:schemeClr val="accent5">
                    <a:lumMod val="75000"/>
                  </a:schemeClr>
                </a:solidFill>
                <a:latin typeface="Sitka Text" pitchFamily="2" charset="0"/>
                <a:ea typeface="굴림" charset="-127"/>
              </a:rPr>
              <a:t>-Pass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pic>
        <p:nvPicPr>
          <p:cNvPr id="13" name="Picture 14">
            <a:extLst>
              <a:ext uri="{FF2B5EF4-FFF2-40B4-BE49-F238E27FC236}">
                <a16:creationId xmlns:a16="http://schemas.microsoft.com/office/drawing/2014/main" id="{6814FD89-91DB-430B-BDC8-D9281906675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4936" y="1916641"/>
            <a:ext cx="3495675"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6">
            <a:extLst>
              <a:ext uri="{FF2B5EF4-FFF2-40B4-BE49-F238E27FC236}">
                <a16:creationId xmlns:a16="http://schemas.microsoft.com/office/drawing/2014/main" id="{2DCAC6A0-81CF-4A3F-ACF8-16E1DDD9448A}"/>
              </a:ext>
            </a:extLst>
          </p:cNvPr>
          <p:cNvGrpSpPr>
            <a:grpSpLocks/>
          </p:cNvGrpSpPr>
          <p:nvPr/>
        </p:nvGrpSpPr>
        <p:grpSpPr bwMode="auto">
          <a:xfrm>
            <a:off x="4073673" y="1757891"/>
            <a:ext cx="2755900" cy="796925"/>
            <a:chOff x="2825" y="973"/>
            <a:chExt cx="1736" cy="502"/>
          </a:xfrm>
        </p:grpSpPr>
        <p:sp>
          <p:nvSpPr>
            <p:cNvPr id="19" name="Text Box 17">
              <a:extLst>
                <a:ext uri="{FF2B5EF4-FFF2-40B4-BE49-F238E27FC236}">
                  <a16:creationId xmlns:a16="http://schemas.microsoft.com/office/drawing/2014/main" id="{0D840AFB-ECE3-43F5-8796-C3DC38B7841D}"/>
                </a:ext>
              </a:extLst>
            </p:cNvPr>
            <p:cNvSpPr txBox="1">
              <a:spLocks noChangeArrowheads="1"/>
            </p:cNvSpPr>
            <p:nvPr/>
          </p:nvSpPr>
          <p:spPr bwMode="auto">
            <a:xfrm>
              <a:off x="2825" y="1115"/>
              <a:ext cx="6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000" b="0" i="0" u="none" strike="noStrike" kern="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aphicFrame>
          <p:nvGraphicFramePr>
            <p:cNvPr id="20" name="Object 18">
              <a:extLst>
                <a:ext uri="{FF2B5EF4-FFF2-40B4-BE49-F238E27FC236}">
                  <a16:creationId xmlns:a16="http://schemas.microsoft.com/office/drawing/2014/main" id="{BBFD0BC1-4296-44CB-AF91-0768165EF3D7}"/>
                </a:ext>
              </a:extLst>
            </p:cNvPr>
            <p:cNvGraphicFramePr>
              <a:graphicFrameLocks noChangeAspect="1"/>
            </p:cNvGraphicFramePr>
            <p:nvPr/>
          </p:nvGraphicFramePr>
          <p:xfrm>
            <a:off x="3422" y="973"/>
            <a:ext cx="1139" cy="502"/>
          </p:xfrm>
          <a:graphic>
            <a:graphicData uri="http://schemas.openxmlformats.org/presentationml/2006/ole">
              <mc:AlternateContent xmlns:mc="http://schemas.openxmlformats.org/markup-compatibility/2006">
                <mc:Choice xmlns:v="urn:schemas-microsoft-com:vml" Requires="v">
                  <p:oleObj r:id="rId4" imgW="1041400" imgH="457200" progId="Equation.3">
                    <p:embed/>
                  </p:oleObj>
                </mc:Choice>
                <mc:Fallback>
                  <p:oleObj r:id="rId4" imgW="1041400" imgH="457200" progId="Equation.3">
                    <p:embed/>
                    <p:pic>
                      <p:nvPicPr>
                        <p:cNvPr id="79882" name="Object 18">
                          <a:extLst>
                            <a:ext uri="{FF2B5EF4-FFF2-40B4-BE49-F238E27FC236}">
                              <a16:creationId xmlns:a16="http://schemas.microsoft.com/office/drawing/2014/main" id="{F19804DB-E5DF-4A4E-961A-162C917D64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2" y="973"/>
                          <a:ext cx="113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 name="Object 19">
            <a:extLst>
              <a:ext uri="{FF2B5EF4-FFF2-40B4-BE49-F238E27FC236}">
                <a16:creationId xmlns:a16="http://schemas.microsoft.com/office/drawing/2014/main" id="{62ED95CE-3BCB-47AC-BF31-096E9088CC2C}"/>
              </a:ext>
            </a:extLst>
          </p:cNvPr>
          <p:cNvGraphicFramePr>
            <a:graphicFrameLocks noChangeAspect="1"/>
          </p:cNvGraphicFramePr>
          <p:nvPr>
            <p:extLst>
              <p:ext uri="{D42A27DB-BD31-4B8C-83A1-F6EECF244321}">
                <p14:modId xmlns:p14="http://schemas.microsoft.com/office/powerpoint/2010/main" val="2956710116"/>
              </p:ext>
            </p:extLst>
          </p:nvPr>
        </p:nvGraphicFramePr>
        <p:xfrm>
          <a:off x="4527698" y="3070753"/>
          <a:ext cx="3829050" cy="2184400"/>
        </p:xfrm>
        <a:graphic>
          <a:graphicData uri="http://schemas.openxmlformats.org/presentationml/2006/ole">
            <mc:AlternateContent xmlns:mc="http://schemas.openxmlformats.org/markup-compatibility/2006">
              <mc:Choice xmlns:v="urn:schemas-microsoft-com:vml" Requires="v">
                <p:oleObj name="公式" r:id="rId6" imgW="2540000" imgH="1447800" progId="Equation.3">
                  <p:embed/>
                </p:oleObj>
              </mc:Choice>
              <mc:Fallback>
                <p:oleObj name="公式" r:id="rId6" imgW="2540000" imgH="1447800" progId="Equation.3">
                  <p:embed/>
                  <p:pic>
                    <p:nvPicPr>
                      <p:cNvPr id="1062931" name="Object 19">
                        <a:extLst>
                          <a:ext uri="{FF2B5EF4-FFF2-40B4-BE49-F238E27FC236}">
                            <a16:creationId xmlns:a16="http://schemas.microsoft.com/office/drawing/2014/main" id="{E3B3F76A-EC36-4604-ACA1-2CB793E8AD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7698" y="3070753"/>
                        <a:ext cx="382905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AutoShape 20">
            <a:extLst>
              <a:ext uri="{FF2B5EF4-FFF2-40B4-BE49-F238E27FC236}">
                <a16:creationId xmlns:a16="http://schemas.microsoft.com/office/drawing/2014/main" id="{71983EFF-B45D-4A36-90B0-8F810A5A80DE}"/>
              </a:ext>
            </a:extLst>
          </p:cNvPr>
          <p:cNvSpPr>
            <a:spLocks noChangeArrowheads="1"/>
          </p:cNvSpPr>
          <p:nvPr/>
        </p:nvSpPr>
        <p:spPr bwMode="auto">
          <a:xfrm>
            <a:off x="3594248" y="4350278"/>
            <a:ext cx="755650" cy="158750"/>
          </a:xfrm>
          <a:prstGeom prst="rightArrow">
            <a:avLst>
              <a:gd name="adj1" fmla="val 50000"/>
              <a:gd name="adj2" fmla="val 119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8" name="Text Box 21">
            <a:extLst>
              <a:ext uri="{FF2B5EF4-FFF2-40B4-BE49-F238E27FC236}">
                <a16:creationId xmlns:a16="http://schemas.microsoft.com/office/drawing/2014/main" id="{3E41656E-62C3-49F6-AB64-62CFA1F6D633}"/>
              </a:ext>
            </a:extLst>
          </p:cNvPr>
          <p:cNvSpPr txBox="1">
            <a:spLocks noChangeArrowheads="1"/>
          </p:cNvSpPr>
          <p:nvPr/>
        </p:nvSpPr>
        <p:spPr bwMode="auto">
          <a:xfrm>
            <a:off x="1744017" y="5514828"/>
            <a:ext cx="568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The Inverting First-order High-Pass</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Filter</a:t>
            </a:r>
          </a:p>
        </p:txBody>
      </p:sp>
    </p:spTree>
    <p:extLst>
      <p:ext uri="{BB962C8B-B14F-4D97-AF65-F5344CB8AC3E}">
        <p14:creationId xmlns:p14="http://schemas.microsoft.com/office/powerpoint/2010/main" val="238804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1.4. Band</a:t>
            </a:r>
            <a:r>
              <a:rPr kumimoji="1" lang="en-US" altLang="en-US" sz="2667" b="1" dirty="0">
                <a:solidFill>
                  <a:schemeClr val="accent5">
                    <a:lumMod val="75000"/>
                  </a:schemeClr>
                </a:solidFill>
                <a:latin typeface="Sitka Text" pitchFamily="2" charset="0"/>
                <a:ea typeface="굴림" charset="-127"/>
              </a:rPr>
              <a:t>-Pass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aphicFrame>
        <p:nvGraphicFramePr>
          <p:cNvPr id="24" name="Object 17">
            <a:extLst>
              <a:ext uri="{FF2B5EF4-FFF2-40B4-BE49-F238E27FC236}">
                <a16:creationId xmlns:a16="http://schemas.microsoft.com/office/drawing/2014/main" id="{719A9F03-3EF1-420F-AA71-456A2FF234D9}"/>
              </a:ext>
            </a:extLst>
          </p:cNvPr>
          <p:cNvGraphicFramePr>
            <a:graphicFrameLocks noChangeAspect="1"/>
          </p:cNvGraphicFramePr>
          <p:nvPr/>
        </p:nvGraphicFramePr>
        <p:xfrm>
          <a:off x="260904" y="4204760"/>
          <a:ext cx="7416800" cy="1870075"/>
        </p:xfrm>
        <a:graphic>
          <a:graphicData uri="http://schemas.openxmlformats.org/presentationml/2006/ole">
            <mc:AlternateContent xmlns:mc="http://schemas.openxmlformats.org/markup-compatibility/2006">
              <mc:Choice xmlns:v="urn:schemas-microsoft-com:vml" Requires="v">
                <p:oleObj name="图片" r:id="rId2" imgW="4964538" imgH="1250644" progId="Word.Picture.8">
                  <p:embed/>
                </p:oleObj>
              </mc:Choice>
              <mc:Fallback>
                <p:oleObj name="图片" r:id="rId2" imgW="4964538" imgH="1250644" progId="Word.Picture.8">
                  <p:embed/>
                  <p:pic>
                    <p:nvPicPr>
                      <p:cNvPr id="24" name="Object 17">
                        <a:extLst>
                          <a:ext uri="{FF2B5EF4-FFF2-40B4-BE49-F238E27FC236}">
                            <a16:creationId xmlns:a16="http://schemas.microsoft.com/office/drawing/2014/main" id="{719A9F03-3EF1-420F-AA71-456A2FF23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04" y="4204760"/>
                        <a:ext cx="74168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Group 24">
            <a:extLst>
              <a:ext uri="{FF2B5EF4-FFF2-40B4-BE49-F238E27FC236}">
                <a16:creationId xmlns:a16="http://schemas.microsoft.com/office/drawing/2014/main" id="{B88AB4B1-C70D-44FF-87D3-E4A8EEFC881F}"/>
              </a:ext>
            </a:extLst>
          </p:cNvPr>
          <p:cNvGrpSpPr>
            <a:grpSpLocks/>
          </p:cNvGrpSpPr>
          <p:nvPr/>
        </p:nvGrpSpPr>
        <p:grpSpPr bwMode="auto">
          <a:xfrm>
            <a:off x="4724954" y="5933548"/>
            <a:ext cx="1944687" cy="431800"/>
            <a:chOff x="2925" y="3884"/>
            <a:chExt cx="1225" cy="272"/>
          </a:xfrm>
        </p:grpSpPr>
        <p:sp>
          <p:nvSpPr>
            <p:cNvPr id="35" name="Text Box 21">
              <a:extLst>
                <a:ext uri="{FF2B5EF4-FFF2-40B4-BE49-F238E27FC236}">
                  <a16:creationId xmlns:a16="http://schemas.microsoft.com/office/drawing/2014/main" id="{81905923-0E50-4F0B-BFC0-E0D5B7DB35D8}"/>
                </a:ext>
              </a:extLst>
            </p:cNvPr>
            <p:cNvSpPr txBox="1">
              <a:spLocks noChangeArrowheads="1"/>
            </p:cNvSpPr>
            <p:nvPr/>
          </p:nvSpPr>
          <p:spPr bwMode="auto">
            <a:xfrm>
              <a:off x="2925" y="3925"/>
              <a:ext cx="1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Lower-frequency</a:t>
              </a:r>
            </a:p>
          </p:txBody>
        </p:sp>
        <p:sp>
          <p:nvSpPr>
            <p:cNvPr id="36" name="Line 23">
              <a:extLst>
                <a:ext uri="{FF2B5EF4-FFF2-40B4-BE49-F238E27FC236}">
                  <a16:creationId xmlns:a16="http://schemas.microsoft.com/office/drawing/2014/main" id="{918D9213-4152-4F5D-BDD5-4CABEC077102}"/>
                </a:ext>
              </a:extLst>
            </p:cNvPr>
            <p:cNvSpPr>
              <a:spLocks noChangeShapeType="1"/>
            </p:cNvSpPr>
            <p:nvPr/>
          </p:nvSpPr>
          <p:spPr bwMode="auto">
            <a:xfrm flipH="1">
              <a:off x="3651" y="3884"/>
              <a:ext cx="272" cy="136"/>
            </a:xfrm>
            <a:prstGeom prst="line">
              <a:avLst/>
            </a:prstGeom>
            <a:noFill/>
            <a:ln w="28575">
              <a:solidFill>
                <a:srgbClr val="00CC99"/>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grpSp>
        <p:nvGrpSpPr>
          <p:cNvPr id="26" name="Group 26">
            <a:extLst>
              <a:ext uri="{FF2B5EF4-FFF2-40B4-BE49-F238E27FC236}">
                <a16:creationId xmlns:a16="http://schemas.microsoft.com/office/drawing/2014/main" id="{4C8556E0-ADE1-4A8E-9EB6-DA4DDFC90A2E}"/>
              </a:ext>
            </a:extLst>
          </p:cNvPr>
          <p:cNvGrpSpPr>
            <a:grpSpLocks/>
          </p:cNvGrpSpPr>
          <p:nvPr/>
        </p:nvGrpSpPr>
        <p:grpSpPr bwMode="auto">
          <a:xfrm>
            <a:off x="6741079" y="5927198"/>
            <a:ext cx="1944687" cy="438150"/>
            <a:chOff x="4195" y="3884"/>
            <a:chExt cx="1225" cy="276"/>
          </a:xfrm>
        </p:grpSpPr>
        <p:sp>
          <p:nvSpPr>
            <p:cNvPr id="33" name="Text Box 22">
              <a:extLst>
                <a:ext uri="{FF2B5EF4-FFF2-40B4-BE49-F238E27FC236}">
                  <a16:creationId xmlns:a16="http://schemas.microsoft.com/office/drawing/2014/main" id="{68415D6D-8301-4AA2-BC85-5FF69872861F}"/>
                </a:ext>
              </a:extLst>
            </p:cNvPr>
            <p:cNvSpPr txBox="1">
              <a:spLocks noChangeArrowheads="1"/>
            </p:cNvSpPr>
            <p:nvPr/>
          </p:nvSpPr>
          <p:spPr bwMode="auto">
            <a:xfrm>
              <a:off x="4195" y="3929"/>
              <a:ext cx="1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Upper-frequency</a:t>
              </a:r>
            </a:p>
          </p:txBody>
        </p:sp>
        <p:sp>
          <p:nvSpPr>
            <p:cNvPr id="34" name="Line 25">
              <a:extLst>
                <a:ext uri="{FF2B5EF4-FFF2-40B4-BE49-F238E27FC236}">
                  <a16:creationId xmlns:a16="http://schemas.microsoft.com/office/drawing/2014/main" id="{0735A3BF-E8CD-4D2B-A63E-359A9D7F17B5}"/>
                </a:ext>
              </a:extLst>
            </p:cNvPr>
            <p:cNvSpPr>
              <a:spLocks noChangeShapeType="1"/>
            </p:cNvSpPr>
            <p:nvPr/>
          </p:nvSpPr>
          <p:spPr bwMode="auto">
            <a:xfrm>
              <a:off x="4286" y="3884"/>
              <a:ext cx="182" cy="136"/>
            </a:xfrm>
            <a:prstGeom prst="line">
              <a:avLst/>
            </a:prstGeom>
            <a:noFill/>
            <a:ln w="28575">
              <a:solidFill>
                <a:srgbClr val="00CC99"/>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pic>
        <p:nvPicPr>
          <p:cNvPr id="27" name="Picture 53">
            <a:extLst>
              <a:ext uri="{FF2B5EF4-FFF2-40B4-BE49-F238E27FC236}">
                <a16:creationId xmlns:a16="http://schemas.microsoft.com/office/drawing/2014/main" id="{3300D4E3-2F84-4C1F-B65A-546790CAD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141" y="4061885"/>
            <a:ext cx="552450" cy="92551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4">
            <a:extLst>
              <a:ext uri="{FF2B5EF4-FFF2-40B4-BE49-F238E27FC236}">
                <a16:creationId xmlns:a16="http://schemas.microsoft.com/office/drawing/2014/main" id="{3049297A-0F03-4392-B54D-1F7B9DE0AB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6529" y="4061885"/>
            <a:ext cx="552450" cy="92551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5">
            <a:extLst>
              <a:ext uri="{FF2B5EF4-FFF2-40B4-BE49-F238E27FC236}">
                <a16:creationId xmlns:a16="http://schemas.microsoft.com/office/drawing/2014/main" id="{C7CA5BB0-1128-4838-B91E-076FF1E5BC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916" y="4338110"/>
            <a:ext cx="552450" cy="57626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 name="Object 56">
            <a:extLst>
              <a:ext uri="{FF2B5EF4-FFF2-40B4-BE49-F238E27FC236}">
                <a16:creationId xmlns:a16="http://schemas.microsoft.com/office/drawing/2014/main" id="{36B51AE0-5BBA-4A67-AA84-035DC09A95FE}"/>
              </a:ext>
            </a:extLst>
          </p:cNvPr>
          <p:cNvGraphicFramePr>
            <a:graphicFrameLocks noChangeAspect="1"/>
          </p:cNvGraphicFramePr>
          <p:nvPr/>
        </p:nvGraphicFramePr>
        <p:xfrm>
          <a:off x="692704" y="4061885"/>
          <a:ext cx="515937" cy="903288"/>
        </p:xfrm>
        <a:graphic>
          <a:graphicData uri="http://schemas.openxmlformats.org/presentationml/2006/ole">
            <mc:AlternateContent xmlns:mc="http://schemas.openxmlformats.org/markup-compatibility/2006">
              <mc:Choice xmlns:v="urn:schemas-microsoft-com:vml" Requires="v">
                <p:oleObj name="公式" r:id="rId6" imgW="291973" imgH="507780" progId="Equation.3">
                  <p:embed/>
                </p:oleObj>
              </mc:Choice>
              <mc:Fallback>
                <p:oleObj name="公式" r:id="rId6" imgW="291973" imgH="507780" progId="Equation.3">
                  <p:embed/>
                  <p:pic>
                    <p:nvPicPr>
                      <p:cNvPr id="30" name="Object 56">
                        <a:extLst>
                          <a:ext uri="{FF2B5EF4-FFF2-40B4-BE49-F238E27FC236}">
                            <a16:creationId xmlns:a16="http://schemas.microsoft.com/office/drawing/2014/main" id="{36B51AE0-5BBA-4A67-AA84-035DC09A95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704" y="4061885"/>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56">
            <a:extLst>
              <a:ext uri="{FF2B5EF4-FFF2-40B4-BE49-F238E27FC236}">
                <a16:creationId xmlns:a16="http://schemas.microsoft.com/office/drawing/2014/main" id="{C653E6E3-7FFC-40EA-A15C-5CA5C931D5EF}"/>
              </a:ext>
            </a:extLst>
          </p:cNvPr>
          <p:cNvGraphicFramePr>
            <a:graphicFrameLocks noChangeAspect="1"/>
          </p:cNvGraphicFramePr>
          <p:nvPr/>
        </p:nvGraphicFramePr>
        <p:xfrm>
          <a:off x="3277947" y="3993622"/>
          <a:ext cx="515937" cy="903288"/>
        </p:xfrm>
        <a:graphic>
          <a:graphicData uri="http://schemas.openxmlformats.org/presentationml/2006/ole">
            <mc:AlternateContent xmlns:mc="http://schemas.openxmlformats.org/markup-compatibility/2006">
              <mc:Choice xmlns:v="urn:schemas-microsoft-com:vml" Requires="v">
                <p:oleObj name="公式" r:id="rId8" imgW="291973" imgH="507780" progId="Equation.3">
                  <p:embed/>
                </p:oleObj>
              </mc:Choice>
              <mc:Fallback>
                <p:oleObj name="公式" r:id="rId8" imgW="291973" imgH="507780" progId="Equation.3">
                  <p:embed/>
                  <p:pic>
                    <p:nvPicPr>
                      <p:cNvPr id="48" name="Object 56">
                        <a:extLst>
                          <a:ext uri="{FF2B5EF4-FFF2-40B4-BE49-F238E27FC236}">
                            <a16:creationId xmlns:a16="http://schemas.microsoft.com/office/drawing/2014/main" id="{C653E6E3-7FFC-40EA-A15C-5CA5C931D5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7947" y="3993622"/>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56">
            <a:extLst>
              <a:ext uri="{FF2B5EF4-FFF2-40B4-BE49-F238E27FC236}">
                <a16:creationId xmlns:a16="http://schemas.microsoft.com/office/drawing/2014/main" id="{34CB49FB-38B6-4E22-A749-F7242016E2A2}"/>
              </a:ext>
            </a:extLst>
          </p:cNvPr>
          <p:cNvGraphicFramePr>
            <a:graphicFrameLocks noChangeAspect="1"/>
          </p:cNvGraphicFramePr>
          <p:nvPr/>
        </p:nvGraphicFramePr>
        <p:xfrm>
          <a:off x="5934813" y="4011085"/>
          <a:ext cx="515937" cy="903288"/>
        </p:xfrm>
        <a:graphic>
          <a:graphicData uri="http://schemas.openxmlformats.org/presentationml/2006/ole">
            <mc:AlternateContent xmlns:mc="http://schemas.openxmlformats.org/markup-compatibility/2006">
              <mc:Choice xmlns:v="urn:schemas-microsoft-com:vml" Requires="v">
                <p:oleObj name="公式" r:id="rId8" imgW="291973" imgH="507780" progId="Equation.3">
                  <p:embed/>
                </p:oleObj>
              </mc:Choice>
              <mc:Fallback>
                <p:oleObj name="公式" r:id="rId8" imgW="291973" imgH="507780" progId="Equation.3">
                  <p:embed/>
                  <p:pic>
                    <p:nvPicPr>
                      <p:cNvPr id="49" name="Object 56">
                        <a:extLst>
                          <a:ext uri="{FF2B5EF4-FFF2-40B4-BE49-F238E27FC236}">
                            <a16:creationId xmlns:a16="http://schemas.microsoft.com/office/drawing/2014/main" id="{34CB49FB-38B6-4E22-A749-F7242016E2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813" y="4011085"/>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D769DA1E-50FB-4B88-B462-20B4A0F2E773}"/>
              </a:ext>
            </a:extLst>
          </p:cNvPr>
          <p:cNvPicPr>
            <a:picLocks noChangeAspect="1"/>
          </p:cNvPicPr>
          <p:nvPr/>
        </p:nvPicPr>
        <p:blipFill>
          <a:blip r:embed="rId9"/>
          <a:stretch>
            <a:fillRect/>
          </a:stretch>
        </p:blipFill>
        <p:spPr>
          <a:xfrm>
            <a:off x="4441071" y="862375"/>
            <a:ext cx="5177863" cy="3035299"/>
          </a:xfrm>
          <a:prstGeom prst="rect">
            <a:avLst/>
          </a:prstGeom>
        </p:spPr>
      </p:pic>
      <p:grpSp>
        <p:nvGrpSpPr>
          <p:cNvPr id="31" name="Group 42">
            <a:extLst>
              <a:ext uri="{FF2B5EF4-FFF2-40B4-BE49-F238E27FC236}">
                <a16:creationId xmlns:a16="http://schemas.microsoft.com/office/drawing/2014/main" id="{2548630C-57E9-423F-81C8-B74DB39B9FEB}"/>
              </a:ext>
            </a:extLst>
          </p:cNvPr>
          <p:cNvGrpSpPr>
            <a:grpSpLocks/>
          </p:cNvGrpSpPr>
          <p:nvPr/>
        </p:nvGrpSpPr>
        <p:grpSpPr bwMode="auto">
          <a:xfrm>
            <a:off x="0" y="1961090"/>
            <a:ext cx="4543425" cy="692150"/>
            <a:chOff x="476" y="2659"/>
            <a:chExt cx="2862" cy="436"/>
          </a:xfrm>
        </p:grpSpPr>
        <p:grpSp>
          <p:nvGrpSpPr>
            <p:cNvPr id="32" name="Group 31">
              <a:extLst>
                <a:ext uri="{FF2B5EF4-FFF2-40B4-BE49-F238E27FC236}">
                  <a16:creationId xmlns:a16="http://schemas.microsoft.com/office/drawing/2014/main" id="{CFE8BF51-5221-418D-A4B4-3D735EA941CD}"/>
                </a:ext>
              </a:extLst>
            </p:cNvPr>
            <p:cNvGrpSpPr>
              <a:grpSpLocks/>
            </p:cNvGrpSpPr>
            <p:nvPr/>
          </p:nvGrpSpPr>
          <p:grpSpPr bwMode="auto">
            <a:xfrm>
              <a:off x="748" y="2795"/>
              <a:ext cx="907" cy="300"/>
              <a:chOff x="748" y="2795"/>
              <a:chExt cx="907" cy="300"/>
            </a:xfrm>
          </p:grpSpPr>
          <p:sp>
            <p:nvSpPr>
              <p:cNvPr id="58" name="矩形 27">
                <a:extLst>
                  <a:ext uri="{FF2B5EF4-FFF2-40B4-BE49-F238E27FC236}">
                    <a16:creationId xmlns:a16="http://schemas.microsoft.com/office/drawing/2014/main" id="{8BAB89ED-9BF9-4231-BCFE-08E17351C73C}"/>
                  </a:ext>
                </a:extLst>
              </p:cNvPr>
              <p:cNvSpPr>
                <a:spLocks noChangeArrowheads="1"/>
              </p:cNvSpPr>
              <p:nvPr/>
            </p:nvSpPr>
            <p:spPr bwMode="auto">
              <a:xfrm>
                <a:off x="793" y="2795"/>
                <a:ext cx="772"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9" name="TextBox 36">
                <a:extLst>
                  <a:ext uri="{FF2B5EF4-FFF2-40B4-BE49-F238E27FC236}">
                    <a16:creationId xmlns:a16="http://schemas.microsoft.com/office/drawing/2014/main" id="{77E1DA2E-55BD-4C0F-ADB2-C182125C8C86}"/>
                  </a:ext>
                </a:extLst>
              </p:cNvPr>
              <p:cNvSpPr txBox="1">
                <a:spLocks noChangeArrowheads="1"/>
              </p:cNvSpPr>
              <p:nvPr/>
            </p:nvSpPr>
            <p:spPr bwMode="auto">
              <a:xfrm>
                <a:off x="748" y="281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High-Pass</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50" name="Group 35">
              <a:extLst>
                <a:ext uri="{FF2B5EF4-FFF2-40B4-BE49-F238E27FC236}">
                  <a16:creationId xmlns:a16="http://schemas.microsoft.com/office/drawing/2014/main" id="{9D67C1B5-9D09-4BE5-9F2E-F7D0009E12DB}"/>
                </a:ext>
              </a:extLst>
            </p:cNvPr>
            <p:cNvGrpSpPr>
              <a:grpSpLocks/>
            </p:cNvGrpSpPr>
            <p:nvPr/>
          </p:nvGrpSpPr>
          <p:grpSpPr bwMode="auto">
            <a:xfrm>
              <a:off x="2063" y="2795"/>
              <a:ext cx="862" cy="300"/>
              <a:chOff x="2063" y="2750"/>
              <a:chExt cx="908" cy="300"/>
            </a:xfrm>
          </p:grpSpPr>
          <p:sp>
            <p:nvSpPr>
              <p:cNvPr id="56" name="矩形 27">
                <a:extLst>
                  <a:ext uri="{FF2B5EF4-FFF2-40B4-BE49-F238E27FC236}">
                    <a16:creationId xmlns:a16="http://schemas.microsoft.com/office/drawing/2014/main" id="{76C487BC-0A73-4968-8209-9AD986460C8C}"/>
                  </a:ext>
                </a:extLst>
              </p:cNvPr>
              <p:cNvSpPr>
                <a:spLocks noChangeArrowheads="1"/>
              </p:cNvSpPr>
              <p:nvPr/>
            </p:nvSpPr>
            <p:spPr bwMode="auto">
              <a:xfrm>
                <a:off x="2063" y="2750"/>
                <a:ext cx="908"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7" name="TextBox 36">
                <a:extLst>
                  <a:ext uri="{FF2B5EF4-FFF2-40B4-BE49-F238E27FC236}">
                    <a16:creationId xmlns:a16="http://schemas.microsoft.com/office/drawing/2014/main" id="{ADBBA160-D171-42FE-B258-F21704CA4998}"/>
                  </a:ext>
                </a:extLst>
              </p:cNvPr>
              <p:cNvSpPr txBox="1">
                <a:spLocks noChangeArrowheads="1"/>
              </p:cNvSpPr>
              <p:nvPr/>
            </p:nvSpPr>
            <p:spPr bwMode="auto">
              <a:xfrm>
                <a:off x="2064" y="275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Low-Pass</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51" name="Line 37">
              <a:extLst>
                <a:ext uri="{FF2B5EF4-FFF2-40B4-BE49-F238E27FC236}">
                  <a16:creationId xmlns:a16="http://schemas.microsoft.com/office/drawing/2014/main" id="{6F466199-8F78-40C2-AA5E-7B5E6D95D9F3}"/>
                </a:ext>
              </a:extLst>
            </p:cNvPr>
            <p:cNvSpPr>
              <a:spLocks noChangeShapeType="1"/>
            </p:cNvSpPr>
            <p:nvPr/>
          </p:nvSpPr>
          <p:spPr bwMode="auto">
            <a:xfrm>
              <a:off x="1565" y="2931"/>
              <a:ext cx="49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52" name="Line 38">
              <a:extLst>
                <a:ext uri="{FF2B5EF4-FFF2-40B4-BE49-F238E27FC236}">
                  <a16:creationId xmlns:a16="http://schemas.microsoft.com/office/drawing/2014/main" id="{C1C3EA64-871F-4AF1-90B7-7ACF21541F1C}"/>
                </a:ext>
              </a:extLst>
            </p:cNvPr>
            <p:cNvSpPr>
              <a:spLocks noChangeShapeType="1"/>
            </p:cNvSpPr>
            <p:nvPr/>
          </p:nvSpPr>
          <p:spPr bwMode="auto">
            <a:xfrm>
              <a:off x="476" y="2931"/>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53" name="Line 39">
              <a:extLst>
                <a:ext uri="{FF2B5EF4-FFF2-40B4-BE49-F238E27FC236}">
                  <a16:creationId xmlns:a16="http://schemas.microsoft.com/office/drawing/2014/main" id="{100430E5-A7D1-4BBB-91B5-B8A52116FDA2}"/>
                </a:ext>
              </a:extLst>
            </p:cNvPr>
            <p:cNvSpPr>
              <a:spLocks noChangeShapeType="1"/>
            </p:cNvSpPr>
            <p:nvPr/>
          </p:nvSpPr>
          <p:spPr bwMode="auto">
            <a:xfrm>
              <a:off x="2925" y="2931"/>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aphicFrame>
          <p:nvGraphicFramePr>
            <p:cNvPr id="54" name="Object 40">
              <a:extLst>
                <a:ext uri="{FF2B5EF4-FFF2-40B4-BE49-F238E27FC236}">
                  <a16:creationId xmlns:a16="http://schemas.microsoft.com/office/drawing/2014/main" id="{79E1CA8F-52A4-4F43-A9E6-032EA73A1A4E}"/>
                </a:ext>
              </a:extLst>
            </p:cNvPr>
            <p:cNvGraphicFramePr>
              <a:graphicFrameLocks noChangeAspect="1"/>
            </p:cNvGraphicFramePr>
            <p:nvPr/>
          </p:nvGraphicFramePr>
          <p:xfrm>
            <a:off x="485" y="2659"/>
            <a:ext cx="172" cy="272"/>
          </p:xfrm>
          <a:graphic>
            <a:graphicData uri="http://schemas.openxmlformats.org/presentationml/2006/ole">
              <mc:AlternateContent xmlns:mc="http://schemas.openxmlformats.org/markup-compatibility/2006">
                <mc:Choice xmlns:v="urn:schemas-microsoft-com:vml" Requires="v">
                  <p:oleObj name="公式" r:id="rId10" imgW="152334" imgH="241195" progId="Equation.3">
                    <p:embed/>
                  </p:oleObj>
                </mc:Choice>
                <mc:Fallback>
                  <p:oleObj name="公式" r:id="rId10" imgW="152334" imgH="241195" progId="Equation.3">
                    <p:embed/>
                    <p:pic>
                      <p:nvPicPr>
                        <p:cNvPr id="42" name="Object 40">
                          <a:extLst>
                            <a:ext uri="{FF2B5EF4-FFF2-40B4-BE49-F238E27FC236}">
                              <a16:creationId xmlns:a16="http://schemas.microsoft.com/office/drawing/2014/main" id="{5D09F566-004D-473E-A069-F10648BED7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 y="2659"/>
                          <a:ext cx="1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41">
              <a:extLst>
                <a:ext uri="{FF2B5EF4-FFF2-40B4-BE49-F238E27FC236}">
                  <a16:creationId xmlns:a16="http://schemas.microsoft.com/office/drawing/2014/main" id="{79645F8A-036E-4BD1-AEE4-53D5C38C2B7C}"/>
                </a:ext>
              </a:extLst>
            </p:cNvPr>
            <p:cNvGraphicFramePr>
              <a:graphicFrameLocks noChangeAspect="1"/>
            </p:cNvGraphicFramePr>
            <p:nvPr/>
          </p:nvGraphicFramePr>
          <p:xfrm>
            <a:off x="3152" y="2704"/>
            <a:ext cx="186" cy="272"/>
          </p:xfrm>
          <a:graphic>
            <a:graphicData uri="http://schemas.openxmlformats.org/presentationml/2006/ole">
              <mc:AlternateContent xmlns:mc="http://schemas.openxmlformats.org/markup-compatibility/2006">
                <mc:Choice xmlns:v="urn:schemas-microsoft-com:vml" Requires="v">
                  <p:oleObj name="公式" r:id="rId12" imgW="164957" imgH="241091" progId="Equation.3">
                    <p:embed/>
                  </p:oleObj>
                </mc:Choice>
                <mc:Fallback>
                  <p:oleObj name="公式" r:id="rId12" imgW="164957" imgH="241091" progId="Equation.3">
                    <p:embed/>
                    <p:pic>
                      <p:nvPicPr>
                        <p:cNvPr id="43" name="Object 41">
                          <a:extLst>
                            <a:ext uri="{FF2B5EF4-FFF2-40B4-BE49-F238E27FC236}">
                              <a16:creationId xmlns:a16="http://schemas.microsoft.com/office/drawing/2014/main" id="{7C4E9EF4-842C-497C-9819-38B10BE51B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2704"/>
                          <a:ext cx="18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864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1.4. Band</a:t>
            </a:r>
            <a:r>
              <a:rPr kumimoji="1" lang="en-US" altLang="en-US" sz="2667" b="1" dirty="0">
                <a:solidFill>
                  <a:schemeClr val="accent5">
                    <a:lumMod val="75000"/>
                  </a:schemeClr>
                </a:solidFill>
                <a:latin typeface="Sitka Text" pitchFamily="2" charset="0"/>
                <a:ea typeface="굴림" charset="-127"/>
              </a:rPr>
              <a:t>-Pass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pic>
        <p:nvPicPr>
          <p:cNvPr id="22" name="Picture 16">
            <a:extLst>
              <a:ext uri="{FF2B5EF4-FFF2-40B4-BE49-F238E27FC236}">
                <a16:creationId xmlns:a16="http://schemas.microsoft.com/office/drawing/2014/main" id="{08495005-FA28-4284-8157-7679CEF2331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650341" y="912285"/>
            <a:ext cx="4176713"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42">
            <a:extLst>
              <a:ext uri="{FF2B5EF4-FFF2-40B4-BE49-F238E27FC236}">
                <a16:creationId xmlns:a16="http://schemas.microsoft.com/office/drawing/2014/main" id="{3EBC088E-3BA5-4656-88A5-10C8E2DE0310}"/>
              </a:ext>
            </a:extLst>
          </p:cNvPr>
          <p:cNvGrpSpPr>
            <a:grpSpLocks/>
          </p:cNvGrpSpPr>
          <p:nvPr/>
        </p:nvGrpSpPr>
        <p:grpSpPr bwMode="auto">
          <a:xfrm>
            <a:off x="108492" y="1526118"/>
            <a:ext cx="4543425" cy="692150"/>
            <a:chOff x="476" y="2659"/>
            <a:chExt cx="2862" cy="436"/>
          </a:xfrm>
        </p:grpSpPr>
        <p:grpSp>
          <p:nvGrpSpPr>
            <p:cNvPr id="37" name="Group 36">
              <a:extLst>
                <a:ext uri="{FF2B5EF4-FFF2-40B4-BE49-F238E27FC236}">
                  <a16:creationId xmlns:a16="http://schemas.microsoft.com/office/drawing/2014/main" id="{B284A53C-095B-4AC4-8871-D45499593AFA}"/>
                </a:ext>
              </a:extLst>
            </p:cNvPr>
            <p:cNvGrpSpPr>
              <a:grpSpLocks/>
            </p:cNvGrpSpPr>
            <p:nvPr/>
          </p:nvGrpSpPr>
          <p:grpSpPr bwMode="auto">
            <a:xfrm>
              <a:off x="748" y="2795"/>
              <a:ext cx="907" cy="300"/>
              <a:chOff x="748" y="2795"/>
              <a:chExt cx="907" cy="300"/>
            </a:xfrm>
          </p:grpSpPr>
          <p:sp>
            <p:nvSpPr>
              <p:cNvPr id="46" name="矩形 27">
                <a:extLst>
                  <a:ext uri="{FF2B5EF4-FFF2-40B4-BE49-F238E27FC236}">
                    <a16:creationId xmlns:a16="http://schemas.microsoft.com/office/drawing/2014/main" id="{61704C80-8157-4936-A485-39C716A5780D}"/>
                  </a:ext>
                </a:extLst>
              </p:cNvPr>
              <p:cNvSpPr>
                <a:spLocks noChangeArrowheads="1"/>
              </p:cNvSpPr>
              <p:nvPr/>
            </p:nvSpPr>
            <p:spPr bwMode="auto">
              <a:xfrm>
                <a:off x="793" y="2795"/>
                <a:ext cx="772"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 name="TextBox 36">
                <a:extLst>
                  <a:ext uri="{FF2B5EF4-FFF2-40B4-BE49-F238E27FC236}">
                    <a16:creationId xmlns:a16="http://schemas.microsoft.com/office/drawing/2014/main" id="{CA11D240-67D9-4641-8F3D-D92AA1A53859}"/>
                  </a:ext>
                </a:extLst>
              </p:cNvPr>
              <p:cNvSpPr txBox="1">
                <a:spLocks noChangeArrowheads="1"/>
              </p:cNvSpPr>
              <p:nvPr/>
            </p:nvSpPr>
            <p:spPr bwMode="auto">
              <a:xfrm>
                <a:off x="748" y="281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Low-Pass</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38" name="Group 35">
              <a:extLst>
                <a:ext uri="{FF2B5EF4-FFF2-40B4-BE49-F238E27FC236}">
                  <a16:creationId xmlns:a16="http://schemas.microsoft.com/office/drawing/2014/main" id="{8534CB3A-D04A-4B50-AFD5-1517292545CC}"/>
                </a:ext>
              </a:extLst>
            </p:cNvPr>
            <p:cNvGrpSpPr>
              <a:grpSpLocks/>
            </p:cNvGrpSpPr>
            <p:nvPr/>
          </p:nvGrpSpPr>
          <p:grpSpPr bwMode="auto">
            <a:xfrm>
              <a:off x="2063" y="2795"/>
              <a:ext cx="862" cy="300"/>
              <a:chOff x="2063" y="2750"/>
              <a:chExt cx="908" cy="300"/>
            </a:xfrm>
          </p:grpSpPr>
          <p:sp>
            <p:nvSpPr>
              <p:cNvPr id="44" name="矩形 27">
                <a:extLst>
                  <a:ext uri="{FF2B5EF4-FFF2-40B4-BE49-F238E27FC236}">
                    <a16:creationId xmlns:a16="http://schemas.microsoft.com/office/drawing/2014/main" id="{0A6791EC-0059-4C73-AFD8-603976706B0E}"/>
                  </a:ext>
                </a:extLst>
              </p:cNvPr>
              <p:cNvSpPr>
                <a:spLocks noChangeArrowheads="1"/>
              </p:cNvSpPr>
              <p:nvPr/>
            </p:nvSpPr>
            <p:spPr bwMode="auto">
              <a:xfrm>
                <a:off x="2063" y="2750"/>
                <a:ext cx="908"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5" name="TextBox 36">
                <a:extLst>
                  <a:ext uri="{FF2B5EF4-FFF2-40B4-BE49-F238E27FC236}">
                    <a16:creationId xmlns:a16="http://schemas.microsoft.com/office/drawing/2014/main" id="{3951BDC6-D8C0-462C-8F36-E3EEC51EDD90}"/>
                  </a:ext>
                </a:extLst>
              </p:cNvPr>
              <p:cNvSpPr txBox="1">
                <a:spLocks noChangeArrowheads="1"/>
              </p:cNvSpPr>
              <p:nvPr/>
            </p:nvSpPr>
            <p:spPr bwMode="auto">
              <a:xfrm>
                <a:off x="2064" y="275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High-Pass</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39" name="Line 37">
              <a:extLst>
                <a:ext uri="{FF2B5EF4-FFF2-40B4-BE49-F238E27FC236}">
                  <a16:creationId xmlns:a16="http://schemas.microsoft.com/office/drawing/2014/main" id="{B1DE8C4F-4E5F-41B3-862D-2E93F7482958}"/>
                </a:ext>
              </a:extLst>
            </p:cNvPr>
            <p:cNvSpPr>
              <a:spLocks noChangeShapeType="1"/>
            </p:cNvSpPr>
            <p:nvPr/>
          </p:nvSpPr>
          <p:spPr bwMode="auto">
            <a:xfrm>
              <a:off x="1565" y="2931"/>
              <a:ext cx="49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0" name="Line 38">
              <a:extLst>
                <a:ext uri="{FF2B5EF4-FFF2-40B4-BE49-F238E27FC236}">
                  <a16:creationId xmlns:a16="http://schemas.microsoft.com/office/drawing/2014/main" id="{02BC4C24-DAE1-4F71-B718-F0C958C3107A}"/>
                </a:ext>
              </a:extLst>
            </p:cNvPr>
            <p:cNvSpPr>
              <a:spLocks noChangeShapeType="1"/>
            </p:cNvSpPr>
            <p:nvPr/>
          </p:nvSpPr>
          <p:spPr bwMode="auto">
            <a:xfrm>
              <a:off x="476" y="2931"/>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41" name="Line 39">
              <a:extLst>
                <a:ext uri="{FF2B5EF4-FFF2-40B4-BE49-F238E27FC236}">
                  <a16:creationId xmlns:a16="http://schemas.microsoft.com/office/drawing/2014/main" id="{37ABB8A8-0B7B-4380-A363-9912BF05378F}"/>
                </a:ext>
              </a:extLst>
            </p:cNvPr>
            <p:cNvSpPr>
              <a:spLocks noChangeShapeType="1"/>
            </p:cNvSpPr>
            <p:nvPr/>
          </p:nvSpPr>
          <p:spPr bwMode="auto">
            <a:xfrm>
              <a:off x="2925" y="2931"/>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aphicFrame>
          <p:nvGraphicFramePr>
            <p:cNvPr id="42" name="Object 40">
              <a:extLst>
                <a:ext uri="{FF2B5EF4-FFF2-40B4-BE49-F238E27FC236}">
                  <a16:creationId xmlns:a16="http://schemas.microsoft.com/office/drawing/2014/main" id="{5D09F566-004D-473E-A069-F10648BED7FF}"/>
                </a:ext>
              </a:extLst>
            </p:cNvPr>
            <p:cNvGraphicFramePr>
              <a:graphicFrameLocks noChangeAspect="1"/>
            </p:cNvGraphicFramePr>
            <p:nvPr/>
          </p:nvGraphicFramePr>
          <p:xfrm>
            <a:off x="485" y="2659"/>
            <a:ext cx="172" cy="272"/>
          </p:xfrm>
          <a:graphic>
            <a:graphicData uri="http://schemas.openxmlformats.org/presentationml/2006/ole">
              <mc:AlternateContent xmlns:mc="http://schemas.openxmlformats.org/markup-compatibility/2006">
                <mc:Choice xmlns:v="urn:schemas-microsoft-com:vml" Requires="v">
                  <p:oleObj name="公式" r:id="rId4" imgW="152334" imgH="241195" progId="Equation.3">
                    <p:embed/>
                  </p:oleObj>
                </mc:Choice>
                <mc:Fallback>
                  <p:oleObj name="公式" r:id="rId4" imgW="152334" imgH="241195" progId="Equation.3">
                    <p:embed/>
                    <p:pic>
                      <p:nvPicPr>
                        <p:cNvPr id="80920" name="Object 40">
                          <a:extLst>
                            <a:ext uri="{FF2B5EF4-FFF2-40B4-BE49-F238E27FC236}">
                              <a16:creationId xmlns:a16="http://schemas.microsoft.com/office/drawing/2014/main" id="{CFA5A579-50F0-4C45-A004-E17C5D636F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 y="2659"/>
                          <a:ext cx="1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41">
              <a:extLst>
                <a:ext uri="{FF2B5EF4-FFF2-40B4-BE49-F238E27FC236}">
                  <a16:creationId xmlns:a16="http://schemas.microsoft.com/office/drawing/2014/main" id="{7C4E9EF4-842C-497C-9819-38B10BE51BC2}"/>
                </a:ext>
              </a:extLst>
            </p:cNvPr>
            <p:cNvGraphicFramePr>
              <a:graphicFrameLocks noChangeAspect="1"/>
            </p:cNvGraphicFramePr>
            <p:nvPr/>
          </p:nvGraphicFramePr>
          <p:xfrm>
            <a:off x="3152" y="2704"/>
            <a:ext cx="186" cy="272"/>
          </p:xfrm>
          <a:graphic>
            <a:graphicData uri="http://schemas.openxmlformats.org/presentationml/2006/ole">
              <mc:AlternateContent xmlns:mc="http://schemas.openxmlformats.org/markup-compatibility/2006">
                <mc:Choice xmlns:v="urn:schemas-microsoft-com:vml" Requires="v">
                  <p:oleObj name="公式" r:id="rId6" imgW="164957" imgH="241091" progId="Equation.3">
                    <p:embed/>
                  </p:oleObj>
                </mc:Choice>
                <mc:Fallback>
                  <p:oleObj name="公式" r:id="rId6" imgW="164957" imgH="241091" progId="Equation.3">
                    <p:embed/>
                    <p:pic>
                      <p:nvPicPr>
                        <p:cNvPr id="80921" name="Object 41">
                          <a:extLst>
                            <a:ext uri="{FF2B5EF4-FFF2-40B4-BE49-F238E27FC236}">
                              <a16:creationId xmlns:a16="http://schemas.microsoft.com/office/drawing/2014/main" id="{44A6512C-F31B-492E-92F7-74D10C22E9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2704"/>
                          <a:ext cx="18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4" name="Object 17">
            <a:extLst>
              <a:ext uri="{FF2B5EF4-FFF2-40B4-BE49-F238E27FC236}">
                <a16:creationId xmlns:a16="http://schemas.microsoft.com/office/drawing/2014/main" id="{719A9F03-3EF1-420F-AA71-456A2FF234D9}"/>
              </a:ext>
            </a:extLst>
          </p:cNvPr>
          <p:cNvGraphicFramePr>
            <a:graphicFrameLocks noChangeAspect="1"/>
          </p:cNvGraphicFramePr>
          <p:nvPr>
            <p:extLst>
              <p:ext uri="{D42A27DB-BD31-4B8C-83A1-F6EECF244321}">
                <p14:modId xmlns:p14="http://schemas.microsoft.com/office/powerpoint/2010/main" val="1941054981"/>
              </p:ext>
            </p:extLst>
          </p:nvPr>
        </p:nvGraphicFramePr>
        <p:xfrm>
          <a:off x="260904" y="4204760"/>
          <a:ext cx="7416800" cy="1870075"/>
        </p:xfrm>
        <a:graphic>
          <a:graphicData uri="http://schemas.openxmlformats.org/presentationml/2006/ole">
            <mc:AlternateContent xmlns:mc="http://schemas.openxmlformats.org/markup-compatibility/2006">
              <mc:Choice xmlns:v="urn:schemas-microsoft-com:vml" Requires="v">
                <p:oleObj name="图片" r:id="rId8" imgW="4964538" imgH="1250644" progId="Word.Picture.8">
                  <p:embed/>
                </p:oleObj>
              </mc:Choice>
              <mc:Fallback>
                <p:oleObj name="图片" r:id="rId8" imgW="4964538" imgH="1250644" progId="Word.Picture.8">
                  <p:embed/>
                  <p:pic>
                    <p:nvPicPr>
                      <p:cNvPr id="80900" name="Object 17">
                        <a:extLst>
                          <a:ext uri="{FF2B5EF4-FFF2-40B4-BE49-F238E27FC236}">
                            <a16:creationId xmlns:a16="http://schemas.microsoft.com/office/drawing/2014/main" id="{C8E7011D-D0BC-445E-9575-464D2A7E1D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904" y="4204760"/>
                        <a:ext cx="74168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Group 24">
            <a:extLst>
              <a:ext uri="{FF2B5EF4-FFF2-40B4-BE49-F238E27FC236}">
                <a16:creationId xmlns:a16="http://schemas.microsoft.com/office/drawing/2014/main" id="{B88AB4B1-C70D-44FF-87D3-E4A8EEFC881F}"/>
              </a:ext>
            </a:extLst>
          </p:cNvPr>
          <p:cNvGrpSpPr>
            <a:grpSpLocks/>
          </p:cNvGrpSpPr>
          <p:nvPr/>
        </p:nvGrpSpPr>
        <p:grpSpPr bwMode="auto">
          <a:xfrm>
            <a:off x="4724954" y="5933548"/>
            <a:ext cx="1944687" cy="431800"/>
            <a:chOff x="2925" y="3884"/>
            <a:chExt cx="1225" cy="272"/>
          </a:xfrm>
        </p:grpSpPr>
        <p:sp>
          <p:nvSpPr>
            <p:cNvPr id="35" name="Text Box 21">
              <a:extLst>
                <a:ext uri="{FF2B5EF4-FFF2-40B4-BE49-F238E27FC236}">
                  <a16:creationId xmlns:a16="http://schemas.microsoft.com/office/drawing/2014/main" id="{81905923-0E50-4F0B-BFC0-E0D5B7DB35D8}"/>
                </a:ext>
              </a:extLst>
            </p:cNvPr>
            <p:cNvSpPr txBox="1">
              <a:spLocks noChangeArrowheads="1"/>
            </p:cNvSpPr>
            <p:nvPr/>
          </p:nvSpPr>
          <p:spPr bwMode="auto">
            <a:xfrm>
              <a:off x="2925" y="3925"/>
              <a:ext cx="1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Lower-frequency</a:t>
              </a:r>
            </a:p>
          </p:txBody>
        </p:sp>
        <p:sp>
          <p:nvSpPr>
            <p:cNvPr id="36" name="Line 23">
              <a:extLst>
                <a:ext uri="{FF2B5EF4-FFF2-40B4-BE49-F238E27FC236}">
                  <a16:creationId xmlns:a16="http://schemas.microsoft.com/office/drawing/2014/main" id="{918D9213-4152-4F5D-BDD5-4CABEC077102}"/>
                </a:ext>
              </a:extLst>
            </p:cNvPr>
            <p:cNvSpPr>
              <a:spLocks noChangeShapeType="1"/>
            </p:cNvSpPr>
            <p:nvPr/>
          </p:nvSpPr>
          <p:spPr bwMode="auto">
            <a:xfrm flipH="1">
              <a:off x="3651" y="3884"/>
              <a:ext cx="272" cy="136"/>
            </a:xfrm>
            <a:prstGeom prst="line">
              <a:avLst/>
            </a:prstGeom>
            <a:noFill/>
            <a:ln w="28575">
              <a:solidFill>
                <a:srgbClr val="00CC99"/>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grpSp>
        <p:nvGrpSpPr>
          <p:cNvPr id="26" name="Group 26">
            <a:extLst>
              <a:ext uri="{FF2B5EF4-FFF2-40B4-BE49-F238E27FC236}">
                <a16:creationId xmlns:a16="http://schemas.microsoft.com/office/drawing/2014/main" id="{4C8556E0-ADE1-4A8E-9EB6-DA4DDFC90A2E}"/>
              </a:ext>
            </a:extLst>
          </p:cNvPr>
          <p:cNvGrpSpPr>
            <a:grpSpLocks/>
          </p:cNvGrpSpPr>
          <p:nvPr/>
        </p:nvGrpSpPr>
        <p:grpSpPr bwMode="auto">
          <a:xfrm>
            <a:off x="6741079" y="5927198"/>
            <a:ext cx="1944687" cy="438150"/>
            <a:chOff x="4195" y="3884"/>
            <a:chExt cx="1225" cy="276"/>
          </a:xfrm>
        </p:grpSpPr>
        <p:sp>
          <p:nvSpPr>
            <p:cNvPr id="33" name="Text Box 22">
              <a:extLst>
                <a:ext uri="{FF2B5EF4-FFF2-40B4-BE49-F238E27FC236}">
                  <a16:creationId xmlns:a16="http://schemas.microsoft.com/office/drawing/2014/main" id="{68415D6D-8301-4AA2-BC85-5FF69872861F}"/>
                </a:ext>
              </a:extLst>
            </p:cNvPr>
            <p:cNvSpPr txBox="1">
              <a:spLocks noChangeArrowheads="1"/>
            </p:cNvSpPr>
            <p:nvPr/>
          </p:nvSpPr>
          <p:spPr bwMode="auto">
            <a:xfrm>
              <a:off x="4195" y="3929"/>
              <a:ext cx="1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Upper-frequency</a:t>
              </a:r>
            </a:p>
          </p:txBody>
        </p:sp>
        <p:sp>
          <p:nvSpPr>
            <p:cNvPr id="34" name="Line 25">
              <a:extLst>
                <a:ext uri="{FF2B5EF4-FFF2-40B4-BE49-F238E27FC236}">
                  <a16:creationId xmlns:a16="http://schemas.microsoft.com/office/drawing/2014/main" id="{0735A3BF-E8CD-4D2B-A63E-359A9D7F17B5}"/>
                </a:ext>
              </a:extLst>
            </p:cNvPr>
            <p:cNvSpPr>
              <a:spLocks noChangeShapeType="1"/>
            </p:cNvSpPr>
            <p:nvPr/>
          </p:nvSpPr>
          <p:spPr bwMode="auto">
            <a:xfrm>
              <a:off x="4286" y="3884"/>
              <a:ext cx="182" cy="136"/>
            </a:xfrm>
            <a:prstGeom prst="line">
              <a:avLst/>
            </a:prstGeom>
            <a:noFill/>
            <a:ln w="28575">
              <a:solidFill>
                <a:srgbClr val="00CC99"/>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pic>
        <p:nvPicPr>
          <p:cNvPr id="27" name="Picture 53">
            <a:extLst>
              <a:ext uri="{FF2B5EF4-FFF2-40B4-BE49-F238E27FC236}">
                <a16:creationId xmlns:a16="http://schemas.microsoft.com/office/drawing/2014/main" id="{3300D4E3-2F84-4C1F-B65A-546790CADA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141" y="4061885"/>
            <a:ext cx="552450" cy="92551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4">
            <a:extLst>
              <a:ext uri="{FF2B5EF4-FFF2-40B4-BE49-F238E27FC236}">
                <a16:creationId xmlns:a16="http://schemas.microsoft.com/office/drawing/2014/main" id="{3049297A-0F03-4392-B54D-1F7B9DE0AB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6529" y="4061885"/>
            <a:ext cx="552450" cy="92551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5">
            <a:extLst>
              <a:ext uri="{FF2B5EF4-FFF2-40B4-BE49-F238E27FC236}">
                <a16:creationId xmlns:a16="http://schemas.microsoft.com/office/drawing/2014/main" id="{C7CA5BB0-1128-4838-B91E-076FF1E5BC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8916" y="4338110"/>
            <a:ext cx="552450" cy="576263"/>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 name="Object 56">
            <a:extLst>
              <a:ext uri="{FF2B5EF4-FFF2-40B4-BE49-F238E27FC236}">
                <a16:creationId xmlns:a16="http://schemas.microsoft.com/office/drawing/2014/main" id="{36B51AE0-5BBA-4A67-AA84-035DC09A95FE}"/>
              </a:ext>
            </a:extLst>
          </p:cNvPr>
          <p:cNvGraphicFramePr>
            <a:graphicFrameLocks noChangeAspect="1"/>
          </p:cNvGraphicFramePr>
          <p:nvPr>
            <p:extLst>
              <p:ext uri="{D42A27DB-BD31-4B8C-83A1-F6EECF244321}">
                <p14:modId xmlns:p14="http://schemas.microsoft.com/office/powerpoint/2010/main" val="2100226733"/>
              </p:ext>
            </p:extLst>
          </p:nvPr>
        </p:nvGraphicFramePr>
        <p:xfrm>
          <a:off x="692704" y="4061885"/>
          <a:ext cx="515937" cy="903288"/>
        </p:xfrm>
        <a:graphic>
          <a:graphicData uri="http://schemas.openxmlformats.org/presentationml/2006/ole">
            <mc:AlternateContent xmlns:mc="http://schemas.openxmlformats.org/markup-compatibility/2006">
              <mc:Choice xmlns:v="urn:schemas-microsoft-com:vml" Requires="v">
                <p:oleObj name="公式" r:id="rId12" imgW="291973" imgH="507780" progId="Equation.3">
                  <p:embed/>
                </p:oleObj>
              </mc:Choice>
              <mc:Fallback>
                <p:oleObj name="公式" r:id="rId12" imgW="291973" imgH="507780" progId="Equation.3">
                  <p:embed/>
                  <p:pic>
                    <p:nvPicPr>
                      <p:cNvPr id="80906" name="Object 56">
                        <a:extLst>
                          <a:ext uri="{FF2B5EF4-FFF2-40B4-BE49-F238E27FC236}">
                            <a16:creationId xmlns:a16="http://schemas.microsoft.com/office/drawing/2014/main" id="{7785D22E-4E5E-4173-921F-31CA95A184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2704" y="4061885"/>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56">
            <a:extLst>
              <a:ext uri="{FF2B5EF4-FFF2-40B4-BE49-F238E27FC236}">
                <a16:creationId xmlns:a16="http://schemas.microsoft.com/office/drawing/2014/main" id="{C653E6E3-7FFC-40EA-A15C-5CA5C931D5EF}"/>
              </a:ext>
            </a:extLst>
          </p:cNvPr>
          <p:cNvGraphicFramePr>
            <a:graphicFrameLocks noChangeAspect="1"/>
          </p:cNvGraphicFramePr>
          <p:nvPr>
            <p:extLst>
              <p:ext uri="{D42A27DB-BD31-4B8C-83A1-F6EECF244321}">
                <p14:modId xmlns:p14="http://schemas.microsoft.com/office/powerpoint/2010/main" val="3293995117"/>
              </p:ext>
            </p:extLst>
          </p:nvPr>
        </p:nvGraphicFramePr>
        <p:xfrm>
          <a:off x="3277947" y="3993622"/>
          <a:ext cx="515937" cy="903288"/>
        </p:xfrm>
        <a:graphic>
          <a:graphicData uri="http://schemas.openxmlformats.org/presentationml/2006/ole">
            <mc:AlternateContent xmlns:mc="http://schemas.openxmlformats.org/markup-compatibility/2006">
              <mc:Choice xmlns:v="urn:schemas-microsoft-com:vml" Requires="v">
                <p:oleObj name="公式" r:id="rId14" imgW="291973" imgH="507780" progId="Equation.3">
                  <p:embed/>
                </p:oleObj>
              </mc:Choice>
              <mc:Fallback>
                <p:oleObj name="公式" r:id="rId14" imgW="291973" imgH="507780" progId="Equation.3">
                  <p:embed/>
                  <p:pic>
                    <p:nvPicPr>
                      <p:cNvPr id="30" name="Object 56">
                        <a:extLst>
                          <a:ext uri="{FF2B5EF4-FFF2-40B4-BE49-F238E27FC236}">
                            <a16:creationId xmlns:a16="http://schemas.microsoft.com/office/drawing/2014/main" id="{36B51AE0-5BBA-4A67-AA84-035DC09A9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7947" y="3993622"/>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56">
            <a:extLst>
              <a:ext uri="{FF2B5EF4-FFF2-40B4-BE49-F238E27FC236}">
                <a16:creationId xmlns:a16="http://schemas.microsoft.com/office/drawing/2014/main" id="{34CB49FB-38B6-4E22-A749-F7242016E2A2}"/>
              </a:ext>
            </a:extLst>
          </p:cNvPr>
          <p:cNvGraphicFramePr>
            <a:graphicFrameLocks noChangeAspect="1"/>
          </p:cNvGraphicFramePr>
          <p:nvPr>
            <p:extLst>
              <p:ext uri="{D42A27DB-BD31-4B8C-83A1-F6EECF244321}">
                <p14:modId xmlns:p14="http://schemas.microsoft.com/office/powerpoint/2010/main" val="3951917584"/>
              </p:ext>
            </p:extLst>
          </p:nvPr>
        </p:nvGraphicFramePr>
        <p:xfrm>
          <a:off x="5934813" y="4011085"/>
          <a:ext cx="515937" cy="903288"/>
        </p:xfrm>
        <a:graphic>
          <a:graphicData uri="http://schemas.openxmlformats.org/presentationml/2006/ole">
            <mc:AlternateContent xmlns:mc="http://schemas.openxmlformats.org/markup-compatibility/2006">
              <mc:Choice xmlns:v="urn:schemas-microsoft-com:vml" Requires="v">
                <p:oleObj name="公式" r:id="rId14" imgW="291973" imgH="507780" progId="Equation.3">
                  <p:embed/>
                </p:oleObj>
              </mc:Choice>
              <mc:Fallback>
                <p:oleObj name="公式" r:id="rId14" imgW="291973" imgH="507780" progId="Equation.3">
                  <p:embed/>
                  <p:pic>
                    <p:nvPicPr>
                      <p:cNvPr id="30" name="Object 56">
                        <a:extLst>
                          <a:ext uri="{FF2B5EF4-FFF2-40B4-BE49-F238E27FC236}">
                            <a16:creationId xmlns:a16="http://schemas.microsoft.com/office/drawing/2014/main" id="{36B51AE0-5BBA-4A67-AA84-035DC09A9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34813" y="4011085"/>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476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1.5. Band</a:t>
            </a:r>
            <a:r>
              <a:rPr kumimoji="1" lang="en-US" altLang="en-US" sz="2667" b="1" dirty="0">
                <a:solidFill>
                  <a:schemeClr val="accent5">
                    <a:lumMod val="75000"/>
                  </a:schemeClr>
                </a:solidFill>
                <a:latin typeface="Sitka Text" pitchFamily="2" charset="0"/>
                <a:ea typeface="굴림" charset="-127"/>
              </a:rPr>
              <a:t>-Stop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48" name="Group 47">
            <a:extLst>
              <a:ext uri="{FF2B5EF4-FFF2-40B4-BE49-F238E27FC236}">
                <a16:creationId xmlns:a16="http://schemas.microsoft.com/office/drawing/2014/main" id="{F7243B39-85C9-4C3A-97C2-04FCE64085EC}"/>
              </a:ext>
            </a:extLst>
          </p:cNvPr>
          <p:cNvGrpSpPr/>
          <p:nvPr/>
        </p:nvGrpSpPr>
        <p:grpSpPr>
          <a:xfrm>
            <a:off x="110067" y="1615411"/>
            <a:ext cx="8480425" cy="4759325"/>
            <a:chOff x="606425" y="1295400"/>
            <a:chExt cx="8480425" cy="4759325"/>
          </a:xfrm>
        </p:grpSpPr>
        <p:graphicFrame>
          <p:nvGraphicFramePr>
            <p:cNvPr id="49" name="Object 20">
              <a:extLst>
                <a:ext uri="{FF2B5EF4-FFF2-40B4-BE49-F238E27FC236}">
                  <a16:creationId xmlns:a16="http://schemas.microsoft.com/office/drawing/2014/main" id="{753F0BD8-5CDF-4B50-A00E-94034670C905}"/>
                </a:ext>
              </a:extLst>
            </p:cNvPr>
            <p:cNvGraphicFramePr>
              <a:graphicFrameLocks noChangeAspect="1"/>
            </p:cNvGraphicFramePr>
            <p:nvPr>
              <p:extLst>
                <p:ext uri="{D42A27DB-BD31-4B8C-83A1-F6EECF244321}">
                  <p14:modId xmlns:p14="http://schemas.microsoft.com/office/powerpoint/2010/main" val="2611843806"/>
                </p:ext>
              </p:extLst>
            </p:nvPr>
          </p:nvGraphicFramePr>
          <p:xfrm>
            <a:off x="755650" y="4437063"/>
            <a:ext cx="7632700" cy="1617662"/>
          </p:xfrm>
          <a:graphic>
            <a:graphicData uri="http://schemas.openxmlformats.org/presentationml/2006/ole">
              <mc:AlternateContent xmlns:mc="http://schemas.openxmlformats.org/markup-compatibility/2006">
                <mc:Choice xmlns:v="urn:schemas-microsoft-com:vml" Requires="v">
                  <p:oleObj name="图片" r:id="rId2" imgW="5031482" imgH="1052853" progId="Word.Picture.8">
                    <p:embed/>
                  </p:oleObj>
                </mc:Choice>
                <mc:Fallback>
                  <p:oleObj name="图片" r:id="rId2" imgW="5031482" imgH="1052853" progId="Word.Picture.8">
                    <p:embed/>
                    <p:pic>
                      <p:nvPicPr>
                        <p:cNvPr id="81922" name="Object 20">
                          <a:extLst>
                            <a:ext uri="{FF2B5EF4-FFF2-40B4-BE49-F238E27FC236}">
                              <a16:creationId xmlns:a16="http://schemas.microsoft.com/office/drawing/2014/main" id="{C4B17C71-2D65-43E8-BD0C-2F2561118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437063"/>
                          <a:ext cx="7632700"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21">
              <a:extLst>
                <a:ext uri="{FF2B5EF4-FFF2-40B4-BE49-F238E27FC236}">
                  <a16:creationId xmlns:a16="http://schemas.microsoft.com/office/drawing/2014/main" id="{1A8A7F67-ED66-47E9-A250-276F3DF85A03}"/>
                </a:ext>
              </a:extLst>
            </p:cNvPr>
            <p:cNvGraphicFramePr>
              <a:graphicFrameLocks noChangeAspect="1"/>
            </p:cNvGraphicFramePr>
            <p:nvPr>
              <p:extLst>
                <p:ext uri="{D42A27DB-BD31-4B8C-83A1-F6EECF244321}">
                  <p14:modId xmlns:p14="http://schemas.microsoft.com/office/powerpoint/2010/main" val="290300871"/>
                </p:ext>
              </p:extLst>
            </p:nvPr>
          </p:nvGraphicFramePr>
          <p:xfrm>
            <a:off x="4638675" y="1463675"/>
            <a:ext cx="4448175" cy="2063750"/>
          </p:xfrm>
          <a:graphic>
            <a:graphicData uri="http://schemas.openxmlformats.org/presentationml/2006/ole">
              <mc:AlternateContent xmlns:mc="http://schemas.openxmlformats.org/markup-compatibility/2006">
                <mc:Choice xmlns:v="urn:schemas-microsoft-com:vml" Requires="v">
                  <p:oleObj name="Photo Editor 照片" r:id="rId4" imgW="2914286" imgH="1352381" progId="MSPhotoEd.3">
                    <p:embed/>
                  </p:oleObj>
                </mc:Choice>
                <mc:Fallback>
                  <p:oleObj name="Photo Editor 照片" r:id="rId4" imgW="2914286" imgH="1352381" progId="MSPhotoEd.3">
                    <p:embed/>
                    <p:pic>
                      <p:nvPicPr>
                        <p:cNvPr id="81923" name="Object 21">
                          <a:extLst>
                            <a:ext uri="{FF2B5EF4-FFF2-40B4-BE49-F238E27FC236}">
                              <a16:creationId xmlns:a16="http://schemas.microsoft.com/office/drawing/2014/main" id="{30CA095D-F82C-478E-9137-4C8BCE98F1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1463675"/>
                          <a:ext cx="4448175" cy="206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 name="Group 28">
              <a:extLst>
                <a:ext uri="{FF2B5EF4-FFF2-40B4-BE49-F238E27FC236}">
                  <a16:creationId xmlns:a16="http://schemas.microsoft.com/office/drawing/2014/main" id="{D60BF8D7-6A89-48A2-B1AD-03DCB8000B6D}"/>
                </a:ext>
              </a:extLst>
            </p:cNvPr>
            <p:cNvGrpSpPr>
              <a:grpSpLocks/>
            </p:cNvGrpSpPr>
            <p:nvPr/>
          </p:nvGrpSpPr>
          <p:grpSpPr bwMode="auto">
            <a:xfrm>
              <a:off x="758825" y="1295400"/>
              <a:ext cx="3376613" cy="1223963"/>
              <a:chOff x="32" y="1752"/>
              <a:chExt cx="2127" cy="771"/>
            </a:xfrm>
          </p:grpSpPr>
          <p:grpSp>
            <p:nvGrpSpPr>
              <p:cNvPr id="59" name="Group 25">
                <a:extLst>
                  <a:ext uri="{FF2B5EF4-FFF2-40B4-BE49-F238E27FC236}">
                    <a16:creationId xmlns:a16="http://schemas.microsoft.com/office/drawing/2014/main" id="{7B2F4BAF-0C5E-4570-A22C-8B7AF3E3B070}"/>
                  </a:ext>
                </a:extLst>
              </p:cNvPr>
              <p:cNvGrpSpPr>
                <a:grpSpLocks/>
              </p:cNvGrpSpPr>
              <p:nvPr/>
            </p:nvGrpSpPr>
            <p:grpSpPr bwMode="auto">
              <a:xfrm>
                <a:off x="657" y="1752"/>
                <a:ext cx="865" cy="299"/>
                <a:chOff x="700" y="1752"/>
                <a:chExt cx="865" cy="299"/>
              </a:xfrm>
            </p:grpSpPr>
            <p:sp>
              <p:nvSpPr>
                <p:cNvPr id="69" name="矩形 27">
                  <a:extLst>
                    <a:ext uri="{FF2B5EF4-FFF2-40B4-BE49-F238E27FC236}">
                      <a16:creationId xmlns:a16="http://schemas.microsoft.com/office/drawing/2014/main" id="{9DD9621A-5742-40F7-AA62-824D276E4742}"/>
                    </a:ext>
                  </a:extLst>
                </p:cNvPr>
                <p:cNvSpPr>
                  <a:spLocks noChangeArrowheads="1"/>
                </p:cNvSpPr>
                <p:nvPr/>
              </p:nvSpPr>
              <p:spPr bwMode="auto">
                <a:xfrm>
                  <a:off x="700" y="1752"/>
                  <a:ext cx="861" cy="299"/>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0" name="TextBox 36">
                  <a:extLst>
                    <a:ext uri="{FF2B5EF4-FFF2-40B4-BE49-F238E27FC236}">
                      <a16:creationId xmlns:a16="http://schemas.microsoft.com/office/drawing/2014/main" id="{60C2D92F-C8C0-47EF-A7EC-3CBE7AB58EDE}"/>
                    </a:ext>
                  </a:extLst>
                </p:cNvPr>
                <p:cNvSpPr txBox="1">
                  <a:spLocks noChangeArrowheads="1"/>
                </p:cNvSpPr>
                <p:nvPr/>
              </p:nvSpPr>
              <p:spPr bwMode="auto">
                <a:xfrm>
                  <a:off x="704" y="1774"/>
                  <a:ext cx="8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Low-Pass</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0" name="Group 17">
                <a:extLst>
                  <a:ext uri="{FF2B5EF4-FFF2-40B4-BE49-F238E27FC236}">
                    <a16:creationId xmlns:a16="http://schemas.microsoft.com/office/drawing/2014/main" id="{8BF78769-E54F-401F-A6A3-7FFD331A312A}"/>
                  </a:ext>
                </a:extLst>
              </p:cNvPr>
              <p:cNvGrpSpPr>
                <a:grpSpLocks/>
              </p:cNvGrpSpPr>
              <p:nvPr/>
            </p:nvGrpSpPr>
            <p:grpSpPr bwMode="auto">
              <a:xfrm>
                <a:off x="657" y="2223"/>
                <a:ext cx="862" cy="300"/>
                <a:chOff x="2063" y="2750"/>
                <a:chExt cx="908" cy="300"/>
              </a:xfrm>
            </p:grpSpPr>
            <p:sp>
              <p:nvSpPr>
                <p:cNvPr id="67" name="矩形 27">
                  <a:extLst>
                    <a:ext uri="{FF2B5EF4-FFF2-40B4-BE49-F238E27FC236}">
                      <a16:creationId xmlns:a16="http://schemas.microsoft.com/office/drawing/2014/main" id="{4AAEDC3A-0088-490D-9003-FAAA316C3D6F}"/>
                    </a:ext>
                  </a:extLst>
                </p:cNvPr>
                <p:cNvSpPr>
                  <a:spLocks noChangeArrowheads="1"/>
                </p:cNvSpPr>
                <p:nvPr/>
              </p:nvSpPr>
              <p:spPr bwMode="auto">
                <a:xfrm>
                  <a:off x="2063" y="2750"/>
                  <a:ext cx="908"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8" name="TextBox 36">
                  <a:extLst>
                    <a:ext uri="{FF2B5EF4-FFF2-40B4-BE49-F238E27FC236}">
                      <a16:creationId xmlns:a16="http://schemas.microsoft.com/office/drawing/2014/main" id="{F486C99B-77AF-4D80-BE79-BA0A7584417C}"/>
                    </a:ext>
                  </a:extLst>
                </p:cNvPr>
                <p:cNvSpPr txBox="1">
                  <a:spLocks noChangeArrowheads="1"/>
                </p:cNvSpPr>
                <p:nvPr/>
              </p:nvSpPr>
              <p:spPr bwMode="auto">
                <a:xfrm>
                  <a:off x="2064" y="275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High-Pass</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61" name="Line 21">
                <a:extLst>
                  <a:ext uri="{FF2B5EF4-FFF2-40B4-BE49-F238E27FC236}">
                    <a16:creationId xmlns:a16="http://schemas.microsoft.com/office/drawing/2014/main" id="{E8CB5753-8DF7-4E86-A4D0-65EA4D31E4CD}"/>
                  </a:ext>
                </a:extLst>
              </p:cNvPr>
              <p:cNvSpPr>
                <a:spLocks noChangeShapeType="1"/>
              </p:cNvSpPr>
              <p:nvPr/>
            </p:nvSpPr>
            <p:spPr bwMode="auto">
              <a:xfrm>
                <a:off x="204" y="2115"/>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62" name="Line 22">
                <a:extLst>
                  <a:ext uri="{FF2B5EF4-FFF2-40B4-BE49-F238E27FC236}">
                    <a16:creationId xmlns:a16="http://schemas.microsoft.com/office/drawing/2014/main" id="{3711D38E-5FA7-4AA0-9721-FD974984C09F}"/>
                  </a:ext>
                </a:extLst>
              </p:cNvPr>
              <p:cNvSpPr>
                <a:spLocks noChangeShapeType="1"/>
              </p:cNvSpPr>
              <p:nvPr/>
            </p:nvSpPr>
            <p:spPr bwMode="auto">
              <a:xfrm>
                <a:off x="1655" y="2115"/>
                <a:ext cx="3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aphicFrame>
            <p:nvGraphicFramePr>
              <p:cNvPr id="63" name="Object 23">
                <a:extLst>
                  <a:ext uri="{FF2B5EF4-FFF2-40B4-BE49-F238E27FC236}">
                    <a16:creationId xmlns:a16="http://schemas.microsoft.com/office/drawing/2014/main" id="{7F614E63-5B0E-41DF-B4DB-2C90FF921D38}"/>
                  </a:ext>
                </a:extLst>
              </p:cNvPr>
              <p:cNvGraphicFramePr>
                <a:graphicFrameLocks noChangeAspect="1"/>
              </p:cNvGraphicFramePr>
              <p:nvPr/>
            </p:nvGraphicFramePr>
            <p:xfrm>
              <a:off x="32" y="1979"/>
              <a:ext cx="172" cy="272"/>
            </p:xfrm>
            <a:graphic>
              <a:graphicData uri="http://schemas.openxmlformats.org/presentationml/2006/ole">
                <mc:AlternateContent xmlns:mc="http://schemas.openxmlformats.org/markup-compatibility/2006">
                  <mc:Choice xmlns:v="urn:schemas-microsoft-com:vml" Requires="v">
                    <p:oleObj name="公式" r:id="rId6" imgW="152334" imgH="241195" progId="Equation.3">
                      <p:embed/>
                    </p:oleObj>
                  </mc:Choice>
                  <mc:Fallback>
                    <p:oleObj name="公式" r:id="rId6" imgW="152334" imgH="241195" progId="Equation.3">
                      <p:embed/>
                      <p:pic>
                        <p:nvPicPr>
                          <p:cNvPr id="81938" name="Object 23">
                            <a:extLst>
                              <a:ext uri="{FF2B5EF4-FFF2-40B4-BE49-F238E27FC236}">
                                <a16:creationId xmlns:a16="http://schemas.microsoft.com/office/drawing/2014/main" id="{AF6F31FE-1F43-4232-8E6E-48D2EF9BF6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 y="1979"/>
                            <a:ext cx="1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24">
                <a:extLst>
                  <a:ext uri="{FF2B5EF4-FFF2-40B4-BE49-F238E27FC236}">
                    <a16:creationId xmlns:a16="http://schemas.microsoft.com/office/drawing/2014/main" id="{46B715C2-A308-4E61-AC61-8E22ADCF01BC}"/>
                  </a:ext>
                </a:extLst>
              </p:cNvPr>
              <p:cNvGraphicFramePr>
                <a:graphicFrameLocks noChangeAspect="1"/>
              </p:cNvGraphicFramePr>
              <p:nvPr/>
            </p:nvGraphicFramePr>
            <p:xfrm>
              <a:off x="1973" y="1979"/>
              <a:ext cx="186" cy="272"/>
            </p:xfrm>
            <a:graphic>
              <a:graphicData uri="http://schemas.openxmlformats.org/presentationml/2006/ole">
                <mc:AlternateContent xmlns:mc="http://schemas.openxmlformats.org/markup-compatibility/2006">
                  <mc:Choice xmlns:v="urn:schemas-microsoft-com:vml" Requires="v">
                    <p:oleObj name="公式" r:id="rId8" imgW="164957" imgH="241091" progId="Equation.3">
                      <p:embed/>
                    </p:oleObj>
                  </mc:Choice>
                  <mc:Fallback>
                    <p:oleObj name="公式" r:id="rId8" imgW="164957" imgH="241091" progId="Equation.3">
                      <p:embed/>
                      <p:pic>
                        <p:nvPicPr>
                          <p:cNvPr id="81939" name="Object 24">
                            <a:extLst>
                              <a:ext uri="{FF2B5EF4-FFF2-40B4-BE49-F238E27FC236}">
                                <a16:creationId xmlns:a16="http://schemas.microsoft.com/office/drawing/2014/main" id="{237CBA11-C0EA-4ACD-9964-0DFD6F0F0A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 y="1979"/>
                            <a:ext cx="18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5" name="AutoShape 26">
                <a:extLst>
                  <a:ext uri="{FF2B5EF4-FFF2-40B4-BE49-F238E27FC236}">
                    <a16:creationId xmlns:a16="http://schemas.microsoft.com/office/drawing/2014/main" id="{9F1C7ADC-AFBC-40D6-AA5C-282BDFA52953}"/>
                  </a:ext>
                </a:extLst>
              </p:cNvPr>
              <p:cNvCxnSpPr>
                <a:cxnSpLocks noChangeShapeType="1"/>
                <a:stCxn id="70" idx="3"/>
                <a:endCxn id="68" idx="3"/>
              </p:cNvCxnSpPr>
              <p:nvPr/>
            </p:nvCxnSpPr>
            <p:spPr bwMode="auto">
              <a:xfrm flipH="1">
                <a:off x="1519" y="1899"/>
                <a:ext cx="3" cy="456"/>
              </a:xfrm>
              <a:prstGeom prst="bentConnector3">
                <a:avLst>
                  <a:gd name="adj1" fmla="val -4766667"/>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7">
                <a:extLst>
                  <a:ext uri="{FF2B5EF4-FFF2-40B4-BE49-F238E27FC236}">
                    <a16:creationId xmlns:a16="http://schemas.microsoft.com/office/drawing/2014/main" id="{B46BA046-88CE-4780-A6EE-8636B1F9127E}"/>
                  </a:ext>
                </a:extLst>
              </p:cNvPr>
              <p:cNvCxnSpPr>
                <a:cxnSpLocks noChangeShapeType="1"/>
                <a:stCxn id="70" idx="1"/>
                <a:endCxn id="68" idx="1"/>
              </p:cNvCxnSpPr>
              <p:nvPr/>
            </p:nvCxnSpPr>
            <p:spPr bwMode="auto">
              <a:xfrm rot="10800000" flipV="1">
                <a:off x="658" y="1899"/>
                <a:ext cx="3" cy="456"/>
              </a:xfrm>
              <a:prstGeom prst="bentConnector3">
                <a:avLst>
                  <a:gd name="adj1" fmla="val 4900000"/>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2" name="Picture 32">
              <a:extLst>
                <a:ext uri="{FF2B5EF4-FFF2-40B4-BE49-F238E27FC236}">
                  <a16:creationId xmlns:a16="http://schemas.microsoft.com/office/drawing/2014/main" id="{6DC2FFC6-6999-4E0A-9116-4DC3C801CD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25" y="4395788"/>
              <a:ext cx="581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3">
              <a:extLst>
                <a:ext uri="{FF2B5EF4-FFF2-40B4-BE49-F238E27FC236}">
                  <a16:creationId xmlns:a16="http://schemas.microsoft.com/office/drawing/2014/main" id="{DE5CDC62-2E8F-4D81-BAA9-663A65DCB7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0" y="4868863"/>
              <a:ext cx="5810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4">
              <a:extLst>
                <a:ext uri="{FF2B5EF4-FFF2-40B4-BE49-F238E27FC236}">
                  <a16:creationId xmlns:a16="http://schemas.microsoft.com/office/drawing/2014/main" id="{8472F1A8-C324-4AA1-8DA8-96965730D3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9763" y="4395788"/>
              <a:ext cx="581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5">
              <a:extLst>
                <a:ext uri="{FF2B5EF4-FFF2-40B4-BE49-F238E27FC236}">
                  <a16:creationId xmlns:a16="http://schemas.microsoft.com/office/drawing/2014/main" id="{1DFF3A5F-6B27-4A3A-84E4-5D7EB116A0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508500"/>
              <a:ext cx="581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29" name="Object 56">
            <a:extLst>
              <a:ext uri="{FF2B5EF4-FFF2-40B4-BE49-F238E27FC236}">
                <a16:creationId xmlns:a16="http://schemas.microsoft.com/office/drawing/2014/main" id="{E22F257C-73E3-4F99-82AE-A3665FB7D18D}"/>
              </a:ext>
            </a:extLst>
          </p:cNvPr>
          <p:cNvGraphicFramePr>
            <a:graphicFrameLocks noChangeAspect="1"/>
          </p:cNvGraphicFramePr>
          <p:nvPr>
            <p:extLst>
              <p:ext uri="{D42A27DB-BD31-4B8C-83A1-F6EECF244321}">
                <p14:modId xmlns:p14="http://schemas.microsoft.com/office/powerpoint/2010/main" val="2835633031"/>
              </p:ext>
            </p:extLst>
          </p:nvPr>
        </p:nvGraphicFramePr>
        <p:xfrm>
          <a:off x="259292" y="4508907"/>
          <a:ext cx="515937" cy="903288"/>
        </p:xfrm>
        <a:graphic>
          <a:graphicData uri="http://schemas.openxmlformats.org/presentationml/2006/ole">
            <mc:AlternateContent xmlns:mc="http://schemas.openxmlformats.org/markup-compatibility/2006">
              <mc:Choice xmlns:v="urn:schemas-microsoft-com:vml" Requires="v">
                <p:oleObj name="公式" r:id="rId11" imgW="291973" imgH="507780" progId="Equation.3">
                  <p:embed/>
                </p:oleObj>
              </mc:Choice>
              <mc:Fallback>
                <p:oleObj name="公式" r:id="rId11" imgW="291973" imgH="507780" progId="Equation.3">
                  <p:embed/>
                  <p:pic>
                    <p:nvPicPr>
                      <p:cNvPr id="30" name="Object 56">
                        <a:extLst>
                          <a:ext uri="{FF2B5EF4-FFF2-40B4-BE49-F238E27FC236}">
                            <a16:creationId xmlns:a16="http://schemas.microsoft.com/office/drawing/2014/main" id="{36B51AE0-5BBA-4A67-AA84-035DC09A95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92" y="4508907"/>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56">
            <a:extLst>
              <a:ext uri="{FF2B5EF4-FFF2-40B4-BE49-F238E27FC236}">
                <a16:creationId xmlns:a16="http://schemas.microsoft.com/office/drawing/2014/main" id="{2293C986-986B-4112-89F9-36910D98F71C}"/>
              </a:ext>
            </a:extLst>
          </p:cNvPr>
          <p:cNvGraphicFramePr>
            <a:graphicFrameLocks noChangeAspect="1"/>
          </p:cNvGraphicFramePr>
          <p:nvPr>
            <p:extLst>
              <p:ext uri="{D42A27DB-BD31-4B8C-83A1-F6EECF244321}">
                <p14:modId xmlns:p14="http://schemas.microsoft.com/office/powerpoint/2010/main" val="2628804210"/>
              </p:ext>
            </p:extLst>
          </p:nvPr>
        </p:nvGraphicFramePr>
        <p:xfrm>
          <a:off x="2753900" y="4531963"/>
          <a:ext cx="515937" cy="903288"/>
        </p:xfrm>
        <a:graphic>
          <a:graphicData uri="http://schemas.openxmlformats.org/presentationml/2006/ole">
            <mc:AlternateContent xmlns:mc="http://schemas.openxmlformats.org/markup-compatibility/2006">
              <mc:Choice xmlns:v="urn:schemas-microsoft-com:vml" Requires="v">
                <p:oleObj name="公式" r:id="rId13" imgW="291973" imgH="507780" progId="Equation.3">
                  <p:embed/>
                </p:oleObj>
              </mc:Choice>
              <mc:Fallback>
                <p:oleObj name="公式" r:id="rId13" imgW="291973" imgH="507780" progId="Equation.3">
                  <p:embed/>
                  <p:pic>
                    <p:nvPicPr>
                      <p:cNvPr id="29" name="Object 56">
                        <a:extLst>
                          <a:ext uri="{FF2B5EF4-FFF2-40B4-BE49-F238E27FC236}">
                            <a16:creationId xmlns:a16="http://schemas.microsoft.com/office/drawing/2014/main" id="{E22F257C-73E3-4F99-82AE-A3665FB7D18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3900" y="4531963"/>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56">
            <a:extLst>
              <a:ext uri="{FF2B5EF4-FFF2-40B4-BE49-F238E27FC236}">
                <a16:creationId xmlns:a16="http://schemas.microsoft.com/office/drawing/2014/main" id="{4C5E04F7-FBDE-4FFE-A18C-B4B99716AD02}"/>
              </a:ext>
            </a:extLst>
          </p:cNvPr>
          <p:cNvGraphicFramePr>
            <a:graphicFrameLocks noChangeAspect="1"/>
          </p:cNvGraphicFramePr>
          <p:nvPr>
            <p:extLst>
              <p:ext uri="{D42A27DB-BD31-4B8C-83A1-F6EECF244321}">
                <p14:modId xmlns:p14="http://schemas.microsoft.com/office/powerpoint/2010/main" val="364452243"/>
              </p:ext>
            </p:extLst>
          </p:nvPr>
        </p:nvGraphicFramePr>
        <p:xfrm>
          <a:off x="5305437" y="4501044"/>
          <a:ext cx="515937" cy="903288"/>
        </p:xfrm>
        <a:graphic>
          <a:graphicData uri="http://schemas.openxmlformats.org/presentationml/2006/ole">
            <mc:AlternateContent xmlns:mc="http://schemas.openxmlformats.org/markup-compatibility/2006">
              <mc:Choice xmlns:v="urn:schemas-microsoft-com:vml" Requires="v">
                <p:oleObj name="公式" r:id="rId14" imgW="291973" imgH="507780" progId="Equation.3">
                  <p:embed/>
                </p:oleObj>
              </mc:Choice>
              <mc:Fallback>
                <p:oleObj name="公式" r:id="rId14" imgW="291973" imgH="507780" progId="Equation.3">
                  <p:embed/>
                  <p:pic>
                    <p:nvPicPr>
                      <p:cNvPr id="29" name="Object 56">
                        <a:extLst>
                          <a:ext uri="{FF2B5EF4-FFF2-40B4-BE49-F238E27FC236}">
                            <a16:creationId xmlns:a16="http://schemas.microsoft.com/office/drawing/2014/main" id="{E22F257C-73E3-4F99-82AE-A3665FB7D18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5437" y="4501044"/>
                        <a:ext cx="515937" cy="903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298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1.5. Band</a:t>
            </a:r>
            <a:r>
              <a:rPr kumimoji="1" lang="en-US" altLang="en-US" sz="2667" b="1" dirty="0">
                <a:solidFill>
                  <a:schemeClr val="accent5">
                    <a:lumMod val="75000"/>
                  </a:schemeClr>
                </a:solidFill>
                <a:latin typeface="Sitka Text" pitchFamily="2" charset="0"/>
                <a:ea typeface="굴림" charset="-127"/>
              </a:rPr>
              <a:t>-Stop Filter</a:t>
            </a:r>
            <a:endParaRPr kumimoji="1" lang="en-US" altLang="ko-KR" sz="2667" b="1" dirty="0">
              <a:solidFill>
                <a:schemeClr val="accent5">
                  <a:lumMod val="75000"/>
                </a:schemeClr>
              </a:solidFill>
              <a:latin typeface="Sitka Text" pitchFamily="2" charset="0"/>
              <a:ea typeface="굴림" charset="-127"/>
            </a:endParaRP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pic>
        <p:nvPicPr>
          <p:cNvPr id="24" name="Picture 15">
            <a:extLst>
              <a:ext uri="{FF2B5EF4-FFF2-40B4-BE49-F238E27FC236}">
                <a16:creationId xmlns:a16="http://schemas.microsoft.com/office/drawing/2014/main" id="{A5BE428B-2C4E-47D1-AB30-CBB72D654D2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43370" y="1526119"/>
            <a:ext cx="4400550" cy="333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7">
            <a:extLst>
              <a:ext uri="{FF2B5EF4-FFF2-40B4-BE49-F238E27FC236}">
                <a16:creationId xmlns:a16="http://schemas.microsoft.com/office/drawing/2014/main" id="{99565974-A57A-4C0E-836B-BB63E44DBDEA}"/>
              </a:ext>
            </a:extLst>
          </p:cNvPr>
          <p:cNvSpPr txBox="1">
            <a:spLocks noChangeArrowheads="1"/>
          </p:cNvSpPr>
          <p:nvPr/>
        </p:nvSpPr>
        <p:spPr bwMode="auto">
          <a:xfrm>
            <a:off x="1075179" y="5467765"/>
            <a:ext cx="71278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The Non-Inverting Band-Stop Filter</a:t>
            </a:r>
          </a:p>
        </p:txBody>
      </p:sp>
    </p:spTree>
    <p:extLst>
      <p:ext uri="{BB962C8B-B14F-4D97-AF65-F5344CB8AC3E}">
        <p14:creationId xmlns:p14="http://schemas.microsoft.com/office/powerpoint/2010/main" val="39671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제목 1">
            <a:extLst>
              <a:ext uri="{FF2B5EF4-FFF2-40B4-BE49-F238E27FC236}">
                <a16:creationId xmlns:a16="http://schemas.microsoft.com/office/drawing/2014/main" id="{C07FFAC8-04F5-4BD2-A12C-90C55038F7D7}"/>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br>
              <a:rPr lang="en-US" altLang="ko-KR" dirty="0"/>
            </a:br>
            <a:r>
              <a:rPr lang="en-US" altLang="ko-KR" dirty="0"/>
              <a:t> </a:t>
            </a:r>
            <a:endParaRPr lang="ko-KR" altLang="en-US" dirty="0"/>
          </a:p>
        </p:txBody>
      </p:sp>
      <p:sp>
        <p:nvSpPr>
          <p:cNvPr id="7172" name="TextBox 7">
            <a:extLst>
              <a:ext uri="{FF2B5EF4-FFF2-40B4-BE49-F238E27FC236}">
                <a16:creationId xmlns:a16="http://schemas.microsoft.com/office/drawing/2014/main" id="{DE18C447-0551-499C-A3AE-1A1C31FEDD9B}"/>
              </a:ext>
            </a:extLst>
          </p:cNvPr>
          <p:cNvSpPr txBox="1">
            <a:spLocks noChangeArrowheads="1"/>
          </p:cNvSpPr>
          <p:nvPr/>
        </p:nvSpPr>
        <p:spPr bwMode="auto">
          <a:xfrm>
            <a:off x="431371" y="1130935"/>
            <a:ext cx="1142526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2.1. Rectifier using Diodes</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2.2. Precision Half-Wave Rectifier</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2.3. Precision Full-Wave Rectifier</a:t>
            </a:r>
          </a:p>
          <a:p>
            <a:pPr>
              <a:buFont typeface="Arial" panose="020B0604020202020204" pitchFamily="34" charset="0"/>
              <a:buChar char="•"/>
            </a:pPr>
            <a:endParaRPr lang="en-US" altLang="ko-KR" sz="2400" b="1" dirty="0">
              <a:latin typeface="Sitka Text" panose="02000505000000020004" pitchFamily="2" charset="0"/>
            </a:endParaRPr>
          </a:p>
          <a:p>
            <a:pPr>
              <a:buFont typeface="Arial" panose="020B0604020202020204" pitchFamily="34" charset="0"/>
              <a:buChar char="•"/>
            </a:pPr>
            <a:endParaRPr lang="ko-KR" altLang="en-US" sz="2400" b="1" dirty="0">
              <a:latin typeface="Sitka Text" panose="02000505000000020004" pitchFamily="2" charset="0"/>
            </a:endParaRPr>
          </a:p>
        </p:txBody>
      </p:sp>
    </p:spTree>
    <p:extLst>
      <p:ext uri="{BB962C8B-B14F-4D97-AF65-F5344CB8AC3E}">
        <p14:creationId xmlns:p14="http://schemas.microsoft.com/office/powerpoint/2010/main" val="2371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
        <p:nvSpPr>
          <p:cNvPr id="13" name="Content Placeholder 1">
            <a:extLst>
              <a:ext uri="{FF2B5EF4-FFF2-40B4-BE49-F238E27FC236}">
                <a16:creationId xmlns:a16="http://schemas.microsoft.com/office/drawing/2014/main" id="{FD8F5F73-F201-426E-8029-BD7F3AC1FD11}"/>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2.1. </a:t>
            </a:r>
            <a:r>
              <a:rPr kumimoji="1" lang="en-US" altLang="ko-KR" sz="2667" b="1" dirty="0">
                <a:solidFill>
                  <a:schemeClr val="accent5">
                    <a:lumMod val="75000"/>
                  </a:schemeClr>
                </a:solidFill>
                <a:latin typeface="Sitka Text" pitchFamily="2" charset="0"/>
                <a:ea typeface="굴림" charset="-127"/>
              </a:rPr>
              <a:t>Rectifier using Diodes</a:t>
            </a:r>
            <a:endParaRPr kumimoji="1" lang="en-US" sz="2667" b="1" dirty="0">
              <a:solidFill>
                <a:schemeClr val="accent5">
                  <a:lumMod val="75000"/>
                </a:schemeClr>
              </a:solidFill>
              <a:latin typeface="Sitka Text" pitchFamily="2" charset="0"/>
              <a:ea typeface="굴림" charset="-127"/>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0" y="1388536"/>
            <a:ext cx="870943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ts val="0"/>
              </a:spcBef>
              <a:buClrTx/>
              <a:buSzPct val="100000"/>
              <a:buFont typeface="Arial" panose="020B0604020202020204" pitchFamily="34" charset="0"/>
              <a:buChar char="•"/>
            </a:pPr>
            <a:r>
              <a:rPr kumimoji="1" lang="en-US" altLang="en-US" sz="2000" kern="0" dirty="0">
                <a:solidFill>
                  <a:srgbClr val="000000"/>
                </a:solidFill>
                <a:latin typeface="Arial" panose="020B0604020202020204" pitchFamily="34" charset="0"/>
                <a:ea typeface="SimSun" panose="02010600030101010101" pitchFamily="2" charset="-122"/>
                <a:cs typeface="Arial" panose="020B0604020202020204" pitchFamily="34" charset="0"/>
              </a:rPr>
              <a:t>Rectifier circuits are used in the design of power supply circuits. </a:t>
            </a:r>
          </a:p>
          <a:p>
            <a:pPr eaLnBrk="1" hangingPunct="1">
              <a:lnSpc>
                <a:spcPct val="120000"/>
              </a:lnSpc>
              <a:spcBef>
                <a:spcPts val="0"/>
              </a:spcBef>
              <a:buClrTx/>
              <a:buSzPct val="100000"/>
              <a:buFont typeface="Arial" panose="020B0604020202020204" pitchFamily="34" charset="0"/>
              <a:buChar char="•"/>
            </a:pPr>
            <a:r>
              <a:rPr kumimoji="1" lang="en-US" altLang="en-US" sz="2000" kern="0" dirty="0">
                <a:solidFill>
                  <a:srgbClr val="000000"/>
                </a:solidFill>
                <a:latin typeface="Arial" panose="020B0604020202020204" pitchFamily="34" charset="0"/>
                <a:ea typeface="SimSun" panose="02010600030101010101" pitchFamily="2" charset="-122"/>
                <a:cs typeface="Arial" panose="020B0604020202020204" pitchFamily="34" charset="0"/>
              </a:rPr>
              <a:t>In such applications, the voltage being rectified are usually much greater than the diode voltage drop, rendering the exact value of the diode drop unimportant to the proper operation of the rectifier.</a:t>
            </a:r>
            <a:br>
              <a:rPr kumimoji="1" lang="en-US" altLang="en-US" sz="2000" kern="0" dirty="0">
                <a:solidFill>
                  <a:srgbClr val="000000"/>
                </a:solidFill>
                <a:latin typeface="Arial" panose="020B0604020202020204" pitchFamily="34" charset="0"/>
                <a:ea typeface="SimSun" panose="02010600030101010101" pitchFamily="2" charset="-122"/>
                <a:cs typeface="Arial" panose="020B0604020202020204" pitchFamily="34" charset="0"/>
              </a:rPr>
            </a:b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pic>
        <p:nvPicPr>
          <p:cNvPr id="29" name="Picture 4" descr="se04F21">
            <a:extLst>
              <a:ext uri="{FF2B5EF4-FFF2-40B4-BE49-F238E27FC236}">
                <a16:creationId xmlns:a16="http://schemas.microsoft.com/office/drawing/2014/main" id="{6CAF1981-56AE-499C-9988-A4AC98D48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049" y="2943727"/>
            <a:ext cx="5685740" cy="348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1">
            <a:extLst>
              <a:ext uri="{FF2B5EF4-FFF2-40B4-BE49-F238E27FC236}">
                <a16:creationId xmlns:a16="http://schemas.microsoft.com/office/drawing/2014/main" id="{B58DFA01-A67E-45AE-88F1-0F647866F044}"/>
              </a:ext>
            </a:extLst>
          </p:cNvPr>
          <p:cNvSpPr>
            <a:spLocks noChangeArrowheads="1"/>
          </p:cNvSpPr>
          <p:nvPr/>
        </p:nvSpPr>
        <p:spPr bwMode="auto">
          <a:xfrm>
            <a:off x="2699747" y="6427113"/>
            <a:ext cx="40266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2100" dirty="0">
                <a:solidFill>
                  <a:srgbClr val="000000"/>
                </a:solidFill>
                <a:cs typeface="Arial" panose="020B0604020202020204" pitchFamily="34" charset="0"/>
              </a:rPr>
              <a:t>Half-Wave Rectifier</a:t>
            </a:r>
          </a:p>
        </p:txBody>
      </p:sp>
      <p:sp>
        <p:nvSpPr>
          <p:cNvPr id="2" name="Oval 1">
            <a:extLst>
              <a:ext uri="{FF2B5EF4-FFF2-40B4-BE49-F238E27FC236}">
                <a16:creationId xmlns:a16="http://schemas.microsoft.com/office/drawing/2014/main" id="{86E6BF59-3261-4294-B2C7-01BE40A764C3}"/>
              </a:ext>
            </a:extLst>
          </p:cNvPr>
          <p:cNvSpPr/>
          <p:nvPr/>
        </p:nvSpPr>
        <p:spPr>
          <a:xfrm>
            <a:off x="4713072" y="3762798"/>
            <a:ext cx="616689" cy="57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50FC5A-1557-4DB4-8AD4-04646E4B0F62}"/>
              </a:ext>
            </a:extLst>
          </p:cNvPr>
          <p:cNvSpPr/>
          <p:nvPr/>
        </p:nvSpPr>
        <p:spPr>
          <a:xfrm>
            <a:off x="2313658" y="4685420"/>
            <a:ext cx="616689" cy="57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80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a:extLst>
              <a:ext uri="{FF2B5EF4-FFF2-40B4-BE49-F238E27FC236}">
                <a16:creationId xmlns:a16="http://schemas.microsoft.com/office/drawing/2014/main" id="{A93D85D2-CDCD-4DC2-B5D0-14BDFCDCC017}"/>
              </a:ext>
            </a:extLst>
          </p:cNvPr>
          <p:cNvSpPr txBox="1">
            <a:spLocks noChangeArrowheads="1"/>
          </p:cNvSpPr>
          <p:nvPr/>
        </p:nvSpPr>
        <p:spPr bwMode="auto">
          <a:xfrm>
            <a:off x="719668" y="1392155"/>
            <a:ext cx="9793817" cy="17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a:lnSpc>
                <a:spcPct val="150000"/>
              </a:lnSpc>
              <a:buFont typeface="나눔고딕 ExtraBold" pitchFamily="50" charset="-127"/>
              <a:buAutoNum type="arabicPeriod"/>
            </a:pPr>
            <a:r>
              <a:rPr lang="en-US" altLang="ko-KR" sz="2500" dirty="0">
                <a:latin typeface="Arial" panose="020B0604020202020204" pitchFamily="34" charset="0"/>
                <a:cs typeface="Arial" panose="020B0604020202020204" pitchFamily="34" charset="0"/>
              </a:rPr>
              <a:t>Active Filters</a:t>
            </a:r>
          </a:p>
          <a:p>
            <a:pPr>
              <a:lnSpc>
                <a:spcPct val="150000"/>
              </a:lnSpc>
              <a:buFont typeface="나눔고딕 ExtraBold" pitchFamily="50" charset="-127"/>
              <a:buAutoNum type="arabicPeriod"/>
            </a:pPr>
            <a:r>
              <a:rPr lang="en-US" altLang="en-US" sz="2500" dirty="0">
                <a:latin typeface="Arial" panose="020B0604020202020204" pitchFamily="34" charset="0"/>
                <a:cs typeface="Arial" panose="020B0604020202020204" pitchFamily="34" charset="0"/>
              </a:rPr>
              <a:t>Precision Amplifier</a:t>
            </a:r>
          </a:p>
          <a:p>
            <a:pPr>
              <a:lnSpc>
                <a:spcPct val="150000"/>
              </a:lnSpc>
              <a:buFont typeface="나눔고딕 ExtraBold" pitchFamily="50" charset="-127"/>
              <a:buAutoNum type="arabicPeriod"/>
            </a:pPr>
            <a:r>
              <a:rPr lang="en-US" altLang="ko-KR" sz="2500" dirty="0">
                <a:latin typeface="Arial" panose="020B0604020202020204" pitchFamily="34" charset="0"/>
                <a:cs typeface="Arial" panose="020B0604020202020204" pitchFamily="34" charset="0"/>
              </a:rPr>
              <a:t>Practical Amplifiers using Op-Amp </a:t>
            </a:r>
          </a:p>
        </p:txBody>
      </p:sp>
      <p:sp>
        <p:nvSpPr>
          <p:cNvPr id="6148" name="TextBox 5">
            <a:extLst>
              <a:ext uri="{FF2B5EF4-FFF2-40B4-BE49-F238E27FC236}">
                <a16:creationId xmlns:a16="http://schemas.microsoft.com/office/drawing/2014/main" id="{D07B48D0-3458-49A3-9579-B3A31F5C3193}"/>
              </a:ext>
            </a:extLst>
          </p:cNvPr>
          <p:cNvSpPr txBox="1">
            <a:spLocks noChangeArrowheads="1"/>
          </p:cNvSpPr>
          <p:nvPr/>
        </p:nvSpPr>
        <p:spPr bwMode="auto">
          <a:xfrm>
            <a:off x="719666" y="4138742"/>
            <a:ext cx="11184951" cy="200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a:lnSpc>
                <a:spcPct val="150000"/>
              </a:lnSpc>
              <a:spcAft>
                <a:spcPts val="1000"/>
              </a:spcAft>
              <a:buSzPct val="100000"/>
              <a:buFont typeface="나눔고딕 ExtraBold" pitchFamily="50" charset="-127"/>
              <a:buAutoNum type="arabicPeriod"/>
            </a:pPr>
            <a:r>
              <a:rPr lang="en-US" altLang="ko-KR" sz="2500" dirty="0">
                <a:latin typeface="Arial" panose="020B0604020202020204" pitchFamily="34" charset="0"/>
                <a:cs typeface="Arial" panose="020B0604020202020204" pitchFamily="34" charset="0"/>
              </a:rPr>
              <a:t>Understand and design the active filter by using op-amp.</a:t>
            </a:r>
          </a:p>
          <a:p>
            <a:pPr>
              <a:lnSpc>
                <a:spcPct val="150000"/>
              </a:lnSpc>
              <a:spcAft>
                <a:spcPts val="1000"/>
              </a:spcAft>
              <a:buSzPct val="100000"/>
              <a:buFont typeface="나눔고딕 ExtraBold" pitchFamily="50" charset="-127"/>
              <a:buAutoNum type="arabicPeriod"/>
            </a:pPr>
            <a:r>
              <a:rPr lang="en-US" altLang="ko-KR" sz="2500" dirty="0">
                <a:latin typeface="Arial" panose="020B0604020202020204" pitchFamily="34" charset="0"/>
                <a:cs typeface="Arial" panose="020B0604020202020204" pitchFamily="34" charset="0"/>
              </a:rPr>
              <a:t>Design the precision rectifier for small signals</a:t>
            </a:r>
          </a:p>
          <a:p>
            <a:pPr>
              <a:lnSpc>
                <a:spcPct val="150000"/>
              </a:lnSpc>
              <a:spcAft>
                <a:spcPts val="1000"/>
              </a:spcAft>
              <a:buSzPct val="100000"/>
              <a:buFont typeface="나눔고딕 ExtraBold" pitchFamily="50" charset="-127"/>
              <a:buAutoNum type="arabicPeriod"/>
            </a:pPr>
            <a:r>
              <a:rPr lang="en-US" altLang="ko-KR" sz="2500" dirty="0">
                <a:latin typeface="Arial" panose="020B0604020202020204" pitchFamily="34" charset="0"/>
                <a:cs typeface="Arial" panose="020B0604020202020204" pitchFamily="34" charset="0"/>
              </a:rPr>
              <a:t>Understand and explain other practical amplifiers using Op-Amp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
        <p:nvSpPr>
          <p:cNvPr id="13" name="Content Placeholder 1">
            <a:extLst>
              <a:ext uri="{FF2B5EF4-FFF2-40B4-BE49-F238E27FC236}">
                <a16:creationId xmlns:a16="http://schemas.microsoft.com/office/drawing/2014/main" id="{FD8F5F73-F201-426E-8029-BD7F3AC1FD11}"/>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2.1. </a:t>
            </a:r>
            <a:r>
              <a:rPr kumimoji="1" lang="en-US" altLang="ko-KR" sz="2667" b="1" dirty="0">
                <a:solidFill>
                  <a:schemeClr val="accent5">
                    <a:lumMod val="75000"/>
                  </a:schemeClr>
                </a:solidFill>
                <a:latin typeface="Sitka Text" pitchFamily="2" charset="0"/>
                <a:ea typeface="굴림" charset="-127"/>
              </a:rPr>
              <a:t>Rectifier using Diodes</a:t>
            </a:r>
            <a:endParaRPr kumimoji="1" lang="en-US" sz="2667" b="1" dirty="0">
              <a:solidFill>
                <a:schemeClr val="accent5">
                  <a:lumMod val="75000"/>
                </a:schemeClr>
              </a:solidFill>
              <a:latin typeface="Sitka Text" pitchFamily="2" charset="0"/>
              <a:ea typeface="굴림" charset="-127"/>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333999" y="1586227"/>
            <a:ext cx="750054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ts val="0"/>
              </a:spcBef>
              <a:buClrTx/>
              <a:buSzPct val="100000"/>
              <a:buNone/>
            </a:pPr>
            <a:r>
              <a:rPr lang="en-US" altLang="en-US" sz="2000" dirty="0">
                <a:latin typeface="Arial" panose="020B0604020202020204" pitchFamily="34" charset="0"/>
                <a:cs typeface="Arial" panose="020B0604020202020204" pitchFamily="34" charset="0"/>
              </a:rPr>
              <a:t>In some applications, the signal to be rectified can be of very small amplitude, say 0.1 V, making it impossible to employ the conventional rectifier circuits. Also the need arises for very precise transfer characteristics. </a:t>
            </a:r>
          </a:p>
          <a:p>
            <a:pPr marL="0" indent="0" eaLnBrk="1" hangingPunct="1">
              <a:lnSpc>
                <a:spcPct val="120000"/>
              </a:lnSpc>
              <a:spcBef>
                <a:spcPts val="0"/>
              </a:spcBef>
              <a:buClrTx/>
              <a:buSzPct val="100000"/>
              <a:buNone/>
            </a:pPr>
            <a:br>
              <a:rPr lang="en-US" altLang="en-US" sz="2000" dirty="0">
                <a:latin typeface="Arial" panose="020B0604020202020204" pitchFamily="34" charset="0"/>
                <a:cs typeface="Arial" panose="020B0604020202020204" pitchFamily="34" charset="0"/>
              </a:rPr>
            </a:b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pic>
        <p:nvPicPr>
          <p:cNvPr id="10" name="Picture 4" descr="se04F22">
            <a:extLst>
              <a:ext uri="{FF2B5EF4-FFF2-40B4-BE49-F238E27FC236}">
                <a16:creationId xmlns:a16="http://schemas.microsoft.com/office/drawing/2014/main" id="{4E8D81A1-E895-499E-AED2-55CBA182D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3307173"/>
            <a:ext cx="5405872" cy="355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a:extLst>
              <a:ext uri="{FF2B5EF4-FFF2-40B4-BE49-F238E27FC236}">
                <a16:creationId xmlns:a16="http://schemas.microsoft.com/office/drawing/2014/main" id="{94E03C3A-2D08-452D-991C-F9E9B69E69DC}"/>
              </a:ext>
            </a:extLst>
          </p:cNvPr>
          <p:cNvSpPr>
            <a:spLocks noChangeArrowheads="1"/>
          </p:cNvSpPr>
          <p:nvPr/>
        </p:nvSpPr>
        <p:spPr bwMode="auto">
          <a:xfrm>
            <a:off x="4287234" y="6412789"/>
            <a:ext cx="2754042" cy="47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2200" dirty="0">
                <a:solidFill>
                  <a:srgbClr val="000000"/>
                </a:solidFill>
                <a:cs typeface="Arial" panose="020B0604020202020204" pitchFamily="34" charset="0"/>
              </a:rPr>
              <a:t>Full-Wave Rectifier</a:t>
            </a:r>
          </a:p>
        </p:txBody>
      </p:sp>
      <p:sp>
        <p:nvSpPr>
          <p:cNvPr id="15" name="Oval 14">
            <a:extLst>
              <a:ext uri="{FF2B5EF4-FFF2-40B4-BE49-F238E27FC236}">
                <a16:creationId xmlns:a16="http://schemas.microsoft.com/office/drawing/2014/main" id="{42010ECA-52AD-40AE-A1BE-1A91909DE115}"/>
              </a:ext>
            </a:extLst>
          </p:cNvPr>
          <p:cNvSpPr/>
          <p:nvPr/>
        </p:nvSpPr>
        <p:spPr>
          <a:xfrm>
            <a:off x="3714965" y="4070408"/>
            <a:ext cx="738616" cy="78298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8C28D-922C-4105-B90C-EBA8B46A81B8}"/>
              </a:ext>
            </a:extLst>
          </p:cNvPr>
          <p:cNvSpPr/>
          <p:nvPr/>
        </p:nvSpPr>
        <p:spPr>
          <a:xfrm>
            <a:off x="1651816" y="5215010"/>
            <a:ext cx="613249" cy="6614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1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
        <p:nvSpPr>
          <p:cNvPr id="13" name="Content Placeholder 1">
            <a:extLst>
              <a:ext uri="{FF2B5EF4-FFF2-40B4-BE49-F238E27FC236}">
                <a16:creationId xmlns:a16="http://schemas.microsoft.com/office/drawing/2014/main" id="{FD8F5F73-F201-426E-8029-BD7F3AC1FD11}"/>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289397" y="1327220"/>
            <a:ext cx="734962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00000"/>
              <a:buFont typeface="Arial" panose="020B0604020202020204" pitchFamily="34" charset="0"/>
              <a:buChar char="•"/>
            </a:pPr>
            <a:r>
              <a:rPr kumimoji="1" lang="en-US" altLang="en-US" sz="2200" kern="0" dirty="0">
                <a:solidFill>
                  <a:srgbClr val="000000"/>
                </a:solidFill>
                <a:latin typeface="Arial" panose="020B0604020202020204" pitchFamily="34" charset="0"/>
                <a:ea typeface="SimSun" panose="02010600030101010101" pitchFamily="2" charset="-122"/>
                <a:cs typeface="Arial" panose="020B0604020202020204" pitchFamily="34" charset="0"/>
              </a:rPr>
              <a:t>The inverting amplifier is converted into an ideal (linear precision) half-wave rectifier by adding two diodes. </a:t>
            </a:r>
          </a:p>
          <a:p>
            <a:pPr eaLnBrk="1" hangingPunct="1"/>
            <a:endParaRPr lang="en-US" altLang="en-US" sz="2000" dirty="0">
              <a:latin typeface="Arial" panose="020B0604020202020204" pitchFamily="34" charset="0"/>
              <a:cs typeface="Arial" panose="020B0604020202020204" pitchFamily="34" charset="0"/>
            </a:endParaRP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lnSpc>
                <a:spcPct val="120000"/>
              </a:lnSpc>
              <a:spcBef>
                <a:spcPts val="0"/>
              </a:spcBef>
              <a:buClrTx/>
              <a:buSzPct val="100000"/>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0" indent="0" eaLnBrk="1" hangingPunct="1">
              <a:lnSpc>
                <a:spcPct val="120000"/>
              </a:lnSpc>
              <a:spcBef>
                <a:spcPts val="0"/>
              </a:spcBef>
              <a:buClrTx/>
              <a:buSzPct val="100000"/>
              <a:buNone/>
            </a:pPr>
            <a:br>
              <a:rPr lang="en-US" altLang="en-US" sz="2000" dirty="0">
                <a:latin typeface="Arial" panose="020B0604020202020204" pitchFamily="34" charset="0"/>
                <a:cs typeface="Arial" panose="020B0604020202020204" pitchFamily="34" charset="0"/>
              </a:rPr>
            </a:b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A5719544-1133-4BD2-9681-08D710282ADC}"/>
              </a:ext>
            </a:extLst>
          </p:cNvPr>
          <p:cNvGrpSpPr/>
          <p:nvPr/>
        </p:nvGrpSpPr>
        <p:grpSpPr>
          <a:xfrm>
            <a:off x="2398324" y="2951609"/>
            <a:ext cx="4054166" cy="2713853"/>
            <a:chOff x="2398324" y="2951609"/>
            <a:chExt cx="4054166" cy="2713853"/>
          </a:xfrm>
        </p:grpSpPr>
        <p:grpSp>
          <p:nvGrpSpPr>
            <p:cNvPr id="24" name="Group 14">
              <a:extLst>
                <a:ext uri="{FF2B5EF4-FFF2-40B4-BE49-F238E27FC236}">
                  <a16:creationId xmlns:a16="http://schemas.microsoft.com/office/drawing/2014/main" id="{E0C85F20-F3B1-48D0-A890-5EAE1DE3E6EF}"/>
                </a:ext>
              </a:extLst>
            </p:cNvPr>
            <p:cNvGrpSpPr>
              <a:grpSpLocks/>
            </p:cNvGrpSpPr>
            <p:nvPr/>
          </p:nvGrpSpPr>
          <p:grpSpPr bwMode="auto">
            <a:xfrm>
              <a:off x="2398324" y="2951609"/>
              <a:ext cx="4054166" cy="2713853"/>
              <a:chOff x="2133598" y="976663"/>
              <a:chExt cx="4648195" cy="3112511"/>
            </a:xfrm>
          </p:grpSpPr>
          <p:pic>
            <p:nvPicPr>
              <p:cNvPr id="25" name="Picture 2">
                <a:extLst>
                  <a:ext uri="{FF2B5EF4-FFF2-40B4-BE49-F238E27FC236}">
                    <a16:creationId xmlns:a16="http://schemas.microsoft.com/office/drawing/2014/main" id="{E5E2948F-C771-4A8A-984A-0C78AD056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8" y="1295398"/>
                <a:ext cx="4648195" cy="27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3">
                <a:extLst>
                  <a:ext uri="{FF2B5EF4-FFF2-40B4-BE49-F238E27FC236}">
                    <a16:creationId xmlns:a16="http://schemas.microsoft.com/office/drawing/2014/main" id="{1F79AB26-30DA-4E5A-90D4-2835CB392EC5}"/>
                  </a:ext>
                </a:extLst>
              </p:cNvPr>
              <p:cNvSpPr txBox="1">
                <a:spLocks noChangeArrowheads="1"/>
              </p:cNvSpPr>
              <p:nvPr/>
            </p:nvSpPr>
            <p:spPr bwMode="auto">
              <a:xfrm>
                <a:off x="4572000" y="976663"/>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1800">
                    <a:solidFill>
                      <a:srgbClr val="000000"/>
                    </a:solidFill>
                    <a:latin typeface="Times New Roman" panose="02020603050405020304" pitchFamily="18" charset="0"/>
                  </a:rPr>
                  <a:t>R</a:t>
                </a:r>
                <a:r>
                  <a:rPr lang="en-US" altLang="en-US" sz="1200">
                    <a:solidFill>
                      <a:srgbClr val="000000"/>
                    </a:solidFill>
                    <a:latin typeface="Times New Roman" panose="02020603050405020304" pitchFamily="18" charset="0"/>
                  </a:rPr>
                  <a:t>f</a:t>
                </a:r>
              </a:p>
            </p:txBody>
          </p:sp>
        </p:grpSp>
        <p:sp>
          <p:nvSpPr>
            <p:cNvPr id="27" name="Rectangle 26">
              <a:extLst>
                <a:ext uri="{FF2B5EF4-FFF2-40B4-BE49-F238E27FC236}">
                  <a16:creationId xmlns:a16="http://schemas.microsoft.com/office/drawing/2014/main" id="{141795F2-56FA-46B3-A5B9-4BB054611339}"/>
                </a:ext>
              </a:extLst>
            </p:cNvPr>
            <p:cNvSpPr/>
            <p:nvPr/>
          </p:nvSpPr>
          <p:spPr>
            <a:xfrm>
              <a:off x="4127176" y="3532881"/>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788DA3-82F9-4FA5-B121-9B451855BAC1}"/>
                </a:ext>
              </a:extLst>
            </p:cNvPr>
            <p:cNvSpPr/>
            <p:nvPr/>
          </p:nvSpPr>
          <p:spPr>
            <a:xfrm>
              <a:off x="5087651" y="4330077"/>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7AED00C-2FB5-46ED-A9E7-0D940E4C69E3}"/>
                </a:ext>
              </a:extLst>
            </p:cNvPr>
            <p:cNvSpPr txBox="1"/>
            <p:nvPr/>
          </p:nvSpPr>
          <p:spPr>
            <a:xfrm>
              <a:off x="5115070" y="4217959"/>
              <a:ext cx="643172" cy="369332"/>
            </a:xfrm>
            <a:prstGeom prst="rect">
              <a:avLst/>
            </a:prstGeom>
            <a:noFill/>
          </p:spPr>
          <p:txBody>
            <a:bodyPr wrap="square" rtlCol="0">
              <a:spAutoFit/>
            </a:bodyPr>
            <a:lstStyle/>
            <a:p>
              <a:r>
                <a:rPr lang="en-US" dirty="0"/>
                <a:t>D2</a:t>
              </a:r>
            </a:p>
          </p:txBody>
        </p:sp>
        <p:sp>
          <p:nvSpPr>
            <p:cNvPr id="30" name="TextBox 29">
              <a:extLst>
                <a:ext uri="{FF2B5EF4-FFF2-40B4-BE49-F238E27FC236}">
                  <a16:creationId xmlns:a16="http://schemas.microsoft.com/office/drawing/2014/main" id="{4D952156-4DF7-4314-A455-B13A238502A9}"/>
                </a:ext>
              </a:extLst>
            </p:cNvPr>
            <p:cNvSpPr txBox="1"/>
            <p:nvPr/>
          </p:nvSpPr>
          <p:spPr>
            <a:xfrm>
              <a:off x="4049916" y="3436512"/>
              <a:ext cx="643172" cy="369332"/>
            </a:xfrm>
            <a:prstGeom prst="rect">
              <a:avLst/>
            </a:prstGeom>
            <a:noFill/>
          </p:spPr>
          <p:txBody>
            <a:bodyPr wrap="square" rtlCol="0">
              <a:spAutoFit/>
            </a:bodyPr>
            <a:lstStyle/>
            <a:p>
              <a:r>
                <a:rPr lang="en-US" dirty="0"/>
                <a:t>D1</a:t>
              </a:r>
            </a:p>
          </p:txBody>
        </p:sp>
        <p:sp>
          <p:nvSpPr>
            <p:cNvPr id="32" name="Rectangle 31">
              <a:extLst>
                <a:ext uri="{FF2B5EF4-FFF2-40B4-BE49-F238E27FC236}">
                  <a16:creationId xmlns:a16="http://schemas.microsoft.com/office/drawing/2014/main" id="{F2AD32C3-687D-43A1-9314-19333C5476F6}"/>
                </a:ext>
              </a:extLst>
            </p:cNvPr>
            <p:cNvSpPr/>
            <p:nvPr/>
          </p:nvSpPr>
          <p:spPr>
            <a:xfrm>
              <a:off x="2398324" y="4330077"/>
              <a:ext cx="308662" cy="257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BB24DA6-6E65-4E67-B673-3610F6036D0C}"/>
                </a:ext>
              </a:extLst>
            </p:cNvPr>
            <p:cNvSpPr txBox="1"/>
            <p:nvPr/>
          </p:nvSpPr>
          <p:spPr>
            <a:xfrm>
              <a:off x="2470942" y="4274018"/>
              <a:ext cx="643172" cy="369332"/>
            </a:xfrm>
            <a:prstGeom prst="rect">
              <a:avLst/>
            </a:prstGeom>
            <a:noFill/>
          </p:spPr>
          <p:txBody>
            <a:bodyPr wrap="square" rtlCol="0">
              <a:spAutoFit/>
            </a:bodyPr>
            <a:lstStyle/>
            <a:p>
              <a:r>
                <a:rPr lang="en-US" dirty="0"/>
                <a:t>E</a:t>
              </a:r>
            </a:p>
          </p:txBody>
        </p:sp>
      </p:grpSp>
    </p:spTree>
    <p:extLst>
      <p:ext uri="{BB962C8B-B14F-4D97-AF65-F5344CB8AC3E}">
        <p14:creationId xmlns:p14="http://schemas.microsoft.com/office/powerpoint/2010/main" val="80286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0" y="3989530"/>
            <a:ext cx="11551298" cy="303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When </a:t>
            </a:r>
            <a:r>
              <a:rPr lang="en-US" altLang="en-US" sz="2200" i="1" dirty="0">
                <a:latin typeface="Arial" panose="020B0604020202020204" pitchFamily="34" charset="0"/>
                <a:cs typeface="Arial" panose="020B0604020202020204" pitchFamily="34" charset="0"/>
              </a:rPr>
              <a:t>E, </a:t>
            </a:r>
            <a:r>
              <a:rPr lang="en-US" altLang="en-US" sz="2200" dirty="0">
                <a:latin typeface="Arial" panose="020B0604020202020204" pitchFamily="34" charset="0"/>
                <a:cs typeface="Arial" panose="020B0604020202020204" pitchFamily="34" charset="0"/>
              </a:rPr>
              <a:t>is positive, diode </a:t>
            </a:r>
            <a:r>
              <a:rPr lang="en-US" altLang="en-US" sz="2200" i="1" dirty="0">
                <a:latin typeface="Arial" panose="020B0604020202020204" pitchFamily="34" charset="0"/>
                <a:cs typeface="Arial" panose="020B0604020202020204" pitchFamily="34" charset="0"/>
              </a:rPr>
              <a:t>D1 </a:t>
            </a:r>
            <a:r>
              <a:rPr lang="en-US" altLang="en-US" sz="2200" dirty="0">
                <a:latin typeface="Arial" panose="020B0604020202020204" pitchFamily="34" charset="0"/>
                <a:cs typeface="Arial" panose="020B0604020202020204" pitchFamily="34" charset="0"/>
              </a:rPr>
              <a:t>conducts, </a:t>
            </a:r>
          </a:p>
          <a:p>
            <a:pPr marL="0" indent="0" eaLnBrk="1" hangingPunct="1">
              <a:lnSpc>
                <a:spcPct val="150000"/>
              </a:lnSpc>
              <a:spcBef>
                <a:spcPts val="0"/>
              </a:spcBef>
              <a:buClrTx/>
              <a:buSzPct val="110000"/>
              <a:buNone/>
            </a:pPr>
            <a:r>
              <a:rPr lang="en-US" altLang="en-US" sz="2200" dirty="0">
                <a:latin typeface="Arial" panose="020B0604020202020204" pitchFamily="34" charset="0"/>
                <a:cs typeface="Arial" panose="020B0604020202020204" pitchFamily="34" charset="0"/>
              </a:rPr>
              <a:t>=&gt; op amp’s output voltage, </a:t>
            </a:r>
            <a:r>
              <a:rPr lang="en-US" altLang="en-US" sz="2200" i="1" dirty="0">
                <a:latin typeface="Arial" panose="020B0604020202020204" pitchFamily="34" charset="0"/>
                <a:cs typeface="Arial" panose="020B0604020202020204" pitchFamily="34" charset="0"/>
              </a:rPr>
              <a:t>V</a:t>
            </a:r>
            <a:r>
              <a:rPr lang="en-US" altLang="en-US" sz="1600" i="1" dirty="0">
                <a:latin typeface="Arial" panose="020B0604020202020204" pitchFamily="34" charset="0"/>
                <a:cs typeface="Arial" panose="020B0604020202020204" pitchFamily="34" charset="0"/>
              </a:rPr>
              <a:t>OA</a:t>
            </a:r>
            <a:r>
              <a:rPr lang="en-US" altLang="en-US" sz="2200" i="1" dirty="0">
                <a:latin typeface="Arial" panose="020B0604020202020204" pitchFamily="34" charset="0"/>
                <a:cs typeface="Arial" panose="020B0604020202020204" pitchFamily="34" charset="0"/>
              </a:rPr>
              <a:t>,</a:t>
            </a:r>
            <a:r>
              <a:rPr lang="en-US" altLang="en-US" sz="2200" b="1" i="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to go negative.</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This forces diode </a:t>
            </a:r>
            <a:r>
              <a:rPr lang="en-US" altLang="en-US" sz="2200" i="1" dirty="0">
                <a:latin typeface="Arial" panose="020B0604020202020204" pitchFamily="34" charset="0"/>
                <a:cs typeface="Arial" panose="020B0604020202020204" pitchFamily="34" charset="0"/>
              </a:rPr>
              <a:t>D2 </a:t>
            </a:r>
            <a:r>
              <a:rPr lang="en-US" altLang="en-US" sz="2200" dirty="0">
                <a:latin typeface="Arial" panose="020B0604020202020204" pitchFamily="34" charset="0"/>
                <a:cs typeface="Arial" panose="020B0604020202020204" pitchFamily="34" charset="0"/>
              </a:rPr>
              <a:t>to be reverse biased.</a:t>
            </a:r>
          </a:p>
          <a:p>
            <a:pPr lvl="1" eaLnBrk="1" hangingPunct="1">
              <a:lnSpc>
                <a:spcPct val="150000"/>
              </a:lnSpc>
              <a:spcBef>
                <a:spcPts val="0"/>
              </a:spcBef>
              <a:buClrTx/>
              <a:buSzPct val="110000"/>
              <a:buFont typeface="Arial" panose="020B0604020202020204" pitchFamily="34" charset="0"/>
              <a:buChar char="•"/>
            </a:pPr>
            <a:r>
              <a:rPr lang="en-US" altLang="en-US" sz="2200" i="1" dirty="0">
                <a:latin typeface="Arial" panose="020B0604020202020204" pitchFamily="34" charset="0"/>
                <a:cs typeface="Arial" panose="020B0604020202020204" pitchFamily="34" charset="0"/>
              </a:rPr>
              <a:t>Vo</a:t>
            </a:r>
            <a:r>
              <a:rPr lang="en-US" altLang="en-US" sz="2200" dirty="0">
                <a:latin typeface="Arial" panose="020B0604020202020204" pitchFamily="34" charset="0"/>
                <a:cs typeface="Arial" panose="020B0604020202020204" pitchFamily="34" charset="0"/>
              </a:rPr>
              <a:t> equals zero because input current </a:t>
            </a:r>
            <a:r>
              <a:rPr lang="en-US" altLang="en-US" sz="2200" i="1" dirty="0">
                <a:latin typeface="Arial" panose="020B0604020202020204" pitchFamily="34" charset="0"/>
                <a:cs typeface="Arial" panose="020B0604020202020204" pitchFamily="34" charset="0"/>
              </a:rPr>
              <a:t>I</a:t>
            </a:r>
            <a:r>
              <a:rPr lang="en-US" altLang="en-US" sz="2200" dirty="0">
                <a:latin typeface="Arial" panose="020B0604020202020204" pitchFamily="34" charset="0"/>
                <a:cs typeface="Arial" panose="020B0604020202020204" pitchFamily="34" charset="0"/>
              </a:rPr>
              <a:t> flows through </a:t>
            </a:r>
            <a:r>
              <a:rPr lang="en-US" altLang="en-US" sz="2200" i="1" dirty="0">
                <a:latin typeface="Arial" panose="020B0604020202020204" pitchFamily="34" charset="0"/>
                <a:cs typeface="Arial" panose="020B0604020202020204" pitchFamily="34" charset="0"/>
              </a:rPr>
              <a:t>D1</a:t>
            </a:r>
            <a:r>
              <a:rPr lang="en-US" altLang="en-US" sz="2200" dirty="0">
                <a:latin typeface="Arial" panose="020B0604020202020204" pitchFamily="34" charset="0"/>
                <a:cs typeface="Arial" panose="020B0604020202020204" pitchFamily="34" charset="0"/>
              </a:rPr>
              <a:t>. </a:t>
            </a:r>
          </a:p>
          <a:p>
            <a:pPr lvl="1"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No current flows through</a:t>
            </a:r>
            <a:r>
              <a:rPr lang="en-US" altLang="en-US" sz="2200" i="1" dirty="0">
                <a:latin typeface="Arial" panose="020B0604020202020204" pitchFamily="34" charset="0"/>
                <a:cs typeface="Arial" panose="020B0604020202020204" pitchFamily="34" charset="0"/>
              </a:rPr>
              <a:t> Rf </a:t>
            </a:r>
            <a:r>
              <a:rPr lang="en-US" altLang="en-US" sz="2200" dirty="0">
                <a:latin typeface="Arial" panose="020B0604020202020204" pitchFamily="34" charset="0"/>
                <a:cs typeface="Arial" panose="020B0604020202020204" pitchFamily="34" charset="0"/>
              </a:rPr>
              <a:t>and therefore </a:t>
            </a:r>
            <a:r>
              <a:rPr lang="en-US" altLang="en-US" sz="2200" i="1" dirty="0">
                <a:latin typeface="Arial" panose="020B0604020202020204" pitchFamily="34" charset="0"/>
                <a:cs typeface="Arial" panose="020B0604020202020204" pitchFamily="34" charset="0"/>
              </a:rPr>
              <a:t>Vo = 0.</a:t>
            </a:r>
          </a:p>
          <a:p>
            <a:pPr lvl="1" eaLnBrk="1" hangingPunct="1">
              <a:lnSpc>
                <a:spcPct val="150000"/>
              </a:lnSpc>
              <a:spcBef>
                <a:spcPts val="0"/>
              </a:spcBef>
              <a:buClrTx/>
              <a:buSzPct val="100000"/>
              <a:buFont typeface="Arial" panose="020B0604020202020204" pitchFamily="34" charset="0"/>
              <a:buChar char="•"/>
            </a:pPr>
            <a:endParaRPr kumimoji="1" lang="en-US" altLang="en-US" sz="1700" kern="0"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eaLnBrk="1" hangingPunct="1"/>
            <a:endParaRPr lang="en-US" altLang="en-US" sz="2000" dirty="0">
              <a:latin typeface="Arial" panose="020B0604020202020204" pitchFamily="34" charset="0"/>
              <a:cs typeface="Arial" panose="020B0604020202020204" pitchFamily="34" charset="0"/>
            </a:endParaRP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lnSpc>
                <a:spcPct val="120000"/>
              </a:lnSpc>
              <a:spcBef>
                <a:spcPts val="0"/>
              </a:spcBef>
              <a:buClrTx/>
              <a:buSzPct val="100000"/>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0" indent="0" eaLnBrk="1" hangingPunct="1">
              <a:lnSpc>
                <a:spcPct val="120000"/>
              </a:lnSpc>
              <a:spcBef>
                <a:spcPts val="0"/>
              </a:spcBef>
              <a:buClrTx/>
              <a:buSzPct val="100000"/>
              <a:buNone/>
            </a:pPr>
            <a:br>
              <a:rPr lang="en-US" altLang="en-US" sz="2000" dirty="0">
                <a:latin typeface="Arial" panose="020B0604020202020204" pitchFamily="34" charset="0"/>
                <a:cs typeface="Arial" panose="020B0604020202020204" pitchFamily="34" charset="0"/>
              </a:rPr>
            </a:b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grpSp>
        <p:nvGrpSpPr>
          <p:cNvPr id="24" name="Group 14">
            <a:extLst>
              <a:ext uri="{FF2B5EF4-FFF2-40B4-BE49-F238E27FC236}">
                <a16:creationId xmlns:a16="http://schemas.microsoft.com/office/drawing/2014/main" id="{569EA118-E4DB-498D-B935-379FBB2F565E}"/>
              </a:ext>
            </a:extLst>
          </p:cNvPr>
          <p:cNvGrpSpPr>
            <a:grpSpLocks/>
          </p:cNvGrpSpPr>
          <p:nvPr/>
        </p:nvGrpSpPr>
        <p:grpSpPr bwMode="auto">
          <a:xfrm>
            <a:off x="2588447" y="1349368"/>
            <a:ext cx="4054166" cy="2713853"/>
            <a:chOff x="2133598" y="976663"/>
            <a:chExt cx="4648195" cy="3112511"/>
          </a:xfrm>
        </p:grpSpPr>
        <p:pic>
          <p:nvPicPr>
            <p:cNvPr id="25" name="Picture 2">
              <a:extLst>
                <a:ext uri="{FF2B5EF4-FFF2-40B4-BE49-F238E27FC236}">
                  <a16:creationId xmlns:a16="http://schemas.microsoft.com/office/drawing/2014/main" id="{FDEEDAD7-CEDD-4096-A5EF-C4BE0EFE2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8" y="1295398"/>
              <a:ext cx="4648195" cy="27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3">
              <a:extLst>
                <a:ext uri="{FF2B5EF4-FFF2-40B4-BE49-F238E27FC236}">
                  <a16:creationId xmlns:a16="http://schemas.microsoft.com/office/drawing/2014/main" id="{498E49BF-6CF9-4BB6-95EF-CD5CDAD8E4BE}"/>
                </a:ext>
              </a:extLst>
            </p:cNvPr>
            <p:cNvSpPr txBox="1">
              <a:spLocks noChangeArrowheads="1"/>
            </p:cNvSpPr>
            <p:nvPr/>
          </p:nvSpPr>
          <p:spPr bwMode="auto">
            <a:xfrm>
              <a:off x="4572000" y="976663"/>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1800">
                  <a:solidFill>
                    <a:srgbClr val="000000"/>
                  </a:solidFill>
                  <a:latin typeface="Times New Roman" panose="02020603050405020304" pitchFamily="18" charset="0"/>
                </a:rPr>
                <a:t>R</a:t>
              </a:r>
              <a:r>
                <a:rPr lang="en-US" altLang="en-US" sz="1200">
                  <a:solidFill>
                    <a:srgbClr val="000000"/>
                  </a:solidFill>
                  <a:latin typeface="Times New Roman" panose="02020603050405020304" pitchFamily="18" charset="0"/>
                </a:rPr>
                <a:t>f</a:t>
              </a:r>
            </a:p>
          </p:txBody>
        </p:sp>
      </p:grpSp>
      <p:sp>
        <p:nvSpPr>
          <p:cNvPr id="27" name="Content Placeholder 1">
            <a:extLst>
              <a:ext uri="{FF2B5EF4-FFF2-40B4-BE49-F238E27FC236}">
                <a16:creationId xmlns:a16="http://schemas.microsoft.com/office/drawing/2014/main" id="{58B8713B-1863-4F00-91EA-CBB1BAE1AF04}"/>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13" name="Rectangle 12">
            <a:extLst>
              <a:ext uri="{FF2B5EF4-FFF2-40B4-BE49-F238E27FC236}">
                <a16:creationId xmlns:a16="http://schemas.microsoft.com/office/drawing/2014/main" id="{2B146A4A-682F-403B-B881-8C3FB0BC32AC}"/>
              </a:ext>
            </a:extLst>
          </p:cNvPr>
          <p:cNvSpPr/>
          <p:nvPr/>
        </p:nvSpPr>
        <p:spPr>
          <a:xfrm>
            <a:off x="4317299" y="1930640"/>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D3BADA-4D7D-42FD-B23E-3D92F6ADBEAA}"/>
              </a:ext>
            </a:extLst>
          </p:cNvPr>
          <p:cNvSpPr/>
          <p:nvPr/>
        </p:nvSpPr>
        <p:spPr>
          <a:xfrm>
            <a:off x="5277774" y="2727836"/>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CE92CBC-45E8-4161-8F35-763DF0F95D26}"/>
              </a:ext>
            </a:extLst>
          </p:cNvPr>
          <p:cNvSpPr txBox="1"/>
          <p:nvPr/>
        </p:nvSpPr>
        <p:spPr>
          <a:xfrm>
            <a:off x="5305193" y="2615718"/>
            <a:ext cx="643172" cy="369332"/>
          </a:xfrm>
          <a:prstGeom prst="rect">
            <a:avLst/>
          </a:prstGeom>
          <a:noFill/>
        </p:spPr>
        <p:txBody>
          <a:bodyPr wrap="square" rtlCol="0">
            <a:spAutoFit/>
          </a:bodyPr>
          <a:lstStyle/>
          <a:p>
            <a:r>
              <a:rPr lang="en-US" dirty="0"/>
              <a:t>D2</a:t>
            </a:r>
          </a:p>
        </p:txBody>
      </p:sp>
      <p:sp>
        <p:nvSpPr>
          <p:cNvPr id="16" name="TextBox 15">
            <a:extLst>
              <a:ext uri="{FF2B5EF4-FFF2-40B4-BE49-F238E27FC236}">
                <a16:creationId xmlns:a16="http://schemas.microsoft.com/office/drawing/2014/main" id="{A690E408-23F0-4D0A-BF2D-F7B3171A38EF}"/>
              </a:ext>
            </a:extLst>
          </p:cNvPr>
          <p:cNvSpPr txBox="1"/>
          <p:nvPr/>
        </p:nvSpPr>
        <p:spPr>
          <a:xfrm>
            <a:off x="4240039" y="1834271"/>
            <a:ext cx="643172" cy="369332"/>
          </a:xfrm>
          <a:prstGeom prst="rect">
            <a:avLst/>
          </a:prstGeom>
          <a:noFill/>
        </p:spPr>
        <p:txBody>
          <a:bodyPr wrap="square" rtlCol="0">
            <a:spAutoFit/>
          </a:bodyPr>
          <a:lstStyle/>
          <a:p>
            <a:r>
              <a:rPr lang="en-US" dirty="0"/>
              <a:t>D1</a:t>
            </a:r>
          </a:p>
        </p:txBody>
      </p:sp>
      <p:sp>
        <p:nvSpPr>
          <p:cNvPr id="20" name="Rectangle 19">
            <a:extLst>
              <a:ext uri="{FF2B5EF4-FFF2-40B4-BE49-F238E27FC236}">
                <a16:creationId xmlns:a16="http://schemas.microsoft.com/office/drawing/2014/main" id="{74C40669-98AB-48EC-816F-D03F5AD85E61}"/>
              </a:ext>
            </a:extLst>
          </p:cNvPr>
          <p:cNvSpPr/>
          <p:nvPr/>
        </p:nvSpPr>
        <p:spPr>
          <a:xfrm>
            <a:off x="5266918" y="2605535"/>
            <a:ext cx="510364" cy="827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61D47B1-7927-4D2D-ABE4-2B5D768166A6}"/>
              </a:ext>
            </a:extLst>
          </p:cNvPr>
          <p:cNvSpPr/>
          <p:nvPr/>
        </p:nvSpPr>
        <p:spPr>
          <a:xfrm>
            <a:off x="2588447" y="2727836"/>
            <a:ext cx="308662" cy="257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5F6283B-DBC4-408D-9862-4E16F0A28BCC}"/>
              </a:ext>
            </a:extLst>
          </p:cNvPr>
          <p:cNvSpPr txBox="1"/>
          <p:nvPr/>
        </p:nvSpPr>
        <p:spPr>
          <a:xfrm>
            <a:off x="2661065" y="2671777"/>
            <a:ext cx="643172"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23526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sp>
        <p:nvSpPr>
          <p:cNvPr id="13" name="Content Placeholder 1">
            <a:extLst>
              <a:ext uri="{FF2B5EF4-FFF2-40B4-BE49-F238E27FC236}">
                <a16:creationId xmlns:a16="http://schemas.microsoft.com/office/drawing/2014/main" id="{FD8F5F73-F201-426E-8029-BD7F3AC1FD11}"/>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grpSp>
        <p:nvGrpSpPr>
          <p:cNvPr id="12" name="Group 3">
            <a:extLst>
              <a:ext uri="{FF2B5EF4-FFF2-40B4-BE49-F238E27FC236}">
                <a16:creationId xmlns:a16="http://schemas.microsoft.com/office/drawing/2014/main" id="{B68CE240-E5C1-458D-A245-88F9F86CB778}"/>
              </a:ext>
            </a:extLst>
          </p:cNvPr>
          <p:cNvGrpSpPr>
            <a:grpSpLocks/>
          </p:cNvGrpSpPr>
          <p:nvPr/>
        </p:nvGrpSpPr>
        <p:grpSpPr bwMode="auto">
          <a:xfrm>
            <a:off x="1032901" y="2308956"/>
            <a:ext cx="6205146" cy="3570084"/>
            <a:chOff x="1905000" y="3352800"/>
            <a:chExt cx="5562600" cy="3200400"/>
          </a:xfrm>
        </p:grpSpPr>
        <p:graphicFrame>
          <p:nvGraphicFramePr>
            <p:cNvPr id="14" name="Object 4">
              <a:extLst>
                <a:ext uri="{FF2B5EF4-FFF2-40B4-BE49-F238E27FC236}">
                  <a16:creationId xmlns:a16="http://schemas.microsoft.com/office/drawing/2014/main" id="{664ADB21-7CF2-4175-AFB5-7A3F6BB009F2}"/>
                </a:ext>
              </a:extLst>
            </p:cNvPr>
            <p:cNvGraphicFramePr>
              <a:graphicFrameLocks noChangeAspect="1"/>
            </p:cNvGraphicFramePr>
            <p:nvPr>
              <p:extLst>
                <p:ext uri="{D42A27DB-BD31-4B8C-83A1-F6EECF244321}">
                  <p14:modId xmlns:p14="http://schemas.microsoft.com/office/powerpoint/2010/main" val="358094499"/>
                </p:ext>
              </p:extLst>
            </p:nvPr>
          </p:nvGraphicFramePr>
          <p:xfrm>
            <a:off x="1905000" y="3352800"/>
            <a:ext cx="5562600" cy="3098800"/>
          </p:xfrm>
          <a:graphic>
            <a:graphicData uri="http://schemas.openxmlformats.org/presentationml/2006/ole">
              <mc:AlternateContent xmlns:mc="http://schemas.openxmlformats.org/markup-compatibility/2006">
                <mc:Choice xmlns:v="urn:schemas-microsoft-com:vml" Requires="v">
                  <p:oleObj name="XIF" r:id="rId3" imgW="3505689" imgH="1952898" progId="Pagis.Document">
                    <p:embed/>
                  </p:oleObj>
                </mc:Choice>
                <mc:Fallback>
                  <p:oleObj name="XIF" r:id="rId3" imgW="3505689" imgH="1952898" progId="Pagis.Document">
                    <p:embed/>
                    <p:pic>
                      <p:nvPicPr>
                        <p:cNvPr id="91142" name="Object 4">
                          <a:extLst>
                            <a:ext uri="{FF2B5EF4-FFF2-40B4-BE49-F238E27FC236}">
                              <a16:creationId xmlns:a16="http://schemas.microsoft.com/office/drawing/2014/main" id="{BCC1BE95-EA2F-4444-B797-4ED93BD7A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352800"/>
                          <a:ext cx="5562600"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5">
              <a:extLst>
                <a:ext uri="{FF2B5EF4-FFF2-40B4-BE49-F238E27FC236}">
                  <a16:creationId xmlns:a16="http://schemas.microsoft.com/office/drawing/2014/main" id="{35897762-025A-40FD-8544-D2CD8EAC9AF2}"/>
                </a:ext>
              </a:extLst>
            </p:cNvPr>
            <p:cNvSpPr>
              <a:spLocks noChangeArrowheads="1"/>
            </p:cNvSpPr>
            <p:nvPr/>
          </p:nvSpPr>
          <p:spPr bwMode="auto">
            <a:xfrm>
              <a:off x="3352800" y="6324600"/>
              <a:ext cx="27432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Rectangle 6">
              <a:extLst>
                <a:ext uri="{FF2B5EF4-FFF2-40B4-BE49-F238E27FC236}">
                  <a16:creationId xmlns:a16="http://schemas.microsoft.com/office/drawing/2014/main" id="{C696DBBA-A07F-4FD5-9080-2A296CA1598F}"/>
                </a:ext>
              </a:extLst>
            </p:cNvPr>
            <p:cNvSpPr>
              <a:spLocks noChangeArrowheads="1"/>
            </p:cNvSpPr>
            <p:nvPr/>
          </p:nvSpPr>
          <p:spPr bwMode="auto">
            <a:xfrm>
              <a:off x="4892619" y="3941144"/>
              <a:ext cx="348104"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Text Box 7">
              <a:extLst>
                <a:ext uri="{FF2B5EF4-FFF2-40B4-BE49-F238E27FC236}">
                  <a16:creationId xmlns:a16="http://schemas.microsoft.com/office/drawing/2014/main" id="{F05B7B56-FB28-4208-9744-699BFF2A3397}"/>
                </a:ext>
              </a:extLst>
            </p:cNvPr>
            <p:cNvSpPr txBox="1">
              <a:spLocks noChangeArrowheads="1"/>
            </p:cNvSpPr>
            <p:nvPr/>
          </p:nvSpPr>
          <p:spPr bwMode="auto">
            <a:xfrm>
              <a:off x="3124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0 </a:t>
              </a:r>
              <a:r>
                <a:rPr kumimoji="0" lang="en-US" altLang="en-US" sz="1800" b="1" i="1" u="none" strike="noStrike" kern="0" cap="none" spc="0" normalizeH="0" baseline="0" noProof="0">
                  <a:ln>
                    <a:noFill/>
                  </a:ln>
                  <a:solidFill>
                    <a:srgbClr val="000000"/>
                  </a:solidFill>
                  <a:effectLst/>
                  <a:uLnTx/>
                  <a:uFillTx/>
                  <a:latin typeface="Arial" panose="020B0604020202020204" pitchFamily="34" charset="0"/>
                </a:rPr>
                <a:t>V</a:t>
              </a:r>
            </a:p>
          </p:txBody>
        </p:sp>
        <p:sp>
          <p:nvSpPr>
            <p:cNvPr id="21" name="Arc 8">
              <a:extLst>
                <a:ext uri="{FF2B5EF4-FFF2-40B4-BE49-F238E27FC236}">
                  <a16:creationId xmlns:a16="http://schemas.microsoft.com/office/drawing/2014/main" id="{4C643626-05D4-47D3-9931-A2BEE667DEBC}"/>
                </a:ext>
              </a:extLst>
            </p:cNvPr>
            <p:cNvSpPr>
              <a:spLocks/>
            </p:cNvSpPr>
            <p:nvPr/>
          </p:nvSpPr>
          <p:spPr bwMode="auto">
            <a:xfrm>
              <a:off x="3657600" y="3733800"/>
              <a:ext cx="533400" cy="381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2" name="Rectangle 1">
            <a:extLst>
              <a:ext uri="{FF2B5EF4-FFF2-40B4-BE49-F238E27FC236}">
                <a16:creationId xmlns:a16="http://schemas.microsoft.com/office/drawing/2014/main" id="{63465ABD-E29F-4EE0-BE08-A475CBB8E5DF}"/>
              </a:ext>
            </a:extLst>
          </p:cNvPr>
          <p:cNvSpPr/>
          <p:nvPr/>
        </p:nvSpPr>
        <p:spPr>
          <a:xfrm>
            <a:off x="158320" y="1498495"/>
            <a:ext cx="4443826" cy="461665"/>
          </a:xfrm>
          <a:prstGeom prst="rect">
            <a:avLst/>
          </a:prstGeom>
        </p:spPr>
        <p:txBody>
          <a:bodyPr wrap="squar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Positive Input: D1 on; D2 off</a:t>
            </a:r>
          </a:p>
        </p:txBody>
      </p:sp>
    </p:spTree>
    <p:extLst>
      <p:ext uri="{BB962C8B-B14F-4D97-AF65-F5344CB8AC3E}">
        <p14:creationId xmlns:p14="http://schemas.microsoft.com/office/powerpoint/2010/main" val="100520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grpSp>
        <p:nvGrpSpPr>
          <p:cNvPr id="24" name="Group 14">
            <a:extLst>
              <a:ext uri="{FF2B5EF4-FFF2-40B4-BE49-F238E27FC236}">
                <a16:creationId xmlns:a16="http://schemas.microsoft.com/office/drawing/2014/main" id="{569EA118-E4DB-498D-B935-379FBB2F565E}"/>
              </a:ext>
            </a:extLst>
          </p:cNvPr>
          <p:cNvGrpSpPr>
            <a:grpSpLocks/>
          </p:cNvGrpSpPr>
          <p:nvPr/>
        </p:nvGrpSpPr>
        <p:grpSpPr bwMode="auto">
          <a:xfrm>
            <a:off x="1533642" y="3721888"/>
            <a:ext cx="4054166" cy="2713853"/>
            <a:chOff x="2133598" y="976663"/>
            <a:chExt cx="4648195" cy="3112511"/>
          </a:xfrm>
        </p:grpSpPr>
        <p:pic>
          <p:nvPicPr>
            <p:cNvPr id="25" name="Picture 2">
              <a:extLst>
                <a:ext uri="{FF2B5EF4-FFF2-40B4-BE49-F238E27FC236}">
                  <a16:creationId xmlns:a16="http://schemas.microsoft.com/office/drawing/2014/main" id="{FDEEDAD7-CEDD-4096-A5EF-C4BE0EFE2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8" y="1295398"/>
              <a:ext cx="4648195" cy="27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3">
              <a:extLst>
                <a:ext uri="{FF2B5EF4-FFF2-40B4-BE49-F238E27FC236}">
                  <a16:creationId xmlns:a16="http://schemas.microsoft.com/office/drawing/2014/main" id="{498E49BF-6CF9-4BB6-95EF-CD5CDAD8E4BE}"/>
                </a:ext>
              </a:extLst>
            </p:cNvPr>
            <p:cNvSpPr txBox="1">
              <a:spLocks noChangeArrowheads="1"/>
            </p:cNvSpPr>
            <p:nvPr/>
          </p:nvSpPr>
          <p:spPr bwMode="auto">
            <a:xfrm>
              <a:off x="4572000" y="976663"/>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1800">
                  <a:solidFill>
                    <a:srgbClr val="000000"/>
                  </a:solidFill>
                  <a:latin typeface="Times New Roman" panose="02020603050405020304" pitchFamily="18" charset="0"/>
                </a:rPr>
                <a:t>R</a:t>
              </a:r>
              <a:r>
                <a:rPr lang="en-US" altLang="en-US" sz="1200">
                  <a:solidFill>
                    <a:srgbClr val="000000"/>
                  </a:solidFill>
                  <a:latin typeface="Times New Roman" panose="02020603050405020304" pitchFamily="18" charset="0"/>
                </a:rPr>
                <a:t>f</a:t>
              </a:r>
            </a:p>
          </p:txBody>
        </p:sp>
      </p:grpSp>
      <p:sp>
        <p:nvSpPr>
          <p:cNvPr id="27" name="Content Placeholder 1">
            <a:extLst>
              <a:ext uri="{FF2B5EF4-FFF2-40B4-BE49-F238E27FC236}">
                <a16:creationId xmlns:a16="http://schemas.microsoft.com/office/drawing/2014/main" id="{58B8713B-1863-4F00-91EA-CBB1BAE1AF04}"/>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13" name="Rectangle 12">
            <a:extLst>
              <a:ext uri="{FF2B5EF4-FFF2-40B4-BE49-F238E27FC236}">
                <a16:creationId xmlns:a16="http://schemas.microsoft.com/office/drawing/2014/main" id="{2B146A4A-682F-403B-B881-8C3FB0BC32AC}"/>
              </a:ext>
            </a:extLst>
          </p:cNvPr>
          <p:cNvSpPr/>
          <p:nvPr/>
        </p:nvSpPr>
        <p:spPr>
          <a:xfrm>
            <a:off x="3262494" y="4303160"/>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D3BADA-4D7D-42FD-B23E-3D92F6ADBEAA}"/>
              </a:ext>
            </a:extLst>
          </p:cNvPr>
          <p:cNvSpPr/>
          <p:nvPr/>
        </p:nvSpPr>
        <p:spPr>
          <a:xfrm>
            <a:off x="4222969" y="5100356"/>
            <a:ext cx="488652" cy="238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CE92CBC-45E8-4161-8F35-763DF0F95D26}"/>
              </a:ext>
            </a:extLst>
          </p:cNvPr>
          <p:cNvSpPr txBox="1"/>
          <p:nvPr/>
        </p:nvSpPr>
        <p:spPr>
          <a:xfrm>
            <a:off x="4250388" y="4988238"/>
            <a:ext cx="643172" cy="369332"/>
          </a:xfrm>
          <a:prstGeom prst="rect">
            <a:avLst/>
          </a:prstGeom>
          <a:noFill/>
        </p:spPr>
        <p:txBody>
          <a:bodyPr wrap="square" rtlCol="0">
            <a:spAutoFit/>
          </a:bodyPr>
          <a:lstStyle/>
          <a:p>
            <a:r>
              <a:rPr lang="en-US" dirty="0"/>
              <a:t>D2</a:t>
            </a:r>
          </a:p>
        </p:txBody>
      </p:sp>
      <p:sp>
        <p:nvSpPr>
          <p:cNvPr id="16" name="TextBox 15">
            <a:extLst>
              <a:ext uri="{FF2B5EF4-FFF2-40B4-BE49-F238E27FC236}">
                <a16:creationId xmlns:a16="http://schemas.microsoft.com/office/drawing/2014/main" id="{A690E408-23F0-4D0A-BF2D-F7B3171A38EF}"/>
              </a:ext>
            </a:extLst>
          </p:cNvPr>
          <p:cNvSpPr txBox="1"/>
          <p:nvPr/>
        </p:nvSpPr>
        <p:spPr>
          <a:xfrm>
            <a:off x="3185234" y="4206791"/>
            <a:ext cx="643172" cy="369332"/>
          </a:xfrm>
          <a:prstGeom prst="rect">
            <a:avLst/>
          </a:prstGeom>
          <a:noFill/>
        </p:spPr>
        <p:txBody>
          <a:bodyPr wrap="square" rtlCol="0">
            <a:spAutoFit/>
          </a:bodyPr>
          <a:lstStyle/>
          <a:p>
            <a:r>
              <a:rPr lang="en-US" dirty="0"/>
              <a:t>D1</a:t>
            </a:r>
          </a:p>
        </p:txBody>
      </p:sp>
      <p:sp>
        <p:nvSpPr>
          <p:cNvPr id="20" name="Rectangle 19">
            <a:extLst>
              <a:ext uri="{FF2B5EF4-FFF2-40B4-BE49-F238E27FC236}">
                <a16:creationId xmlns:a16="http://schemas.microsoft.com/office/drawing/2014/main" id="{74C40669-98AB-48EC-816F-D03F5AD85E61}"/>
              </a:ext>
            </a:extLst>
          </p:cNvPr>
          <p:cNvSpPr/>
          <p:nvPr/>
        </p:nvSpPr>
        <p:spPr>
          <a:xfrm>
            <a:off x="3150058" y="4188752"/>
            <a:ext cx="510364" cy="827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61D47B1-7927-4D2D-ABE4-2B5D768166A6}"/>
              </a:ext>
            </a:extLst>
          </p:cNvPr>
          <p:cNvSpPr/>
          <p:nvPr/>
        </p:nvSpPr>
        <p:spPr>
          <a:xfrm>
            <a:off x="1533642" y="5100356"/>
            <a:ext cx="308662" cy="257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5F6283B-DBC4-408D-9862-4E16F0A28BCC}"/>
              </a:ext>
            </a:extLst>
          </p:cNvPr>
          <p:cNvSpPr txBox="1"/>
          <p:nvPr/>
        </p:nvSpPr>
        <p:spPr>
          <a:xfrm>
            <a:off x="1606260" y="5044297"/>
            <a:ext cx="643172" cy="369332"/>
          </a:xfrm>
          <a:prstGeom prst="rect">
            <a:avLst/>
          </a:prstGeom>
          <a:noFill/>
        </p:spPr>
        <p:txBody>
          <a:bodyPr wrap="square" rtlCol="0">
            <a:spAutoFit/>
          </a:bodyPr>
          <a:lstStyle/>
          <a:p>
            <a:r>
              <a:rPr lang="en-US" dirty="0"/>
              <a:t>E</a:t>
            </a:r>
          </a:p>
        </p:txBody>
      </p:sp>
      <p:sp>
        <p:nvSpPr>
          <p:cNvPr id="21" name="Rectangle 3">
            <a:extLst>
              <a:ext uri="{FF2B5EF4-FFF2-40B4-BE49-F238E27FC236}">
                <a16:creationId xmlns:a16="http://schemas.microsoft.com/office/drawing/2014/main" id="{CBF79C46-7944-4CC5-B79C-5BE9058ABF51}"/>
              </a:ext>
            </a:extLst>
          </p:cNvPr>
          <p:cNvSpPr txBox="1">
            <a:spLocks noChangeArrowheads="1"/>
          </p:cNvSpPr>
          <p:nvPr/>
        </p:nvSpPr>
        <p:spPr bwMode="auto">
          <a:xfrm>
            <a:off x="311628" y="1414248"/>
            <a:ext cx="8997472" cy="230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The negative input </a:t>
            </a:r>
            <a:r>
              <a:rPr lang="en-US" altLang="en-US" sz="2200" i="1" dirty="0">
                <a:latin typeface="Arial" panose="020B0604020202020204" pitchFamily="34" charset="0"/>
                <a:cs typeface="Arial" panose="020B0604020202020204" pitchFamily="34" charset="0"/>
              </a:rPr>
              <a:t>E</a:t>
            </a:r>
            <a:r>
              <a:rPr lang="en-US" altLang="en-US" sz="2200" dirty="0">
                <a:latin typeface="Arial" panose="020B0604020202020204" pitchFamily="34" charset="0"/>
                <a:cs typeface="Arial" panose="020B0604020202020204" pitchFamily="34" charset="0"/>
              </a:rPr>
              <a:t>, forces the op amp output </a:t>
            </a:r>
            <a:r>
              <a:rPr lang="en-US" altLang="en-US" sz="2200" b="1" i="1" dirty="0">
                <a:solidFill>
                  <a:srgbClr val="000000"/>
                </a:solidFill>
                <a:latin typeface="Arial" panose="020B0604020202020204" pitchFamily="34" charset="0"/>
                <a:cs typeface="Arial" panose="020B0604020202020204" pitchFamily="34" charset="0"/>
              </a:rPr>
              <a:t>VOA</a:t>
            </a:r>
            <a:r>
              <a:rPr lang="en-US" altLang="en-US" sz="2200" b="1" i="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to go positive. </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This causes D2 to conduct. Since the (—) input is at ground potential, diode </a:t>
            </a:r>
            <a:r>
              <a:rPr lang="en-US" altLang="en-US" sz="2200" i="1" dirty="0">
                <a:latin typeface="Arial" panose="020B0604020202020204" pitchFamily="34" charset="0"/>
                <a:cs typeface="Arial" panose="020B0604020202020204" pitchFamily="34" charset="0"/>
              </a:rPr>
              <a:t>D1 </a:t>
            </a:r>
            <a:r>
              <a:rPr lang="en-US" altLang="en-US" sz="2200" dirty="0">
                <a:latin typeface="Arial" panose="020B0604020202020204" pitchFamily="34" charset="0"/>
                <a:cs typeface="Arial" panose="020B0604020202020204" pitchFamily="34" charset="0"/>
              </a:rPr>
              <a:t>is reverse biased. </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The circuit then acts like an inverter, since Rf = Ri, and Vo =-E &gt;0.</a:t>
            </a:r>
          </a:p>
          <a:p>
            <a:pPr eaLnBrk="1" hangingPunct="1">
              <a:lnSpc>
                <a:spcPct val="150000"/>
              </a:lnSpc>
              <a:spcBef>
                <a:spcPts val="0"/>
              </a:spcBef>
              <a:buClrTx/>
              <a:buSzPct val="110000"/>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53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6" name="Content Placeholder 1">
            <a:extLst>
              <a:ext uri="{FF2B5EF4-FFF2-40B4-BE49-F238E27FC236}">
                <a16:creationId xmlns:a16="http://schemas.microsoft.com/office/drawing/2014/main" id="{07DCDC8E-3E83-4A40-A65F-1516BAA71C52}"/>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9" name="Rectangle 8">
            <a:extLst>
              <a:ext uri="{FF2B5EF4-FFF2-40B4-BE49-F238E27FC236}">
                <a16:creationId xmlns:a16="http://schemas.microsoft.com/office/drawing/2014/main" id="{EE780CC2-5854-4BDD-B6C7-A8FC3ED68623}"/>
              </a:ext>
            </a:extLst>
          </p:cNvPr>
          <p:cNvSpPr/>
          <p:nvPr/>
        </p:nvSpPr>
        <p:spPr>
          <a:xfrm>
            <a:off x="387460" y="1766782"/>
            <a:ext cx="5086240" cy="461665"/>
          </a:xfrm>
          <a:prstGeom prst="rect">
            <a:avLst/>
          </a:prstGeom>
        </p:spPr>
        <p:txBody>
          <a:bodyPr wrap="squar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Negative Input: </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D1 off; D2 on</a:t>
            </a:r>
            <a:endParaRPr lang="en-US" sz="2400" dirty="0"/>
          </a:p>
        </p:txBody>
      </p:sp>
      <p:grpSp>
        <p:nvGrpSpPr>
          <p:cNvPr id="2" name="Group 1">
            <a:extLst>
              <a:ext uri="{FF2B5EF4-FFF2-40B4-BE49-F238E27FC236}">
                <a16:creationId xmlns:a16="http://schemas.microsoft.com/office/drawing/2014/main" id="{66A2A81E-29ED-4218-837F-F4D39492B809}"/>
              </a:ext>
            </a:extLst>
          </p:cNvPr>
          <p:cNvGrpSpPr/>
          <p:nvPr/>
        </p:nvGrpSpPr>
        <p:grpSpPr>
          <a:xfrm>
            <a:off x="1346200" y="2402436"/>
            <a:ext cx="7513053" cy="4158295"/>
            <a:chOff x="1346200" y="2402436"/>
            <a:chExt cx="7513053" cy="4158295"/>
          </a:xfrm>
        </p:grpSpPr>
        <p:grpSp>
          <p:nvGrpSpPr>
            <p:cNvPr id="12" name="Group 1">
              <a:extLst>
                <a:ext uri="{FF2B5EF4-FFF2-40B4-BE49-F238E27FC236}">
                  <a16:creationId xmlns:a16="http://schemas.microsoft.com/office/drawing/2014/main" id="{8D6A7FAD-DE14-4C15-8820-9F4805EA6E18}"/>
                </a:ext>
              </a:extLst>
            </p:cNvPr>
            <p:cNvGrpSpPr>
              <a:grpSpLocks/>
            </p:cNvGrpSpPr>
            <p:nvPr/>
          </p:nvGrpSpPr>
          <p:grpSpPr bwMode="auto">
            <a:xfrm>
              <a:off x="1346200" y="2402436"/>
              <a:ext cx="7513053" cy="4158295"/>
              <a:chOff x="1447800" y="2971800"/>
              <a:chExt cx="6248400" cy="3581400"/>
            </a:xfrm>
          </p:grpSpPr>
          <p:graphicFrame>
            <p:nvGraphicFramePr>
              <p:cNvPr id="14" name="Object 4">
                <a:extLst>
                  <a:ext uri="{FF2B5EF4-FFF2-40B4-BE49-F238E27FC236}">
                    <a16:creationId xmlns:a16="http://schemas.microsoft.com/office/drawing/2014/main" id="{DD06DC0D-7BC3-4F57-A693-E4E8C43FA132}"/>
                  </a:ext>
                </a:extLst>
              </p:cNvPr>
              <p:cNvGraphicFramePr>
                <a:graphicFrameLocks noChangeAspect="1"/>
              </p:cNvGraphicFramePr>
              <p:nvPr>
                <p:extLst>
                  <p:ext uri="{D42A27DB-BD31-4B8C-83A1-F6EECF244321}">
                    <p14:modId xmlns:p14="http://schemas.microsoft.com/office/powerpoint/2010/main" val="2386163192"/>
                  </p:ext>
                </p:extLst>
              </p:nvPr>
            </p:nvGraphicFramePr>
            <p:xfrm>
              <a:off x="1447800" y="2971800"/>
              <a:ext cx="6248400" cy="3294063"/>
            </p:xfrm>
            <a:graphic>
              <a:graphicData uri="http://schemas.openxmlformats.org/presentationml/2006/ole">
                <mc:AlternateContent xmlns:mc="http://schemas.openxmlformats.org/markup-compatibility/2006">
                  <mc:Choice xmlns:v="urn:schemas-microsoft-com:vml" Requires="v">
                    <p:oleObj name="XIF" r:id="rId3" imgW="3885714" imgH="2048161" progId="Pagis.Document">
                      <p:embed/>
                    </p:oleObj>
                  </mc:Choice>
                  <mc:Fallback>
                    <p:oleObj name="XIF" r:id="rId3" imgW="3885714" imgH="2048161" progId="Pagis.Document">
                      <p:embed/>
                      <p:pic>
                        <p:nvPicPr>
                          <p:cNvPr id="93190" name="Object 4">
                            <a:extLst>
                              <a:ext uri="{FF2B5EF4-FFF2-40B4-BE49-F238E27FC236}">
                                <a16:creationId xmlns:a16="http://schemas.microsoft.com/office/drawing/2014/main" id="{38D90D13-5155-4E51-911F-D679D9024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71800"/>
                            <a:ext cx="6248400" cy="329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5">
                <a:extLst>
                  <a:ext uri="{FF2B5EF4-FFF2-40B4-BE49-F238E27FC236}">
                    <a16:creationId xmlns:a16="http://schemas.microsoft.com/office/drawing/2014/main" id="{77A8E151-E3D0-48BE-9195-4325A0873594}"/>
                  </a:ext>
                </a:extLst>
              </p:cNvPr>
              <p:cNvSpPr>
                <a:spLocks noChangeArrowheads="1"/>
              </p:cNvSpPr>
              <p:nvPr/>
            </p:nvSpPr>
            <p:spPr bwMode="auto">
              <a:xfrm>
                <a:off x="3124200" y="6096000"/>
                <a:ext cx="28956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0" name="Rectangle 5">
              <a:extLst>
                <a:ext uri="{FF2B5EF4-FFF2-40B4-BE49-F238E27FC236}">
                  <a16:creationId xmlns:a16="http://schemas.microsoft.com/office/drawing/2014/main" id="{0649199F-8EA0-409A-ADC9-294C41760BB0}"/>
                </a:ext>
              </a:extLst>
            </p:cNvPr>
            <p:cNvSpPr>
              <a:spLocks noChangeArrowheads="1"/>
            </p:cNvSpPr>
            <p:nvPr/>
          </p:nvSpPr>
          <p:spPr bwMode="auto">
            <a:xfrm>
              <a:off x="4897925" y="5695950"/>
              <a:ext cx="1358020" cy="44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GB" altLang="en-US" sz="1800" kern="0" dirty="0">
                  <a:solidFill>
                    <a:srgbClr val="000000"/>
                  </a:solidFill>
                </a:rPr>
                <a:t>          </a:t>
              </a: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rPr>
                <a:t>V</a:t>
              </a:r>
              <a:r>
                <a:rPr kumimoji="0" lang="en-GB" altLang="en-US" sz="1200" b="0" i="0" u="none" strike="noStrike" kern="0" cap="none" spc="0" normalizeH="0" baseline="0" noProof="0" dirty="0">
                  <a:ln>
                    <a:noFill/>
                  </a:ln>
                  <a:solidFill>
                    <a:srgbClr val="000000"/>
                  </a:solidFill>
                  <a:effectLst/>
                  <a:uLnTx/>
                  <a:uFillTx/>
                  <a:latin typeface="Arial" panose="020B0604020202020204" pitchFamily="34" charset="0"/>
                </a:rPr>
                <a:t>OA</a:t>
              </a:r>
            </a:p>
          </p:txBody>
        </p:sp>
      </p:grpSp>
    </p:spTree>
    <p:extLst>
      <p:ext uri="{BB962C8B-B14F-4D97-AF65-F5344CB8AC3E}">
        <p14:creationId xmlns:p14="http://schemas.microsoft.com/office/powerpoint/2010/main" val="317497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406720"/>
            <a:ext cx="11450946" cy="167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Circuit operation is summarized by the following waveshapes. </a:t>
            </a:r>
          </a:p>
          <a:p>
            <a:pPr eaLnBrk="1" hangingPunct="1">
              <a:lnSpc>
                <a:spcPct val="150000"/>
              </a:lnSpc>
              <a:spcBef>
                <a:spcPts val="0"/>
              </a:spcBef>
              <a:buClrTx/>
              <a:buSzPct val="110000"/>
              <a:buFont typeface="Arial" panose="020B0604020202020204" pitchFamily="34" charset="0"/>
              <a:buChar char="•"/>
            </a:pPr>
            <a:r>
              <a:rPr lang="en-US" altLang="en-US" sz="2200" i="1" dirty="0">
                <a:latin typeface="Arial" panose="020B0604020202020204" pitchFamily="34" charset="0"/>
                <a:cs typeface="Arial" panose="020B0604020202020204" pitchFamily="34" charset="0"/>
              </a:rPr>
              <a:t>Vo </a:t>
            </a:r>
            <a:r>
              <a:rPr lang="en-US" altLang="en-US" sz="2200" dirty="0">
                <a:latin typeface="Arial" panose="020B0604020202020204" pitchFamily="34" charset="0"/>
                <a:cs typeface="Arial" panose="020B0604020202020204" pitchFamily="34" charset="0"/>
              </a:rPr>
              <a:t>can only go positive in a linear response to negative inputs. </a:t>
            </a:r>
          </a:p>
        </p:txBody>
      </p:sp>
      <p:grpSp>
        <p:nvGrpSpPr>
          <p:cNvPr id="9" name="Group 8">
            <a:extLst>
              <a:ext uri="{FF2B5EF4-FFF2-40B4-BE49-F238E27FC236}">
                <a16:creationId xmlns:a16="http://schemas.microsoft.com/office/drawing/2014/main" id="{4EC5240F-6110-4408-89A6-4B3FE1118470}"/>
              </a:ext>
            </a:extLst>
          </p:cNvPr>
          <p:cNvGrpSpPr/>
          <p:nvPr/>
        </p:nvGrpSpPr>
        <p:grpSpPr>
          <a:xfrm>
            <a:off x="342542" y="2625592"/>
            <a:ext cx="7977390" cy="3124200"/>
            <a:chOff x="217596" y="2791024"/>
            <a:chExt cx="7977390" cy="3124200"/>
          </a:xfrm>
        </p:grpSpPr>
        <p:graphicFrame>
          <p:nvGraphicFramePr>
            <p:cNvPr id="12" name="Object 4">
              <a:extLst>
                <a:ext uri="{FF2B5EF4-FFF2-40B4-BE49-F238E27FC236}">
                  <a16:creationId xmlns:a16="http://schemas.microsoft.com/office/drawing/2014/main" id="{D228CBEE-56B8-4C7D-A982-8A986A28C3BA}"/>
                </a:ext>
              </a:extLst>
            </p:cNvPr>
            <p:cNvGraphicFramePr>
              <a:graphicFrameLocks noChangeAspect="1"/>
            </p:cNvGraphicFramePr>
            <p:nvPr>
              <p:extLst>
                <p:ext uri="{D42A27DB-BD31-4B8C-83A1-F6EECF244321}">
                  <p14:modId xmlns:p14="http://schemas.microsoft.com/office/powerpoint/2010/main" val="2963340883"/>
                </p:ext>
              </p:extLst>
            </p:nvPr>
          </p:nvGraphicFramePr>
          <p:xfrm>
            <a:off x="3318186" y="2791024"/>
            <a:ext cx="4876800" cy="2870200"/>
          </p:xfrm>
          <a:graphic>
            <a:graphicData uri="http://schemas.openxmlformats.org/presentationml/2006/ole">
              <mc:AlternateContent xmlns:mc="http://schemas.openxmlformats.org/markup-compatibility/2006">
                <mc:Choice xmlns:v="urn:schemas-microsoft-com:vml" Requires="v">
                  <p:oleObj name="XIF" r:id="rId3" imgW="3543795" imgH="2085714" progId="Pagis.Document">
                    <p:embed/>
                  </p:oleObj>
                </mc:Choice>
                <mc:Fallback>
                  <p:oleObj name="XIF" r:id="rId3" imgW="3543795" imgH="2085714" progId="Pagis.Document">
                    <p:embed/>
                    <p:pic>
                      <p:nvPicPr>
                        <p:cNvPr id="95235" name="Object 4">
                          <a:extLst>
                            <a:ext uri="{FF2B5EF4-FFF2-40B4-BE49-F238E27FC236}">
                              <a16:creationId xmlns:a16="http://schemas.microsoft.com/office/drawing/2014/main" id="{0740CB0F-F3D6-4A42-83C3-3C0FE9979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8186" y="2791024"/>
                          <a:ext cx="4876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4">
              <a:extLst>
                <a:ext uri="{FF2B5EF4-FFF2-40B4-BE49-F238E27FC236}">
                  <a16:creationId xmlns:a16="http://schemas.microsoft.com/office/drawing/2014/main" id="{00917095-BF89-4F62-9440-A41C5DA428D2}"/>
                </a:ext>
              </a:extLst>
            </p:cNvPr>
            <p:cNvGraphicFramePr>
              <a:graphicFrameLocks noChangeAspect="1"/>
            </p:cNvGraphicFramePr>
            <p:nvPr>
              <p:extLst>
                <p:ext uri="{D42A27DB-BD31-4B8C-83A1-F6EECF244321}">
                  <p14:modId xmlns:p14="http://schemas.microsoft.com/office/powerpoint/2010/main" val="2443003197"/>
                </p:ext>
              </p:extLst>
            </p:nvPr>
          </p:nvGraphicFramePr>
          <p:xfrm>
            <a:off x="217596" y="2791024"/>
            <a:ext cx="2884488" cy="3124200"/>
          </p:xfrm>
          <a:graphic>
            <a:graphicData uri="http://schemas.openxmlformats.org/presentationml/2006/ole">
              <mc:AlternateContent xmlns:mc="http://schemas.openxmlformats.org/markup-compatibility/2006">
                <mc:Choice xmlns:v="urn:schemas-microsoft-com:vml" Requires="v">
                  <p:oleObj name="XIF" r:id="rId5" imgW="2057143" imgH="2228571" progId="Pagis.Document">
                    <p:embed/>
                  </p:oleObj>
                </mc:Choice>
                <mc:Fallback>
                  <p:oleObj name="XIF" r:id="rId5" imgW="2057143" imgH="2228571" progId="Pagis.Document">
                    <p:embed/>
                    <p:pic>
                      <p:nvPicPr>
                        <p:cNvPr id="95238" name="Object 4">
                          <a:extLst>
                            <a:ext uri="{FF2B5EF4-FFF2-40B4-BE49-F238E27FC236}">
                              <a16:creationId xmlns:a16="http://schemas.microsoft.com/office/drawing/2014/main" id="{D547BBB3-084F-414D-BB6E-601AE1775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596" y="2791024"/>
                          <a:ext cx="28844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 name="Content Placeholder 1">
            <a:extLst>
              <a:ext uri="{FF2B5EF4-FFF2-40B4-BE49-F238E27FC236}">
                <a16:creationId xmlns:a16="http://schemas.microsoft.com/office/drawing/2014/main" id="{2B9C7D0D-D4FE-4286-91C7-42D18DDC3970}"/>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Tree>
    <p:extLst>
      <p:ext uri="{BB962C8B-B14F-4D97-AF65-F5344CB8AC3E}">
        <p14:creationId xmlns:p14="http://schemas.microsoft.com/office/powerpoint/2010/main" val="230318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439894"/>
            <a:ext cx="7059761" cy="61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Positive input signal rectifier ?</a:t>
            </a:r>
          </a:p>
        </p:txBody>
      </p:sp>
      <p:graphicFrame>
        <p:nvGraphicFramePr>
          <p:cNvPr id="6" name="Object 7">
            <a:extLst>
              <a:ext uri="{FF2B5EF4-FFF2-40B4-BE49-F238E27FC236}">
                <a16:creationId xmlns:a16="http://schemas.microsoft.com/office/drawing/2014/main" id="{08DF0C5C-CE11-44A0-9663-B131BAC58ED4}"/>
              </a:ext>
            </a:extLst>
          </p:cNvPr>
          <p:cNvGraphicFramePr>
            <a:graphicFrameLocks noChangeAspect="1"/>
          </p:cNvGraphicFramePr>
          <p:nvPr>
            <p:extLst>
              <p:ext uri="{D42A27DB-BD31-4B8C-83A1-F6EECF244321}">
                <p14:modId xmlns:p14="http://schemas.microsoft.com/office/powerpoint/2010/main" val="3703373231"/>
              </p:ext>
            </p:extLst>
          </p:nvPr>
        </p:nvGraphicFramePr>
        <p:xfrm>
          <a:off x="921428" y="3083768"/>
          <a:ext cx="6248400" cy="3013075"/>
        </p:xfrm>
        <a:graphic>
          <a:graphicData uri="http://schemas.openxmlformats.org/presentationml/2006/ole">
            <mc:AlternateContent xmlns:mc="http://schemas.openxmlformats.org/markup-compatibility/2006">
              <mc:Choice xmlns:v="urn:schemas-microsoft-com:vml" Requires="v">
                <p:oleObj name="XIF" r:id="rId3" imgW="3971429" imgH="1914286" progId="Pagis.Document">
                  <p:embed/>
                </p:oleObj>
              </mc:Choice>
              <mc:Fallback>
                <p:oleObj name="XIF" r:id="rId3" imgW="3971429" imgH="1914286" progId="Pagis.Document">
                  <p:embed/>
                  <p:pic>
                    <p:nvPicPr>
                      <p:cNvPr id="97283" name="Object 7">
                        <a:extLst>
                          <a:ext uri="{FF2B5EF4-FFF2-40B4-BE49-F238E27FC236}">
                            <a16:creationId xmlns:a16="http://schemas.microsoft.com/office/drawing/2014/main" id="{0E4DDE5F-F3E1-493D-BD8B-0CB291CCD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28" y="3083768"/>
                        <a:ext cx="6248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Content Placeholder 1">
            <a:extLst>
              <a:ext uri="{FF2B5EF4-FFF2-40B4-BE49-F238E27FC236}">
                <a16:creationId xmlns:a16="http://schemas.microsoft.com/office/drawing/2014/main" id="{ADD90512-613C-4CB4-A963-5543B7CBA868}"/>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2" name="Rectangle 1">
            <a:extLst>
              <a:ext uri="{FF2B5EF4-FFF2-40B4-BE49-F238E27FC236}">
                <a16:creationId xmlns:a16="http://schemas.microsoft.com/office/drawing/2014/main" id="{70E27CE6-5235-425A-A029-A8E7A7BC7CA2}"/>
              </a:ext>
            </a:extLst>
          </p:cNvPr>
          <p:cNvSpPr/>
          <p:nvPr/>
        </p:nvSpPr>
        <p:spPr>
          <a:xfrm>
            <a:off x="458709" y="2035331"/>
            <a:ext cx="6096000" cy="958660"/>
          </a:xfrm>
          <a:prstGeom prst="rect">
            <a:avLst/>
          </a:prstGeom>
        </p:spPr>
        <p:txBody>
          <a:bodyPr>
            <a:spAutoFit/>
          </a:bodyPr>
          <a:lstStyle/>
          <a:p>
            <a:pPr>
              <a:lnSpc>
                <a:spcPct val="150000"/>
              </a:lnSpc>
              <a:buSzPct val="110000"/>
            </a:pPr>
            <a:r>
              <a:rPr lang="en-US" altLang="en-US" sz="2000" dirty="0">
                <a:latin typeface="Arial" panose="020B0604020202020204" pitchFamily="34" charset="0"/>
                <a:cs typeface="Arial" panose="020B0604020202020204" pitchFamily="34" charset="0"/>
              </a:rPr>
              <a:t>The diodes can be reversed. Now only positive input signals are transmitted and inverted. </a:t>
            </a:r>
          </a:p>
        </p:txBody>
      </p:sp>
    </p:spTree>
    <p:extLst>
      <p:ext uri="{BB962C8B-B14F-4D97-AF65-F5344CB8AC3E}">
        <p14:creationId xmlns:p14="http://schemas.microsoft.com/office/powerpoint/2010/main" val="9790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503888"/>
            <a:ext cx="7602021" cy="151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The output voltage </a:t>
            </a:r>
            <a:r>
              <a:rPr lang="en-US" altLang="en-US" sz="2200" i="1" dirty="0">
                <a:latin typeface="Arial" panose="020B0604020202020204" pitchFamily="34" charset="0"/>
                <a:cs typeface="Arial" panose="020B0604020202020204" pitchFamily="34" charset="0"/>
              </a:rPr>
              <a:t>Vo </a:t>
            </a:r>
            <a:r>
              <a:rPr lang="en-US" altLang="en-US" sz="2200" dirty="0">
                <a:latin typeface="Arial" panose="020B0604020202020204" pitchFamily="34" charset="0"/>
                <a:cs typeface="Arial" panose="020B0604020202020204" pitchFamily="34" charset="0"/>
              </a:rPr>
              <a:t>equals 0 V for all negative inputs. </a:t>
            </a:r>
          </a:p>
          <a:p>
            <a:pPr lvl="1" eaLnBrk="1" hangingPunct="1">
              <a:lnSpc>
                <a:spcPct val="14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Circuit operation is summarized by the plot of </a:t>
            </a:r>
            <a:r>
              <a:rPr lang="en-US" altLang="en-US" sz="2200" i="1" dirty="0">
                <a:latin typeface="Arial" panose="020B0604020202020204" pitchFamily="34" charset="0"/>
                <a:cs typeface="Arial" panose="020B0604020202020204" pitchFamily="34" charset="0"/>
              </a:rPr>
              <a:t>V~ </a:t>
            </a:r>
            <a:r>
              <a:rPr lang="en-US" altLang="en-US" sz="2200" dirty="0">
                <a:latin typeface="Arial" panose="020B0604020202020204" pitchFamily="34" charset="0"/>
                <a:cs typeface="Arial" panose="020B0604020202020204" pitchFamily="34" charset="0"/>
              </a:rPr>
              <a:t>and </a:t>
            </a:r>
            <a:r>
              <a:rPr lang="en-US" altLang="en-US" sz="2200" b="1" i="1" dirty="0">
                <a:latin typeface="Arial" panose="020B0604020202020204" pitchFamily="34" charset="0"/>
                <a:cs typeface="Arial" panose="020B0604020202020204" pitchFamily="34" charset="0"/>
              </a:rPr>
              <a:t>V</a:t>
            </a:r>
            <a:r>
              <a:rPr lang="en-US" altLang="en-US" sz="1600" b="1" i="1" dirty="0">
                <a:latin typeface="Arial" panose="020B0604020202020204" pitchFamily="34" charset="0"/>
                <a:cs typeface="Arial" panose="020B0604020202020204" pitchFamily="34" charset="0"/>
              </a:rPr>
              <a:t>OA</a:t>
            </a:r>
            <a:r>
              <a:rPr lang="en-US" altLang="en-US" sz="2200" b="1" i="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versus </a:t>
            </a:r>
            <a:r>
              <a:rPr lang="en-US" altLang="en-US" sz="2200" i="1" dirty="0">
                <a:latin typeface="Arial" panose="020B0604020202020204" pitchFamily="34" charset="0"/>
                <a:cs typeface="Arial" panose="020B0604020202020204" pitchFamily="34" charset="0"/>
              </a:rPr>
              <a:t>E.</a:t>
            </a:r>
            <a:endParaRPr lang="en-US" altLang="en-US" sz="2200" dirty="0">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C6D42002-759F-4076-BEBB-F00FEB969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158" y="2926896"/>
            <a:ext cx="3922690" cy="39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2.2. </a:t>
            </a:r>
            <a:r>
              <a:rPr kumimoji="1" lang="nl-NL" altLang="en-US" sz="2667" b="1" dirty="0">
                <a:solidFill>
                  <a:schemeClr val="accent5">
                    <a:lumMod val="75000"/>
                  </a:schemeClr>
                </a:solidFill>
                <a:latin typeface="Sitka Text" pitchFamily="2" charset="0"/>
                <a:ea typeface="굴림" charset="-127"/>
              </a:rPr>
              <a:t>Precision Half-Wave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Tree>
    <p:extLst>
      <p:ext uri="{BB962C8B-B14F-4D97-AF65-F5344CB8AC3E}">
        <p14:creationId xmlns:p14="http://schemas.microsoft.com/office/powerpoint/2010/main" val="5024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285601" y="1592793"/>
            <a:ext cx="8424766" cy="451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precision full-wave rectifier (PFWR) </a:t>
            </a:r>
            <a:r>
              <a:rPr lang="en-US" altLang="en-US" sz="2000" i="1" u="sng" dirty="0">
                <a:latin typeface="Arial" panose="020B0604020202020204" pitchFamily="34" charset="0"/>
                <a:cs typeface="Arial" panose="020B0604020202020204" pitchFamily="34" charset="0"/>
              </a:rPr>
              <a:t>transmits one polarity of the input signal and inverts the othe</a:t>
            </a:r>
            <a:r>
              <a:rPr lang="en-US" altLang="en-US" sz="2000" dirty="0">
                <a:latin typeface="Arial" panose="020B0604020202020204" pitchFamily="34" charset="0"/>
                <a:cs typeface="Arial" panose="020B0604020202020204" pitchFamily="34" charset="0"/>
              </a:rPr>
              <a:t>r.</a:t>
            </a:r>
          </a:p>
          <a:p>
            <a:pPr eaLnBrk="1" hangingPunct="1">
              <a:lnSpc>
                <a:spcPct val="14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Both half-cycles of an alternating voltage are transmitted but are converted to a </a:t>
            </a:r>
            <a:r>
              <a:rPr lang="en-US" altLang="en-US" sz="2000" i="1" u="sng" dirty="0">
                <a:latin typeface="Arial" panose="020B0604020202020204" pitchFamily="34" charset="0"/>
                <a:cs typeface="Arial" panose="020B0604020202020204" pitchFamily="34" charset="0"/>
              </a:rPr>
              <a:t>single polarity of the circuits output</a:t>
            </a:r>
            <a:r>
              <a:rPr lang="en-US" altLang="en-US" sz="2000" dirty="0">
                <a:latin typeface="Arial" panose="020B0604020202020204" pitchFamily="34" charset="0"/>
                <a:cs typeface="Arial" panose="020B0604020202020204" pitchFamily="34" charset="0"/>
              </a:rPr>
              <a:t>. </a:t>
            </a:r>
          </a:p>
          <a:p>
            <a:pPr marL="457200" lvl="1" indent="0" eaLnBrk="1" hangingPunct="1">
              <a:lnSpc>
                <a:spcPct val="140000"/>
              </a:lnSpc>
              <a:spcBef>
                <a:spcPts val="0"/>
              </a:spcBef>
              <a:buClrTx/>
              <a:buSzPct val="110000"/>
              <a:buNone/>
            </a:pPr>
            <a:endParaRPr lang="en-US" altLang="en-US" sz="20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graphicFrame>
        <p:nvGraphicFramePr>
          <p:cNvPr id="6" name="Object 5">
            <a:extLst>
              <a:ext uri="{FF2B5EF4-FFF2-40B4-BE49-F238E27FC236}">
                <a16:creationId xmlns:a16="http://schemas.microsoft.com/office/drawing/2014/main" id="{FE1717AA-3378-4CE5-8373-2FBF08EE2238}"/>
              </a:ext>
            </a:extLst>
          </p:cNvPr>
          <p:cNvGraphicFramePr>
            <a:graphicFrameLocks noChangeAspect="1"/>
          </p:cNvGraphicFramePr>
          <p:nvPr>
            <p:extLst>
              <p:ext uri="{D42A27DB-BD31-4B8C-83A1-F6EECF244321}">
                <p14:modId xmlns:p14="http://schemas.microsoft.com/office/powerpoint/2010/main" val="1803612550"/>
              </p:ext>
            </p:extLst>
          </p:nvPr>
        </p:nvGraphicFramePr>
        <p:xfrm>
          <a:off x="1477926" y="3667264"/>
          <a:ext cx="6254824" cy="3027124"/>
        </p:xfrm>
        <a:graphic>
          <a:graphicData uri="http://schemas.openxmlformats.org/presentationml/2006/ole">
            <mc:AlternateContent xmlns:mc="http://schemas.openxmlformats.org/markup-compatibility/2006">
              <mc:Choice xmlns:v="urn:schemas-microsoft-com:vml" Requires="v">
                <p:oleObj name="XIF" r:id="rId3" imgW="4761905" imgH="2305372" progId="Pagis.Document">
                  <p:embed/>
                </p:oleObj>
              </mc:Choice>
              <mc:Fallback>
                <p:oleObj name="XIF" r:id="rId3" imgW="4761905" imgH="2305372" progId="Pagis.Document">
                  <p:embed/>
                  <p:pic>
                    <p:nvPicPr>
                      <p:cNvPr id="6" name="Object 5">
                        <a:extLst>
                          <a:ext uri="{FF2B5EF4-FFF2-40B4-BE49-F238E27FC236}">
                            <a16:creationId xmlns:a16="http://schemas.microsoft.com/office/drawing/2014/main" id="{ABD90A32-F41C-4DD3-A6E3-D3D6436D4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26" y="3667264"/>
                        <a:ext cx="6254824" cy="30271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055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59" name="Group 58">
            <a:extLst>
              <a:ext uri="{FF2B5EF4-FFF2-40B4-BE49-F238E27FC236}">
                <a16:creationId xmlns:a16="http://schemas.microsoft.com/office/drawing/2014/main" id="{03CA4E45-3A85-4CC5-80AC-EB71E9600347}"/>
              </a:ext>
            </a:extLst>
          </p:cNvPr>
          <p:cNvGrpSpPr/>
          <p:nvPr/>
        </p:nvGrpSpPr>
        <p:grpSpPr>
          <a:xfrm>
            <a:off x="1009650" y="2047875"/>
            <a:ext cx="7146925" cy="3971925"/>
            <a:chOff x="1009650" y="2047875"/>
            <a:chExt cx="7146925" cy="3971925"/>
          </a:xfrm>
        </p:grpSpPr>
        <p:sp>
          <p:nvSpPr>
            <p:cNvPr id="60" name="Line 6">
              <a:extLst>
                <a:ext uri="{FF2B5EF4-FFF2-40B4-BE49-F238E27FC236}">
                  <a16:creationId xmlns:a16="http://schemas.microsoft.com/office/drawing/2014/main" id="{4348113B-1E22-4320-AF81-E662611024BC}"/>
                </a:ext>
              </a:extLst>
            </p:cNvPr>
            <p:cNvSpPr>
              <a:spLocks noChangeShapeType="1"/>
            </p:cNvSpPr>
            <p:nvPr/>
          </p:nvSpPr>
          <p:spPr bwMode="auto">
            <a:xfrm>
              <a:off x="1009650" y="2438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8">
              <a:extLst>
                <a:ext uri="{FF2B5EF4-FFF2-40B4-BE49-F238E27FC236}">
                  <a16:creationId xmlns:a16="http://schemas.microsoft.com/office/drawing/2014/main" id="{0AFB892F-D70C-4046-BF0B-16D42949EF80}"/>
                </a:ext>
              </a:extLst>
            </p:cNvPr>
            <p:cNvSpPr>
              <a:spLocks noChangeShapeType="1"/>
            </p:cNvSpPr>
            <p:nvPr/>
          </p:nvSpPr>
          <p:spPr bwMode="auto">
            <a:xfrm>
              <a:off x="5126038" y="25146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10">
              <a:extLst>
                <a:ext uri="{FF2B5EF4-FFF2-40B4-BE49-F238E27FC236}">
                  <a16:creationId xmlns:a16="http://schemas.microsoft.com/office/drawing/2014/main" id="{2990A22B-CC3F-4338-944C-932A5A30034B}"/>
                </a:ext>
              </a:extLst>
            </p:cNvPr>
            <p:cNvSpPr>
              <a:spLocks noChangeShapeType="1"/>
            </p:cNvSpPr>
            <p:nvPr/>
          </p:nvSpPr>
          <p:spPr bwMode="auto">
            <a:xfrm>
              <a:off x="5126038" y="3810000"/>
              <a:ext cx="2952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Line 11">
              <a:extLst>
                <a:ext uri="{FF2B5EF4-FFF2-40B4-BE49-F238E27FC236}">
                  <a16:creationId xmlns:a16="http://schemas.microsoft.com/office/drawing/2014/main" id="{2D9FB38B-6830-41C5-9AE2-611176A40BB7}"/>
                </a:ext>
              </a:extLst>
            </p:cNvPr>
            <p:cNvSpPr>
              <a:spLocks noChangeShapeType="1"/>
            </p:cNvSpPr>
            <p:nvPr/>
          </p:nvSpPr>
          <p:spPr bwMode="auto">
            <a:xfrm>
              <a:off x="1009650" y="3733800"/>
              <a:ext cx="30289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14">
              <a:extLst>
                <a:ext uri="{FF2B5EF4-FFF2-40B4-BE49-F238E27FC236}">
                  <a16:creationId xmlns:a16="http://schemas.microsoft.com/office/drawing/2014/main" id="{06EE0D58-3C90-4C1F-8F94-FDCF78620D40}"/>
                </a:ext>
              </a:extLst>
            </p:cNvPr>
            <p:cNvSpPr>
              <a:spLocks noChangeShapeType="1"/>
            </p:cNvSpPr>
            <p:nvPr/>
          </p:nvSpPr>
          <p:spPr bwMode="auto">
            <a:xfrm>
              <a:off x="1009650" y="4724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15">
              <a:extLst>
                <a:ext uri="{FF2B5EF4-FFF2-40B4-BE49-F238E27FC236}">
                  <a16:creationId xmlns:a16="http://schemas.microsoft.com/office/drawing/2014/main" id="{E58E4F2B-AFE9-488B-8F15-1957739A7643}"/>
                </a:ext>
              </a:extLst>
            </p:cNvPr>
            <p:cNvSpPr>
              <a:spLocks noChangeShapeType="1"/>
            </p:cNvSpPr>
            <p:nvPr/>
          </p:nvSpPr>
          <p:spPr bwMode="auto">
            <a:xfrm>
              <a:off x="1009650" y="6019800"/>
              <a:ext cx="30289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16">
              <a:extLst>
                <a:ext uri="{FF2B5EF4-FFF2-40B4-BE49-F238E27FC236}">
                  <a16:creationId xmlns:a16="http://schemas.microsoft.com/office/drawing/2014/main" id="{E5A90819-F24B-4438-9F24-2E9D5CC193F0}"/>
                </a:ext>
              </a:extLst>
            </p:cNvPr>
            <p:cNvSpPr>
              <a:spLocks noChangeShapeType="1"/>
            </p:cNvSpPr>
            <p:nvPr/>
          </p:nvSpPr>
          <p:spPr bwMode="auto">
            <a:xfrm>
              <a:off x="5126038" y="4724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17">
              <a:extLst>
                <a:ext uri="{FF2B5EF4-FFF2-40B4-BE49-F238E27FC236}">
                  <a16:creationId xmlns:a16="http://schemas.microsoft.com/office/drawing/2014/main" id="{E65DC1E7-FD8B-4E28-B4B9-4818A1042035}"/>
                </a:ext>
              </a:extLst>
            </p:cNvPr>
            <p:cNvSpPr>
              <a:spLocks noChangeShapeType="1"/>
            </p:cNvSpPr>
            <p:nvPr/>
          </p:nvSpPr>
          <p:spPr bwMode="auto">
            <a:xfrm>
              <a:off x="5126038" y="6019800"/>
              <a:ext cx="30305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18">
              <a:extLst>
                <a:ext uri="{FF2B5EF4-FFF2-40B4-BE49-F238E27FC236}">
                  <a16:creationId xmlns:a16="http://schemas.microsoft.com/office/drawing/2014/main" id="{47426F05-E23F-407D-9719-FD063B04FC61}"/>
                </a:ext>
              </a:extLst>
            </p:cNvPr>
            <p:cNvSpPr>
              <a:spLocks noChangeShapeType="1"/>
            </p:cNvSpPr>
            <p:nvPr/>
          </p:nvSpPr>
          <p:spPr bwMode="auto">
            <a:xfrm>
              <a:off x="1009650" y="2743200"/>
              <a:ext cx="1087438"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19">
              <a:extLst>
                <a:ext uri="{FF2B5EF4-FFF2-40B4-BE49-F238E27FC236}">
                  <a16:creationId xmlns:a16="http://schemas.microsoft.com/office/drawing/2014/main" id="{64DE3340-4954-4C32-814A-873969B39BDB}"/>
                </a:ext>
              </a:extLst>
            </p:cNvPr>
            <p:cNvSpPr>
              <a:spLocks noChangeShapeType="1"/>
            </p:cNvSpPr>
            <p:nvPr/>
          </p:nvSpPr>
          <p:spPr bwMode="auto">
            <a:xfrm>
              <a:off x="2097088" y="2743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20">
              <a:extLst>
                <a:ext uri="{FF2B5EF4-FFF2-40B4-BE49-F238E27FC236}">
                  <a16:creationId xmlns:a16="http://schemas.microsoft.com/office/drawing/2014/main" id="{DEF8C351-DCD5-4955-975C-D7554D86D65B}"/>
                </a:ext>
              </a:extLst>
            </p:cNvPr>
            <p:cNvSpPr>
              <a:spLocks noChangeShapeType="1"/>
            </p:cNvSpPr>
            <p:nvPr/>
          </p:nvSpPr>
          <p:spPr bwMode="auto">
            <a:xfrm>
              <a:off x="6602413" y="2743200"/>
              <a:ext cx="0" cy="10668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21">
              <a:extLst>
                <a:ext uri="{FF2B5EF4-FFF2-40B4-BE49-F238E27FC236}">
                  <a16:creationId xmlns:a16="http://schemas.microsoft.com/office/drawing/2014/main" id="{10513C1A-8E1B-4002-BC50-8477AA6068F2}"/>
                </a:ext>
              </a:extLst>
            </p:cNvPr>
            <p:cNvSpPr>
              <a:spLocks noChangeShapeType="1"/>
            </p:cNvSpPr>
            <p:nvPr/>
          </p:nvSpPr>
          <p:spPr bwMode="auto">
            <a:xfrm>
              <a:off x="6602413" y="2743200"/>
              <a:ext cx="147637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Line 23">
              <a:extLst>
                <a:ext uri="{FF2B5EF4-FFF2-40B4-BE49-F238E27FC236}">
                  <a16:creationId xmlns:a16="http://schemas.microsoft.com/office/drawing/2014/main" id="{833C436A-9B0C-41F3-A929-B8588DD47798}"/>
                </a:ext>
              </a:extLst>
            </p:cNvPr>
            <p:cNvSpPr>
              <a:spLocks noChangeShapeType="1"/>
            </p:cNvSpPr>
            <p:nvPr/>
          </p:nvSpPr>
          <p:spPr bwMode="auto">
            <a:xfrm>
              <a:off x="2019300"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24">
              <a:extLst>
                <a:ext uri="{FF2B5EF4-FFF2-40B4-BE49-F238E27FC236}">
                  <a16:creationId xmlns:a16="http://schemas.microsoft.com/office/drawing/2014/main" id="{F600B3C9-F3A2-47C9-8837-1981B9B85451}"/>
                </a:ext>
              </a:extLst>
            </p:cNvPr>
            <p:cNvSpPr>
              <a:spLocks noChangeShapeType="1"/>
            </p:cNvSpPr>
            <p:nvPr/>
          </p:nvSpPr>
          <p:spPr bwMode="auto">
            <a:xfrm>
              <a:off x="3028950"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25">
              <a:extLst>
                <a:ext uri="{FF2B5EF4-FFF2-40B4-BE49-F238E27FC236}">
                  <a16:creationId xmlns:a16="http://schemas.microsoft.com/office/drawing/2014/main" id="{778A0FD6-0D56-4807-8F1F-3A6000CD758F}"/>
                </a:ext>
              </a:extLst>
            </p:cNvPr>
            <p:cNvSpPr>
              <a:spLocks noChangeShapeType="1"/>
            </p:cNvSpPr>
            <p:nvPr/>
          </p:nvSpPr>
          <p:spPr bwMode="auto">
            <a:xfrm>
              <a:off x="6059488"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6">
              <a:extLst>
                <a:ext uri="{FF2B5EF4-FFF2-40B4-BE49-F238E27FC236}">
                  <a16:creationId xmlns:a16="http://schemas.microsoft.com/office/drawing/2014/main" id="{D7FEF3E2-CE6B-4DDD-8E59-83C32715AC69}"/>
                </a:ext>
              </a:extLst>
            </p:cNvPr>
            <p:cNvSpPr>
              <a:spLocks noChangeShapeType="1"/>
            </p:cNvSpPr>
            <p:nvPr/>
          </p:nvSpPr>
          <p:spPr bwMode="auto">
            <a:xfrm>
              <a:off x="7069138"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27">
              <a:extLst>
                <a:ext uri="{FF2B5EF4-FFF2-40B4-BE49-F238E27FC236}">
                  <a16:creationId xmlns:a16="http://schemas.microsoft.com/office/drawing/2014/main" id="{9E224002-2295-444C-A870-980F80DFD2A6}"/>
                </a:ext>
              </a:extLst>
            </p:cNvPr>
            <p:cNvSpPr>
              <a:spLocks noChangeShapeType="1"/>
            </p:cNvSpPr>
            <p:nvPr/>
          </p:nvSpPr>
          <p:spPr bwMode="auto">
            <a:xfrm>
              <a:off x="2019300" y="50292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29">
              <a:extLst>
                <a:ext uri="{FF2B5EF4-FFF2-40B4-BE49-F238E27FC236}">
                  <a16:creationId xmlns:a16="http://schemas.microsoft.com/office/drawing/2014/main" id="{BFD42E64-2A9A-40F2-9F10-DA24907214D2}"/>
                </a:ext>
              </a:extLst>
            </p:cNvPr>
            <p:cNvSpPr>
              <a:spLocks noChangeShapeType="1"/>
            </p:cNvSpPr>
            <p:nvPr/>
          </p:nvSpPr>
          <p:spPr bwMode="auto">
            <a:xfrm flipH="1">
              <a:off x="5126038" y="5029200"/>
              <a:ext cx="9334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Line 30">
              <a:extLst>
                <a:ext uri="{FF2B5EF4-FFF2-40B4-BE49-F238E27FC236}">
                  <a16:creationId xmlns:a16="http://schemas.microsoft.com/office/drawing/2014/main" id="{7FD15B07-BE80-4FF6-8B3D-2E4CC7350D35}"/>
                </a:ext>
              </a:extLst>
            </p:cNvPr>
            <p:cNvSpPr>
              <a:spLocks noChangeShapeType="1"/>
            </p:cNvSpPr>
            <p:nvPr/>
          </p:nvSpPr>
          <p:spPr bwMode="auto">
            <a:xfrm>
              <a:off x="7069138" y="50292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Text Box 31">
              <a:extLst>
                <a:ext uri="{FF2B5EF4-FFF2-40B4-BE49-F238E27FC236}">
                  <a16:creationId xmlns:a16="http://schemas.microsoft.com/office/drawing/2014/main" id="{1DFB7CBE-45E3-4331-BF5A-05BE6DA8B0ED}"/>
                </a:ext>
              </a:extLst>
            </p:cNvPr>
            <p:cNvSpPr txBox="1">
              <a:spLocks noChangeArrowheads="1"/>
            </p:cNvSpPr>
            <p:nvPr/>
          </p:nvSpPr>
          <p:spPr bwMode="auto">
            <a:xfrm>
              <a:off x="1925638" y="2047875"/>
              <a:ext cx="135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dirty="0">
                  <a:solidFill>
                    <a:schemeClr val="accent2"/>
                  </a:solidFill>
                  <a:effectLst>
                    <a:outerShdw blurRad="38100" dist="38100" dir="2700000" algn="tl">
                      <a:srgbClr val="C0C0C0"/>
                    </a:outerShdw>
                  </a:effectLst>
                </a:rPr>
                <a:t>lowpass</a:t>
              </a:r>
            </a:p>
          </p:txBody>
        </p:sp>
        <p:sp>
          <p:nvSpPr>
            <p:cNvPr id="80" name="Line 32">
              <a:extLst>
                <a:ext uri="{FF2B5EF4-FFF2-40B4-BE49-F238E27FC236}">
                  <a16:creationId xmlns:a16="http://schemas.microsoft.com/office/drawing/2014/main" id="{845F1A65-BB39-4E9B-BA3E-E167B832BE9B}"/>
                </a:ext>
              </a:extLst>
            </p:cNvPr>
            <p:cNvSpPr>
              <a:spLocks noChangeShapeType="1"/>
            </p:cNvSpPr>
            <p:nvPr/>
          </p:nvSpPr>
          <p:spPr bwMode="auto">
            <a:xfrm flipH="1">
              <a:off x="1087438" y="28956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Line 33">
              <a:extLst>
                <a:ext uri="{FF2B5EF4-FFF2-40B4-BE49-F238E27FC236}">
                  <a16:creationId xmlns:a16="http://schemas.microsoft.com/office/drawing/2014/main" id="{B1DD41AD-5F5B-412C-B965-3234C34A8AB5}"/>
                </a:ext>
              </a:extLst>
            </p:cNvPr>
            <p:cNvSpPr>
              <a:spLocks noChangeShapeType="1"/>
            </p:cNvSpPr>
            <p:nvPr/>
          </p:nvSpPr>
          <p:spPr bwMode="auto">
            <a:xfrm flipH="1">
              <a:off x="1087438" y="2895600"/>
              <a:ext cx="544512"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Line 34">
              <a:extLst>
                <a:ext uri="{FF2B5EF4-FFF2-40B4-BE49-F238E27FC236}">
                  <a16:creationId xmlns:a16="http://schemas.microsoft.com/office/drawing/2014/main" id="{DBBF58BB-39F3-4A72-AFAD-0278DE4D0125}"/>
                </a:ext>
              </a:extLst>
            </p:cNvPr>
            <p:cNvSpPr>
              <a:spLocks noChangeShapeType="1"/>
            </p:cNvSpPr>
            <p:nvPr/>
          </p:nvSpPr>
          <p:spPr bwMode="auto">
            <a:xfrm flipH="1">
              <a:off x="1165225" y="2971800"/>
              <a:ext cx="6985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Line 36">
              <a:extLst>
                <a:ext uri="{FF2B5EF4-FFF2-40B4-BE49-F238E27FC236}">
                  <a16:creationId xmlns:a16="http://schemas.microsoft.com/office/drawing/2014/main" id="{10D46271-2A65-4EBB-A2C1-C342C9EE14F2}"/>
                </a:ext>
              </a:extLst>
            </p:cNvPr>
            <p:cNvSpPr>
              <a:spLocks noChangeShapeType="1"/>
            </p:cNvSpPr>
            <p:nvPr/>
          </p:nvSpPr>
          <p:spPr bwMode="auto">
            <a:xfrm flipH="1">
              <a:off x="1476375" y="3124200"/>
              <a:ext cx="542925"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Line 37">
              <a:extLst>
                <a:ext uri="{FF2B5EF4-FFF2-40B4-BE49-F238E27FC236}">
                  <a16:creationId xmlns:a16="http://schemas.microsoft.com/office/drawing/2014/main" id="{54A0B348-4472-4520-B5E8-7E7B841B7143}"/>
                </a:ext>
              </a:extLst>
            </p:cNvPr>
            <p:cNvSpPr>
              <a:spLocks noChangeShapeType="1"/>
            </p:cNvSpPr>
            <p:nvPr/>
          </p:nvSpPr>
          <p:spPr bwMode="auto">
            <a:xfrm flipH="1">
              <a:off x="1785938" y="3429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Line 38">
              <a:extLst>
                <a:ext uri="{FF2B5EF4-FFF2-40B4-BE49-F238E27FC236}">
                  <a16:creationId xmlns:a16="http://schemas.microsoft.com/office/drawing/2014/main" id="{EADA7F44-4640-429A-AD85-BD753CA0DA0E}"/>
                </a:ext>
              </a:extLst>
            </p:cNvPr>
            <p:cNvSpPr>
              <a:spLocks noChangeShapeType="1"/>
            </p:cNvSpPr>
            <p:nvPr/>
          </p:nvSpPr>
          <p:spPr bwMode="auto">
            <a:xfrm flipH="1">
              <a:off x="6680200" y="2819400"/>
              <a:ext cx="233363"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Line 39">
              <a:extLst>
                <a:ext uri="{FF2B5EF4-FFF2-40B4-BE49-F238E27FC236}">
                  <a16:creationId xmlns:a16="http://schemas.microsoft.com/office/drawing/2014/main" id="{DC2D01CF-2479-414B-BF0D-3EFEA1EB03A8}"/>
                </a:ext>
              </a:extLst>
            </p:cNvPr>
            <p:cNvSpPr>
              <a:spLocks noChangeShapeType="1"/>
            </p:cNvSpPr>
            <p:nvPr/>
          </p:nvSpPr>
          <p:spPr bwMode="auto">
            <a:xfrm flipH="1">
              <a:off x="6680200" y="2895600"/>
              <a:ext cx="46672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40">
              <a:extLst>
                <a:ext uri="{FF2B5EF4-FFF2-40B4-BE49-F238E27FC236}">
                  <a16:creationId xmlns:a16="http://schemas.microsoft.com/office/drawing/2014/main" id="{69BB132C-8935-4ED1-9E86-A22652139D73}"/>
                </a:ext>
              </a:extLst>
            </p:cNvPr>
            <p:cNvSpPr>
              <a:spLocks noChangeShapeType="1"/>
            </p:cNvSpPr>
            <p:nvPr/>
          </p:nvSpPr>
          <p:spPr bwMode="auto">
            <a:xfrm flipH="1">
              <a:off x="6680200" y="2895600"/>
              <a:ext cx="8540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41">
              <a:extLst>
                <a:ext uri="{FF2B5EF4-FFF2-40B4-BE49-F238E27FC236}">
                  <a16:creationId xmlns:a16="http://schemas.microsoft.com/office/drawing/2014/main" id="{9CBECD1A-06F0-462E-94E2-AA88DCA7CFF4}"/>
                </a:ext>
              </a:extLst>
            </p:cNvPr>
            <p:cNvSpPr>
              <a:spLocks noChangeShapeType="1"/>
            </p:cNvSpPr>
            <p:nvPr/>
          </p:nvSpPr>
          <p:spPr bwMode="auto">
            <a:xfrm flipH="1">
              <a:off x="6913563" y="2895600"/>
              <a:ext cx="100965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Line 42">
              <a:extLst>
                <a:ext uri="{FF2B5EF4-FFF2-40B4-BE49-F238E27FC236}">
                  <a16:creationId xmlns:a16="http://schemas.microsoft.com/office/drawing/2014/main" id="{84849F7E-F724-42A9-8D58-D7CC6B0FDDB4}"/>
                </a:ext>
              </a:extLst>
            </p:cNvPr>
            <p:cNvSpPr>
              <a:spLocks noChangeShapeType="1"/>
            </p:cNvSpPr>
            <p:nvPr/>
          </p:nvSpPr>
          <p:spPr bwMode="auto">
            <a:xfrm flipH="1">
              <a:off x="6835775" y="3657600"/>
              <a:ext cx="77788"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43">
              <a:extLst>
                <a:ext uri="{FF2B5EF4-FFF2-40B4-BE49-F238E27FC236}">
                  <a16:creationId xmlns:a16="http://schemas.microsoft.com/office/drawing/2014/main" id="{DAF32916-D577-4338-B7BB-850CC0983E28}"/>
                </a:ext>
              </a:extLst>
            </p:cNvPr>
            <p:cNvSpPr>
              <a:spLocks noChangeShapeType="1"/>
            </p:cNvSpPr>
            <p:nvPr/>
          </p:nvSpPr>
          <p:spPr bwMode="auto">
            <a:xfrm flipH="1">
              <a:off x="7146925" y="3048000"/>
              <a:ext cx="931863"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47">
              <a:extLst>
                <a:ext uri="{FF2B5EF4-FFF2-40B4-BE49-F238E27FC236}">
                  <a16:creationId xmlns:a16="http://schemas.microsoft.com/office/drawing/2014/main" id="{5EF59A30-CD80-4D37-9290-8C735F87E008}"/>
                </a:ext>
              </a:extLst>
            </p:cNvPr>
            <p:cNvSpPr>
              <a:spLocks noChangeShapeType="1"/>
            </p:cNvSpPr>
            <p:nvPr/>
          </p:nvSpPr>
          <p:spPr bwMode="auto">
            <a:xfrm flipH="1">
              <a:off x="7689850" y="3276600"/>
              <a:ext cx="46672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48">
              <a:extLst>
                <a:ext uri="{FF2B5EF4-FFF2-40B4-BE49-F238E27FC236}">
                  <a16:creationId xmlns:a16="http://schemas.microsoft.com/office/drawing/2014/main" id="{E3BC29DA-5117-4FC3-B63E-5184991CF9D2}"/>
                </a:ext>
              </a:extLst>
            </p:cNvPr>
            <p:cNvSpPr>
              <a:spLocks noChangeShapeType="1"/>
            </p:cNvSpPr>
            <p:nvPr/>
          </p:nvSpPr>
          <p:spPr bwMode="auto">
            <a:xfrm flipH="1">
              <a:off x="2097088" y="51054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49">
              <a:extLst>
                <a:ext uri="{FF2B5EF4-FFF2-40B4-BE49-F238E27FC236}">
                  <a16:creationId xmlns:a16="http://schemas.microsoft.com/office/drawing/2014/main" id="{59EE7197-A104-4C78-9AB7-86344238588F}"/>
                </a:ext>
              </a:extLst>
            </p:cNvPr>
            <p:cNvSpPr>
              <a:spLocks noChangeShapeType="1"/>
            </p:cNvSpPr>
            <p:nvPr/>
          </p:nvSpPr>
          <p:spPr bwMode="auto">
            <a:xfrm flipH="1">
              <a:off x="2097088" y="5105400"/>
              <a:ext cx="544512"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Line 50">
              <a:extLst>
                <a:ext uri="{FF2B5EF4-FFF2-40B4-BE49-F238E27FC236}">
                  <a16:creationId xmlns:a16="http://schemas.microsoft.com/office/drawing/2014/main" id="{7532C587-FE6E-4E26-8A89-7014DE6F4627}"/>
                </a:ext>
              </a:extLst>
            </p:cNvPr>
            <p:cNvSpPr>
              <a:spLocks noChangeShapeType="1"/>
            </p:cNvSpPr>
            <p:nvPr/>
          </p:nvSpPr>
          <p:spPr bwMode="auto">
            <a:xfrm flipH="1">
              <a:off x="2252663" y="5181600"/>
              <a:ext cx="6985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Line 52">
              <a:extLst>
                <a:ext uri="{FF2B5EF4-FFF2-40B4-BE49-F238E27FC236}">
                  <a16:creationId xmlns:a16="http://schemas.microsoft.com/office/drawing/2014/main" id="{2761FD4D-EEEE-4419-AE21-AFE154A3C9C6}"/>
                </a:ext>
              </a:extLst>
            </p:cNvPr>
            <p:cNvSpPr>
              <a:spLocks noChangeShapeType="1"/>
            </p:cNvSpPr>
            <p:nvPr/>
          </p:nvSpPr>
          <p:spPr bwMode="auto">
            <a:xfrm flipH="1">
              <a:off x="2641600" y="5486400"/>
              <a:ext cx="309563"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Line 53">
              <a:extLst>
                <a:ext uri="{FF2B5EF4-FFF2-40B4-BE49-F238E27FC236}">
                  <a16:creationId xmlns:a16="http://schemas.microsoft.com/office/drawing/2014/main" id="{CE4AFD8C-B1B5-4468-8571-4D5C35D46C53}"/>
                </a:ext>
              </a:extLst>
            </p:cNvPr>
            <p:cNvSpPr>
              <a:spLocks noChangeShapeType="1"/>
            </p:cNvSpPr>
            <p:nvPr/>
          </p:nvSpPr>
          <p:spPr bwMode="auto">
            <a:xfrm flipH="1">
              <a:off x="5203825" y="5105400"/>
              <a:ext cx="155575"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54">
              <a:extLst>
                <a:ext uri="{FF2B5EF4-FFF2-40B4-BE49-F238E27FC236}">
                  <a16:creationId xmlns:a16="http://schemas.microsoft.com/office/drawing/2014/main" id="{B62758C6-679F-4888-BA8D-D538BFA15265}"/>
                </a:ext>
              </a:extLst>
            </p:cNvPr>
            <p:cNvSpPr>
              <a:spLocks noChangeShapeType="1"/>
            </p:cNvSpPr>
            <p:nvPr/>
          </p:nvSpPr>
          <p:spPr bwMode="auto">
            <a:xfrm flipH="1">
              <a:off x="5203825" y="5105400"/>
              <a:ext cx="46672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58">
              <a:extLst>
                <a:ext uri="{FF2B5EF4-FFF2-40B4-BE49-F238E27FC236}">
                  <a16:creationId xmlns:a16="http://schemas.microsoft.com/office/drawing/2014/main" id="{83E2A0B4-A836-4B2B-ADAE-FF8777BCCD91}"/>
                </a:ext>
              </a:extLst>
            </p:cNvPr>
            <p:cNvSpPr>
              <a:spLocks noChangeShapeType="1"/>
            </p:cNvSpPr>
            <p:nvPr/>
          </p:nvSpPr>
          <p:spPr bwMode="auto">
            <a:xfrm flipH="1">
              <a:off x="7146925" y="5105400"/>
              <a:ext cx="153988"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59">
              <a:extLst>
                <a:ext uri="{FF2B5EF4-FFF2-40B4-BE49-F238E27FC236}">
                  <a16:creationId xmlns:a16="http://schemas.microsoft.com/office/drawing/2014/main" id="{88B48E28-AA61-4CF0-86BC-93EFE8F1858E}"/>
                </a:ext>
              </a:extLst>
            </p:cNvPr>
            <p:cNvSpPr>
              <a:spLocks noChangeShapeType="1"/>
            </p:cNvSpPr>
            <p:nvPr/>
          </p:nvSpPr>
          <p:spPr bwMode="auto">
            <a:xfrm flipH="1">
              <a:off x="7146925" y="5105400"/>
              <a:ext cx="38735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Line 60">
              <a:extLst>
                <a:ext uri="{FF2B5EF4-FFF2-40B4-BE49-F238E27FC236}">
                  <a16:creationId xmlns:a16="http://schemas.microsoft.com/office/drawing/2014/main" id="{279F85FF-702D-4F00-A4DE-E3753FD367F6}"/>
                </a:ext>
              </a:extLst>
            </p:cNvPr>
            <p:cNvSpPr>
              <a:spLocks noChangeShapeType="1"/>
            </p:cNvSpPr>
            <p:nvPr/>
          </p:nvSpPr>
          <p:spPr bwMode="auto">
            <a:xfrm flipH="1">
              <a:off x="7146925" y="5105400"/>
              <a:ext cx="6985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61">
              <a:extLst>
                <a:ext uri="{FF2B5EF4-FFF2-40B4-BE49-F238E27FC236}">
                  <a16:creationId xmlns:a16="http://schemas.microsoft.com/office/drawing/2014/main" id="{72B9E593-19AC-47CE-B377-6A597A303CE0}"/>
                </a:ext>
              </a:extLst>
            </p:cNvPr>
            <p:cNvSpPr>
              <a:spLocks noChangeShapeType="1"/>
            </p:cNvSpPr>
            <p:nvPr/>
          </p:nvSpPr>
          <p:spPr bwMode="auto">
            <a:xfrm flipH="1">
              <a:off x="7300913" y="5257800"/>
              <a:ext cx="700087"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62">
              <a:extLst>
                <a:ext uri="{FF2B5EF4-FFF2-40B4-BE49-F238E27FC236}">
                  <a16:creationId xmlns:a16="http://schemas.microsoft.com/office/drawing/2014/main" id="{EFC8B380-5512-4C48-9EB9-7D857CA0868D}"/>
                </a:ext>
              </a:extLst>
            </p:cNvPr>
            <p:cNvSpPr>
              <a:spLocks noChangeShapeType="1"/>
            </p:cNvSpPr>
            <p:nvPr/>
          </p:nvSpPr>
          <p:spPr bwMode="auto">
            <a:xfrm flipH="1">
              <a:off x="7612063" y="5486400"/>
              <a:ext cx="46672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Line 63">
              <a:extLst>
                <a:ext uri="{FF2B5EF4-FFF2-40B4-BE49-F238E27FC236}">
                  <a16:creationId xmlns:a16="http://schemas.microsoft.com/office/drawing/2014/main" id="{A2118BBF-1254-4C81-BB3A-D7C5F4F15BEC}"/>
                </a:ext>
              </a:extLst>
            </p:cNvPr>
            <p:cNvSpPr>
              <a:spLocks noChangeShapeType="1"/>
            </p:cNvSpPr>
            <p:nvPr/>
          </p:nvSpPr>
          <p:spPr bwMode="auto">
            <a:xfrm flipH="1">
              <a:off x="7923213" y="5715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Line 64">
              <a:extLst>
                <a:ext uri="{FF2B5EF4-FFF2-40B4-BE49-F238E27FC236}">
                  <a16:creationId xmlns:a16="http://schemas.microsoft.com/office/drawing/2014/main" id="{ADD77FEC-5628-4304-A627-29785D686D74}"/>
                </a:ext>
              </a:extLst>
            </p:cNvPr>
            <p:cNvSpPr>
              <a:spLocks noChangeShapeType="1"/>
            </p:cNvSpPr>
            <p:nvPr/>
          </p:nvSpPr>
          <p:spPr bwMode="auto">
            <a:xfrm flipH="1">
              <a:off x="5203825" y="5181600"/>
              <a:ext cx="7000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Line 67">
              <a:extLst>
                <a:ext uri="{FF2B5EF4-FFF2-40B4-BE49-F238E27FC236}">
                  <a16:creationId xmlns:a16="http://schemas.microsoft.com/office/drawing/2014/main" id="{1AE27F91-B2EF-4A92-9FD7-C26335935F37}"/>
                </a:ext>
              </a:extLst>
            </p:cNvPr>
            <p:cNvSpPr>
              <a:spLocks noChangeShapeType="1"/>
            </p:cNvSpPr>
            <p:nvPr/>
          </p:nvSpPr>
          <p:spPr bwMode="auto">
            <a:xfrm flipH="1">
              <a:off x="5437188" y="5410200"/>
              <a:ext cx="544512"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Line 69">
              <a:extLst>
                <a:ext uri="{FF2B5EF4-FFF2-40B4-BE49-F238E27FC236}">
                  <a16:creationId xmlns:a16="http://schemas.microsoft.com/office/drawing/2014/main" id="{907E32B5-502C-4CB3-8674-DAD85D1E36FF}"/>
                </a:ext>
              </a:extLst>
            </p:cNvPr>
            <p:cNvSpPr>
              <a:spLocks noChangeShapeType="1"/>
            </p:cNvSpPr>
            <p:nvPr/>
          </p:nvSpPr>
          <p:spPr bwMode="auto">
            <a:xfrm flipH="1">
              <a:off x="5748338" y="5715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Text Box 70">
              <a:extLst>
                <a:ext uri="{FF2B5EF4-FFF2-40B4-BE49-F238E27FC236}">
                  <a16:creationId xmlns:a16="http://schemas.microsoft.com/office/drawing/2014/main" id="{D1B9AC6D-9390-4D37-9F6A-6EDF04CD5DE1}"/>
                </a:ext>
              </a:extLst>
            </p:cNvPr>
            <p:cNvSpPr txBox="1">
              <a:spLocks noChangeArrowheads="1"/>
            </p:cNvSpPr>
            <p:nvPr/>
          </p:nvSpPr>
          <p:spPr bwMode="auto">
            <a:xfrm>
              <a:off x="5732463" y="2047875"/>
              <a:ext cx="151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a:solidFill>
                    <a:schemeClr val="accent2"/>
                  </a:solidFill>
                  <a:effectLst>
                    <a:outerShdw blurRad="38100" dist="38100" dir="2700000" algn="tl">
                      <a:srgbClr val="C0C0C0"/>
                    </a:outerShdw>
                  </a:effectLst>
                </a:rPr>
                <a:t>highpass</a:t>
              </a:r>
            </a:p>
          </p:txBody>
        </p:sp>
        <p:sp>
          <p:nvSpPr>
            <p:cNvPr id="108" name="Line 71">
              <a:extLst>
                <a:ext uri="{FF2B5EF4-FFF2-40B4-BE49-F238E27FC236}">
                  <a16:creationId xmlns:a16="http://schemas.microsoft.com/office/drawing/2014/main" id="{3D7C506E-55D7-492D-BDFF-66E7C7F2199D}"/>
                </a:ext>
              </a:extLst>
            </p:cNvPr>
            <p:cNvSpPr>
              <a:spLocks noChangeShapeType="1"/>
            </p:cNvSpPr>
            <p:nvPr/>
          </p:nvSpPr>
          <p:spPr bwMode="auto">
            <a:xfrm>
              <a:off x="2097088" y="3733800"/>
              <a:ext cx="186372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72">
              <a:extLst>
                <a:ext uri="{FF2B5EF4-FFF2-40B4-BE49-F238E27FC236}">
                  <a16:creationId xmlns:a16="http://schemas.microsoft.com/office/drawing/2014/main" id="{09F04A10-4065-4591-81BD-D307C779F831}"/>
                </a:ext>
              </a:extLst>
            </p:cNvPr>
            <p:cNvSpPr>
              <a:spLocks noChangeShapeType="1"/>
            </p:cNvSpPr>
            <p:nvPr/>
          </p:nvSpPr>
          <p:spPr bwMode="auto">
            <a:xfrm>
              <a:off x="5126038" y="3810000"/>
              <a:ext cx="147637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73">
              <a:extLst>
                <a:ext uri="{FF2B5EF4-FFF2-40B4-BE49-F238E27FC236}">
                  <a16:creationId xmlns:a16="http://schemas.microsoft.com/office/drawing/2014/main" id="{A1BA3D0B-0195-4356-B91D-8E3CAF875B93}"/>
                </a:ext>
              </a:extLst>
            </p:cNvPr>
            <p:cNvSpPr>
              <a:spLocks noChangeShapeType="1"/>
            </p:cNvSpPr>
            <p:nvPr/>
          </p:nvSpPr>
          <p:spPr bwMode="auto">
            <a:xfrm>
              <a:off x="1009650" y="60198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74">
              <a:extLst>
                <a:ext uri="{FF2B5EF4-FFF2-40B4-BE49-F238E27FC236}">
                  <a16:creationId xmlns:a16="http://schemas.microsoft.com/office/drawing/2014/main" id="{5C458B9B-9215-485B-816E-65EA8304B3F2}"/>
                </a:ext>
              </a:extLst>
            </p:cNvPr>
            <p:cNvSpPr>
              <a:spLocks noChangeShapeType="1"/>
            </p:cNvSpPr>
            <p:nvPr/>
          </p:nvSpPr>
          <p:spPr bwMode="auto">
            <a:xfrm>
              <a:off x="3028950" y="6019800"/>
              <a:ext cx="1087438"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Line 75">
              <a:extLst>
                <a:ext uri="{FF2B5EF4-FFF2-40B4-BE49-F238E27FC236}">
                  <a16:creationId xmlns:a16="http://schemas.microsoft.com/office/drawing/2014/main" id="{74486F8A-480D-41C7-8860-E1C54D03721C}"/>
                </a:ext>
              </a:extLst>
            </p:cNvPr>
            <p:cNvSpPr>
              <a:spLocks noChangeShapeType="1"/>
            </p:cNvSpPr>
            <p:nvPr/>
          </p:nvSpPr>
          <p:spPr bwMode="auto">
            <a:xfrm>
              <a:off x="6059488" y="60198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Text Box 76">
              <a:extLst>
                <a:ext uri="{FF2B5EF4-FFF2-40B4-BE49-F238E27FC236}">
                  <a16:creationId xmlns:a16="http://schemas.microsoft.com/office/drawing/2014/main" id="{8405FCE9-0B07-4E9C-B485-15621585BF4D}"/>
                </a:ext>
              </a:extLst>
            </p:cNvPr>
            <p:cNvSpPr txBox="1">
              <a:spLocks noChangeArrowheads="1"/>
            </p:cNvSpPr>
            <p:nvPr/>
          </p:nvSpPr>
          <p:spPr bwMode="auto">
            <a:xfrm>
              <a:off x="1847850" y="4257675"/>
              <a:ext cx="157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a:solidFill>
                    <a:schemeClr val="accent2"/>
                  </a:solidFill>
                  <a:effectLst>
                    <a:outerShdw blurRad="38100" dist="38100" dir="2700000" algn="tl">
                      <a:srgbClr val="C0C0C0"/>
                    </a:outerShdw>
                  </a:effectLst>
                </a:rPr>
                <a:t>bandpass</a:t>
              </a:r>
            </a:p>
          </p:txBody>
        </p:sp>
        <p:sp>
          <p:nvSpPr>
            <p:cNvPr id="114" name="Text Box 77">
              <a:extLst>
                <a:ext uri="{FF2B5EF4-FFF2-40B4-BE49-F238E27FC236}">
                  <a16:creationId xmlns:a16="http://schemas.microsoft.com/office/drawing/2014/main" id="{E1CFC827-134B-405E-B342-EF3141A7BFC3}"/>
                </a:ext>
              </a:extLst>
            </p:cNvPr>
            <p:cNvSpPr txBox="1">
              <a:spLocks noChangeArrowheads="1"/>
            </p:cNvSpPr>
            <p:nvPr/>
          </p:nvSpPr>
          <p:spPr bwMode="auto">
            <a:xfrm>
              <a:off x="5732463" y="4257675"/>
              <a:ext cx="187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800"/>
            </a:p>
          </p:txBody>
        </p:sp>
        <p:sp>
          <p:nvSpPr>
            <p:cNvPr id="115" name="Text Box 78">
              <a:extLst>
                <a:ext uri="{FF2B5EF4-FFF2-40B4-BE49-F238E27FC236}">
                  <a16:creationId xmlns:a16="http://schemas.microsoft.com/office/drawing/2014/main" id="{7D98C1B8-754F-4C25-95AD-B65CB0A36880}"/>
                </a:ext>
              </a:extLst>
            </p:cNvPr>
            <p:cNvSpPr txBox="1">
              <a:spLocks noChangeArrowheads="1"/>
            </p:cNvSpPr>
            <p:nvPr/>
          </p:nvSpPr>
          <p:spPr bwMode="auto">
            <a:xfrm>
              <a:off x="5732463" y="4257675"/>
              <a:ext cx="1536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dirty="0" err="1">
                  <a:solidFill>
                    <a:schemeClr val="accent2"/>
                  </a:solidFill>
                  <a:effectLst>
                    <a:outerShdw blurRad="38100" dist="38100" dir="2700000" algn="tl">
                      <a:srgbClr val="C0C0C0"/>
                    </a:outerShdw>
                  </a:effectLst>
                </a:rPr>
                <a:t>bandstop</a:t>
              </a:r>
              <a:endParaRPr lang="en-US" altLang="en-US" sz="2800" i="1" u="sng" dirty="0">
                <a:solidFill>
                  <a:schemeClr val="accent2"/>
                </a:solidFill>
                <a:effectLst>
                  <a:outerShdw blurRad="38100" dist="38100" dir="2700000" algn="tl">
                    <a:srgbClr val="C0C0C0"/>
                  </a:outerShdw>
                </a:effectLst>
              </a:endParaRPr>
            </a:p>
          </p:txBody>
        </p:sp>
      </p:grpSp>
      <p:sp>
        <p:nvSpPr>
          <p:cNvPr id="3" name="Rectangle 2">
            <a:extLst>
              <a:ext uri="{FF2B5EF4-FFF2-40B4-BE49-F238E27FC236}">
                <a16:creationId xmlns:a16="http://schemas.microsoft.com/office/drawing/2014/main" id="{C2306896-5DC2-4C2F-80E1-A009D5D449DB}"/>
              </a:ext>
            </a:extLst>
          </p:cNvPr>
          <p:cNvSpPr/>
          <p:nvPr/>
        </p:nvSpPr>
        <p:spPr>
          <a:xfrm>
            <a:off x="380544" y="1424091"/>
            <a:ext cx="2267865" cy="400110"/>
          </a:xfrm>
          <a:prstGeom prst="rect">
            <a:avLst/>
          </a:prstGeom>
        </p:spPr>
        <p:txBody>
          <a:bodyPr wrap="none">
            <a:spAutoFit/>
          </a:bodyPr>
          <a:lstStyle/>
          <a:p>
            <a:pPr algn="ctr"/>
            <a:r>
              <a:rPr lang="en-US" altLang="en-US" sz="2000" dirty="0"/>
              <a:t>Passive Filters: Ideal</a:t>
            </a:r>
          </a:p>
        </p:txBody>
      </p:sp>
    </p:spTree>
    <p:extLst>
      <p:ext uri="{BB962C8B-B14F-4D97-AF65-F5344CB8AC3E}">
        <p14:creationId xmlns:p14="http://schemas.microsoft.com/office/powerpoint/2010/main" val="1439675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592793"/>
            <a:ext cx="8783222" cy="258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PFWR can rectify input voltages </a:t>
            </a:r>
            <a:r>
              <a:rPr lang="en-US" altLang="en-US" sz="2000" i="1" u="sng" dirty="0">
                <a:latin typeface="Arial" panose="020B0604020202020204" pitchFamily="34" charset="0"/>
                <a:cs typeface="Arial" panose="020B0604020202020204" pitchFamily="34" charset="0"/>
              </a:rPr>
              <a:t>with millivolt amplitudes </a:t>
            </a:r>
          </a:p>
          <a:p>
            <a:pPr eaLnBrk="1" hangingPunct="1">
              <a:lnSpc>
                <a:spcPct val="12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=&gt; useful to </a:t>
            </a:r>
            <a:r>
              <a:rPr lang="en-US" altLang="en-US" sz="2000" i="1" u="sng" dirty="0">
                <a:latin typeface="Arial" panose="020B0604020202020204" pitchFamily="34" charset="0"/>
                <a:cs typeface="Arial" panose="020B0604020202020204" pitchFamily="34" charset="0"/>
              </a:rPr>
              <a:t>prepare signals </a:t>
            </a:r>
            <a:r>
              <a:rPr lang="en-US" altLang="en-US" sz="2000" dirty="0">
                <a:latin typeface="Arial" panose="020B0604020202020204" pitchFamily="34" charset="0"/>
                <a:cs typeface="Arial" panose="020B0604020202020204" pitchFamily="34" charset="0"/>
              </a:rPr>
              <a:t>for multiplication, averaging, or demodulation</a:t>
            </a:r>
          </a:p>
          <a:p>
            <a:pPr eaLnBrk="1" hangingPunct="1">
              <a:lnSpc>
                <a:spcPct val="12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precision rectifier is also called an </a:t>
            </a:r>
            <a:r>
              <a:rPr lang="en-US" altLang="en-US" sz="2000" b="1" i="1" u="sng" dirty="0">
                <a:latin typeface="Arial" panose="020B0604020202020204" pitchFamily="34" charset="0"/>
                <a:cs typeface="Arial" panose="020B0604020202020204" pitchFamily="34" charset="0"/>
              </a:rPr>
              <a:t>absolute-value</a:t>
            </a:r>
            <a:r>
              <a:rPr lang="en-US" altLang="en-US" sz="2000" dirty="0">
                <a:latin typeface="Arial" panose="020B0604020202020204" pitchFamily="34" charset="0"/>
                <a:cs typeface="Arial" panose="020B0604020202020204" pitchFamily="34" charset="0"/>
              </a:rPr>
              <a:t> circuit. </a:t>
            </a:r>
          </a:p>
          <a:p>
            <a:pPr eaLnBrk="1" hangingPunct="1">
              <a:lnSpc>
                <a:spcPct val="120000"/>
              </a:lnSpc>
              <a:spcBef>
                <a:spcPts val="0"/>
              </a:spcBef>
              <a:buClrTx/>
              <a:buSzPct val="110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absolute value of a number (or voltage) is equal to its magnitude regardless of sign. </a:t>
            </a:r>
          </a:p>
          <a:p>
            <a:pPr lvl="1" eaLnBrk="1" hangingPunct="1">
              <a:lnSpc>
                <a:spcPct val="140000"/>
              </a:lnSpc>
              <a:spcBef>
                <a:spcPts val="0"/>
              </a:spcBef>
              <a:buClrTx/>
              <a:buSzPct val="110000"/>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graphicFrame>
        <p:nvGraphicFramePr>
          <p:cNvPr id="6" name="Object 5">
            <a:extLst>
              <a:ext uri="{FF2B5EF4-FFF2-40B4-BE49-F238E27FC236}">
                <a16:creationId xmlns:a16="http://schemas.microsoft.com/office/drawing/2014/main" id="{ABD90A32-F41C-4DD3-A6E3-D3D6436D4568}"/>
              </a:ext>
            </a:extLst>
          </p:cNvPr>
          <p:cNvGraphicFramePr>
            <a:graphicFrameLocks noChangeAspect="1"/>
          </p:cNvGraphicFramePr>
          <p:nvPr>
            <p:extLst>
              <p:ext uri="{D42A27DB-BD31-4B8C-83A1-F6EECF244321}">
                <p14:modId xmlns:p14="http://schemas.microsoft.com/office/powerpoint/2010/main" val="1320345130"/>
              </p:ext>
            </p:extLst>
          </p:nvPr>
        </p:nvGraphicFramePr>
        <p:xfrm>
          <a:off x="987732" y="3607130"/>
          <a:ext cx="6254824" cy="3027124"/>
        </p:xfrm>
        <a:graphic>
          <a:graphicData uri="http://schemas.openxmlformats.org/presentationml/2006/ole">
            <mc:AlternateContent xmlns:mc="http://schemas.openxmlformats.org/markup-compatibility/2006">
              <mc:Choice xmlns:v="urn:schemas-microsoft-com:vml" Requires="v">
                <p:oleObj name="XIF" r:id="rId3" imgW="4761905" imgH="2305372" progId="Pagis.Document">
                  <p:embed/>
                </p:oleObj>
              </mc:Choice>
              <mc:Fallback>
                <p:oleObj name="XIF" r:id="rId3" imgW="4761905" imgH="2305372" progId="Pagis.Document">
                  <p:embed/>
                  <p:pic>
                    <p:nvPicPr>
                      <p:cNvPr id="100355" name="Object 5">
                        <a:extLst>
                          <a:ext uri="{FF2B5EF4-FFF2-40B4-BE49-F238E27FC236}">
                            <a16:creationId xmlns:a16="http://schemas.microsoft.com/office/drawing/2014/main" id="{38DE9D6A-7E9D-4DAD-8FB0-01D368E04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32" y="3607130"/>
                        <a:ext cx="6254824" cy="30271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1706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495061"/>
            <a:ext cx="8518596" cy="172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ts val="0"/>
              </a:spcBef>
              <a:buClrTx/>
              <a:buSzPct val="110000"/>
              <a:buFont typeface="Arial" panose="020B0604020202020204" pitchFamily="34" charset="0"/>
              <a:buChar char="•"/>
            </a:pPr>
            <a:r>
              <a:rPr lang="en-US" altLang="en-US" sz="2100" dirty="0">
                <a:latin typeface="Arial" panose="020B0604020202020204" pitchFamily="34" charset="0"/>
                <a:cs typeface="Arial" panose="020B0604020202020204" pitchFamily="34" charset="0"/>
              </a:rPr>
              <a:t>Uses </a:t>
            </a:r>
            <a:r>
              <a:rPr lang="en-US" altLang="en-US" sz="2100" i="1" u="sng" dirty="0">
                <a:latin typeface="Arial" panose="020B0604020202020204" pitchFamily="34" charset="0"/>
                <a:cs typeface="Arial" panose="020B0604020202020204" pitchFamily="34" charset="0"/>
              </a:rPr>
              <a:t>two op amps</a:t>
            </a:r>
            <a:r>
              <a:rPr lang="en-US" altLang="en-US" sz="2100" dirty="0">
                <a:latin typeface="Arial" panose="020B0604020202020204" pitchFamily="34" charset="0"/>
                <a:cs typeface="Arial" panose="020B0604020202020204" pitchFamily="34" charset="0"/>
              </a:rPr>
              <a:t>, </a:t>
            </a:r>
            <a:r>
              <a:rPr lang="en-US" altLang="en-US" sz="2100" i="1" u="sng" dirty="0">
                <a:latin typeface="Arial" panose="020B0604020202020204" pitchFamily="34" charset="0"/>
                <a:cs typeface="Arial" panose="020B0604020202020204" pitchFamily="34" charset="0"/>
              </a:rPr>
              <a:t>two diodes</a:t>
            </a:r>
            <a:r>
              <a:rPr lang="en-US" altLang="en-US" sz="2100" dirty="0">
                <a:latin typeface="Arial" panose="020B0604020202020204" pitchFamily="34" charset="0"/>
                <a:cs typeface="Arial" panose="020B0604020202020204" pitchFamily="34" charset="0"/>
              </a:rPr>
              <a:t>, and </a:t>
            </a:r>
            <a:r>
              <a:rPr lang="en-US" altLang="en-US" sz="2100" i="1" u="sng" dirty="0">
                <a:latin typeface="Arial" panose="020B0604020202020204" pitchFamily="34" charset="0"/>
                <a:cs typeface="Arial" panose="020B0604020202020204" pitchFamily="34" charset="0"/>
              </a:rPr>
              <a:t>five equal resistors</a:t>
            </a:r>
            <a:r>
              <a:rPr lang="en-US" altLang="en-US" sz="2100" dirty="0">
                <a:latin typeface="Arial" panose="020B0604020202020204" pitchFamily="34" charset="0"/>
                <a:cs typeface="Arial" panose="020B0604020202020204" pitchFamily="34" charset="0"/>
              </a:rPr>
              <a:t>.</a:t>
            </a:r>
          </a:p>
          <a:p>
            <a:pPr eaLnBrk="1" hangingPunct="1">
              <a:lnSpc>
                <a:spcPct val="120000"/>
              </a:lnSpc>
              <a:spcBef>
                <a:spcPts val="0"/>
              </a:spcBef>
              <a:buClrTx/>
              <a:buSzPct val="110000"/>
              <a:buFont typeface="Arial" panose="020B0604020202020204" pitchFamily="34" charset="0"/>
              <a:buChar char="•"/>
            </a:pPr>
            <a:r>
              <a:rPr lang="en-US" altLang="en-US" sz="2100" dirty="0">
                <a:latin typeface="Arial" panose="020B0604020202020204" pitchFamily="34" charset="0"/>
                <a:cs typeface="Arial" panose="020B0604020202020204" pitchFamily="34" charset="0"/>
              </a:rPr>
              <a:t>This circuit has an input resistance equal to </a:t>
            </a:r>
            <a:r>
              <a:rPr lang="en-US" altLang="en-US" sz="2100" i="1" dirty="0">
                <a:latin typeface="Arial" panose="020B0604020202020204" pitchFamily="34" charset="0"/>
                <a:cs typeface="Arial" panose="020B0604020202020204" pitchFamily="34" charset="0"/>
              </a:rPr>
              <a:t>R</a:t>
            </a:r>
            <a:r>
              <a:rPr lang="en-US" altLang="en-US" sz="2100" dirty="0">
                <a:latin typeface="Arial" panose="020B0604020202020204" pitchFamily="34" charset="0"/>
                <a:cs typeface="Arial" panose="020B0604020202020204" pitchFamily="34" charset="0"/>
              </a:rPr>
              <a:t>. (Disadvantage)  </a:t>
            </a:r>
          </a:p>
          <a:p>
            <a:pPr lvl="1"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graphicFrame>
        <p:nvGraphicFramePr>
          <p:cNvPr id="7" name="Object 4">
            <a:extLst>
              <a:ext uri="{FF2B5EF4-FFF2-40B4-BE49-F238E27FC236}">
                <a16:creationId xmlns:a16="http://schemas.microsoft.com/office/drawing/2014/main" id="{EBE8B3D7-0E7F-402E-AE33-AD6509FFE2A8}"/>
              </a:ext>
            </a:extLst>
          </p:cNvPr>
          <p:cNvGraphicFramePr>
            <a:graphicFrameLocks noChangeAspect="1"/>
          </p:cNvGraphicFramePr>
          <p:nvPr>
            <p:extLst>
              <p:ext uri="{D42A27DB-BD31-4B8C-83A1-F6EECF244321}">
                <p14:modId xmlns:p14="http://schemas.microsoft.com/office/powerpoint/2010/main" val="1491626405"/>
              </p:ext>
            </p:extLst>
          </p:nvPr>
        </p:nvGraphicFramePr>
        <p:xfrm>
          <a:off x="0" y="2809247"/>
          <a:ext cx="8682222" cy="3888647"/>
        </p:xfrm>
        <a:graphic>
          <a:graphicData uri="http://schemas.openxmlformats.org/presentationml/2006/ole">
            <mc:AlternateContent xmlns:mc="http://schemas.openxmlformats.org/markup-compatibility/2006">
              <mc:Choice xmlns:v="urn:schemas-microsoft-com:vml" Requires="v">
                <p:oleObj name="XIF" r:id="rId3" imgW="4761905" imgH="2133898" progId="Pagis.Document">
                  <p:embed/>
                </p:oleObj>
              </mc:Choice>
              <mc:Fallback>
                <p:oleObj name="XIF" r:id="rId3" imgW="4761905" imgH="2133898" progId="Pagis.Document">
                  <p:embed/>
                  <p:pic>
                    <p:nvPicPr>
                      <p:cNvPr id="101381" name="Object 4">
                        <a:extLst>
                          <a:ext uri="{FF2B5EF4-FFF2-40B4-BE49-F238E27FC236}">
                            <a16:creationId xmlns:a16="http://schemas.microsoft.com/office/drawing/2014/main" id="{2F4F293F-6C3F-4060-8B2E-0158025DE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09247"/>
                        <a:ext cx="8682222" cy="3888647"/>
                      </a:xfrm>
                      <a:prstGeom prst="rect">
                        <a:avLst/>
                      </a:prstGeom>
                      <a:noFill/>
                      <a:ln>
                        <a:noFill/>
                      </a:ln>
                      <a:effectLst/>
                    </p:spPr>
                  </p:pic>
                </p:oleObj>
              </mc:Fallback>
            </mc:AlternateContent>
          </a:graphicData>
        </a:graphic>
      </p:graphicFrame>
      <p:sp>
        <p:nvSpPr>
          <p:cNvPr id="9" name="Rectangle 8">
            <a:extLst>
              <a:ext uri="{FF2B5EF4-FFF2-40B4-BE49-F238E27FC236}">
                <a16:creationId xmlns:a16="http://schemas.microsoft.com/office/drawing/2014/main" id="{7FED1BFE-1361-4685-B4EA-E5937C027811}"/>
              </a:ext>
            </a:extLst>
          </p:cNvPr>
          <p:cNvSpPr/>
          <p:nvPr/>
        </p:nvSpPr>
        <p:spPr>
          <a:xfrm>
            <a:off x="379833" y="2354845"/>
            <a:ext cx="4041491" cy="461665"/>
          </a:xfrm>
          <a:prstGeom prst="rect">
            <a:avLst/>
          </a:prstGeom>
        </p:spPr>
        <p:txBody>
          <a:bodyPr wrap="non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Positive Input : </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D</a:t>
            </a:r>
            <a:r>
              <a:rPr kumimoji="1" lang="en-US" sz="1600" kern="0" dirty="0">
                <a:solidFill>
                  <a:srgbClr val="000000"/>
                </a:solidFill>
                <a:latin typeface="Arial" panose="020B0604020202020204" pitchFamily="34" charset="0"/>
                <a:ea typeface="SimSun" panose="02010600030101010101" pitchFamily="2" charset="-122"/>
                <a:cs typeface="Arial" panose="020B0604020202020204" pitchFamily="34" charset="0"/>
              </a:rPr>
              <a:t>P</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 on; D</a:t>
            </a:r>
            <a:r>
              <a:rPr kumimoji="1" lang="en-US" sz="1600" kern="0" dirty="0">
                <a:solidFill>
                  <a:srgbClr val="000000"/>
                </a:solidFill>
                <a:latin typeface="Arial" panose="020B0604020202020204" pitchFamily="34" charset="0"/>
                <a:ea typeface="SimSun" panose="02010600030101010101" pitchFamily="2" charset="-122"/>
                <a:cs typeface="Arial" panose="020B0604020202020204" pitchFamily="34" charset="0"/>
              </a:rPr>
              <a:t>N</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 off</a:t>
            </a:r>
            <a:endParaRPr lang="en-US" sz="2400" dirty="0"/>
          </a:p>
        </p:txBody>
      </p:sp>
      <p:sp>
        <p:nvSpPr>
          <p:cNvPr id="3" name="Rectangle 35">
            <a:extLst>
              <a:ext uri="{FF2B5EF4-FFF2-40B4-BE49-F238E27FC236}">
                <a16:creationId xmlns:a16="http://schemas.microsoft.com/office/drawing/2014/main" id="{2F0AF0D5-9A17-44D5-873B-1E362E7EA1E1}"/>
              </a:ext>
            </a:extLst>
          </p:cNvPr>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C95AD1A-B81F-4846-B56E-88BA203183E7}"/>
              </a:ext>
            </a:extLst>
          </p:cNvPr>
          <p:cNvSpPr/>
          <p:nvPr/>
        </p:nvSpPr>
        <p:spPr>
          <a:xfrm>
            <a:off x="4010137" y="4753570"/>
            <a:ext cx="510364" cy="827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7EE46BBF-C33E-46A8-8F67-3CA21078B3F6}"/>
              </a:ext>
            </a:extLst>
          </p:cNvPr>
          <p:cNvSpPr/>
          <p:nvPr/>
        </p:nvSpPr>
        <p:spPr>
          <a:xfrm>
            <a:off x="280657" y="3023857"/>
            <a:ext cx="4193712" cy="32592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829AE86-80CC-4619-B5A0-5AE7A699C6DF}"/>
              </a:ext>
            </a:extLst>
          </p:cNvPr>
          <p:cNvSpPr/>
          <p:nvPr/>
        </p:nvSpPr>
        <p:spPr>
          <a:xfrm>
            <a:off x="4115775" y="2844589"/>
            <a:ext cx="4239844" cy="32592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CD6E5D-D4F3-4ADE-842C-A00F71D1A67D}"/>
              </a:ext>
            </a:extLst>
          </p:cNvPr>
          <p:cNvSpPr/>
          <p:nvPr/>
        </p:nvSpPr>
        <p:spPr>
          <a:xfrm>
            <a:off x="4474368" y="3952874"/>
            <a:ext cx="948531" cy="474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V</a:t>
            </a:r>
            <a:r>
              <a:rPr lang="en-US" dirty="0">
                <a:solidFill>
                  <a:schemeClr val="tx1"/>
                </a:solidFill>
              </a:rPr>
              <a:t>OA</a:t>
            </a:r>
            <a:r>
              <a:rPr lang="en-US" sz="2400" dirty="0">
                <a:solidFill>
                  <a:schemeClr val="tx1"/>
                </a:solidFill>
              </a:rPr>
              <a:t>&lt;0</a:t>
            </a:r>
          </a:p>
        </p:txBody>
      </p:sp>
    </p:spTree>
    <p:extLst>
      <p:ext uri="{BB962C8B-B14F-4D97-AF65-F5344CB8AC3E}">
        <p14:creationId xmlns:p14="http://schemas.microsoft.com/office/powerpoint/2010/main" val="71198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3" name="Rectangle 35">
            <a:extLst>
              <a:ext uri="{FF2B5EF4-FFF2-40B4-BE49-F238E27FC236}">
                <a16:creationId xmlns:a16="http://schemas.microsoft.com/office/drawing/2014/main" id="{2F0AF0D5-9A17-44D5-873B-1E362E7EA1E1}"/>
              </a:ext>
            </a:extLst>
          </p:cNvPr>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35269059-97FB-46AC-BC74-D5DFD80F9391}"/>
              </a:ext>
            </a:extLst>
          </p:cNvPr>
          <p:cNvSpPr/>
          <p:nvPr/>
        </p:nvSpPr>
        <p:spPr>
          <a:xfrm>
            <a:off x="681926" y="1748761"/>
            <a:ext cx="4943982" cy="461665"/>
          </a:xfrm>
          <a:prstGeom prst="rect">
            <a:avLst/>
          </a:prstGeom>
        </p:spPr>
        <p:txBody>
          <a:bodyPr wrap="non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Two consecutive inverting op-amp </a:t>
            </a:r>
            <a:endParaRPr lang="en-US" sz="2400" dirty="0"/>
          </a:p>
        </p:txBody>
      </p:sp>
      <p:sp>
        <p:nvSpPr>
          <p:cNvPr id="16" name="Rectangle 15">
            <a:extLst>
              <a:ext uri="{FF2B5EF4-FFF2-40B4-BE49-F238E27FC236}">
                <a16:creationId xmlns:a16="http://schemas.microsoft.com/office/drawing/2014/main" id="{0FA0DAC1-8C6E-423F-9FEF-88875D3ED2F8}"/>
              </a:ext>
            </a:extLst>
          </p:cNvPr>
          <p:cNvSpPr/>
          <p:nvPr/>
        </p:nvSpPr>
        <p:spPr>
          <a:xfrm>
            <a:off x="3153917" y="5384335"/>
            <a:ext cx="1919115" cy="461665"/>
          </a:xfrm>
          <a:prstGeom prst="rect">
            <a:avLst/>
          </a:prstGeom>
        </p:spPr>
        <p:txBody>
          <a:bodyPr wrap="non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Vo = Vi =+E </a:t>
            </a:r>
            <a:endParaRPr lang="en-US" sz="2400" dirty="0"/>
          </a:p>
        </p:txBody>
      </p:sp>
      <p:pic>
        <p:nvPicPr>
          <p:cNvPr id="5" name="Picture 4">
            <a:extLst>
              <a:ext uri="{FF2B5EF4-FFF2-40B4-BE49-F238E27FC236}">
                <a16:creationId xmlns:a16="http://schemas.microsoft.com/office/drawing/2014/main" id="{56D6192C-EC67-4789-AE6F-09391ED35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91" y="2450339"/>
            <a:ext cx="6256005" cy="2383896"/>
          </a:xfrm>
          <a:prstGeom prst="rect">
            <a:avLst/>
          </a:prstGeom>
        </p:spPr>
      </p:pic>
    </p:spTree>
    <p:extLst>
      <p:ext uri="{BB962C8B-B14F-4D97-AF65-F5344CB8AC3E}">
        <p14:creationId xmlns:p14="http://schemas.microsoft.com/office/powerpoint/2010/main" val="231774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graphicFrame>
        <p:nvGraphicFramePr>
          <p:cNvPr id="9" name="Object 5">
            <a:extLst>
              <a:ext uri="{FF2B5EF4-FFF2-40B4-BE49-F238E27FC236}">
                <a16:creationId xmlns:a16="http://schemas.microsoft.com/office/drawing/2014/main" id="{47C3F70F-7375-47E1-8F89-834D84AFCD90}"/>
              </a:ext>
            </a:extLst>
          </p:cNvPr>
          <p:cNvGraphicFramePr>
            <a:graphicFrameLocks noChangeAspect="1"/>
          </p:cNvGraphicFramePr>
          <p:nvPr>
            <p:extLst>
              <p:ext uri="{D42A27DB-BD31-4B8C-83A1-F6EECF244321}">
                <p14:modId xmlns:p14="http://schemas.microsoft.com/office/powerpoint/2010/main" val="2686742264"/>
              </p:ext>
            </p:extLst>
          </p:nvPr>
        </p:nvGraphicFramePr>
        <p:xfrm>
          <a:off x="242429" y="2284940"/>
          <a:ext cx="8726217" cy="4188288"/>
        </p:xfrm>
        <a:graphic>
          <a:graphicData uri="http://schemas.openxmlformats.org/presentationml/2006/ole">
            <mc:AlternateContent xmlns:mc="http://schemas.openxmlformats.org/markup-compatibility/2006">
              <mc:Choice xmlns:v="urn:schemas-microsoft-com:vml" Requires="v">
                <p:oleObj name="XIF" r:id="rId3" imgW="4761905" imgH="2285714" progId="Pagis.Document">
                  <p:embed/>
                </p:oleObj>
              </mc:Choice>
              <mc:Fallback>
                <p:oleObj name="XIF" r:id="rId3" imgW="4761905" imgH="2285714" progId="Pagis.Document">
                  <p:embed/>
                  <p:pic>
                    <p:nvPicPr>
                      <p:cNvPr id="102402" name="Object 5">
                        <a:extLst>
                          <a:ext uri="{FF2B5EF4-FFF2-40B4-BE49-F238E27FC236}">
                            <a16:creationId xmlns:a16="http://schemas.microsoft.com/office/drawing/2014/main" id="{E4D95503-4BD7-47BE-8BEB-CD9259BB8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29" y="2284940"/>
                        <a:ext cx="8726217" cy="4188288"/>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42461231-EF1B-4130-B35E-2D8B45BC610E}"/>
              </a:ext>
            </a:extLst>
          </p:cNvPr>
          <p:cNvSpPr/>
          <p:nvPr/>
        </p:nvSpPr>
        <p:spPr>
          <a:xfrm>
            <a:off x="242429" y="1708034"/>
            <a:ext cx="4179349" cy="461665"/>
          </a:xfrm>
          <a:prstGeom prst="rect">
            <a:avLst/>
          </a:prstGeom>
        </p:spPr>
        <p:txBody>
          <a:bodyPr wrap="none">
            <a:spAutoFit/>
          </a:bodyPr>
          <a:lstStyle/>
          <a:p>
            <a:r>
              <a:rPr kumimoji="1" lang="en-US" alt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Negative Input : </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D</a:t>
            </a:r>
            <a:r>
              <a:rPr kumimoji="1" lang="en-US" sz="1600" kern="0" dirty="0">
                <a:solidFill>
                  <a:srgbClr val="000000"/>
                </a:solidFill>
                <a:latin typeface="Arial" panose="020B0604020202020204" pitchFamily="34" charset="0"/>
                <a:ea typeface="SimSun" panose="02010600030101010101" pitchFamily="2" charset="-122"/>
                <a:cs typeface="Arial" panose="020B0604020202020204" pitchFamily="34" charset="0"/>
              </a:rPr>
              <a:t>P</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 on; D</a:t>
            </a:r>
            <a:r>
              <a:rPr kumimoji="1" lang="en-US" sz="1600" kern="0" dirty="0">
                <a:solidFill>
                  <a:srgbClr val="000000"/>
                </a:solidFill>
                <a:latin typeface="Arial" panose="020B0604020202020204" pitchFamily="34" charset="0"/>
                <a:ea typeface="SimSun" panose="02010600030101010101" pitchFamily="2" charset="-122"/>
                <a:cs typeface="Arial" panose="020B0604020202020204" pitchFamily="34" charset="0"/>
              </a:rPr>
              <a:t>N</a:t>
            </a:r>
            <a:r>
              <a:rPr kumimoji="1" lang="en-US" sz="2400" kern="0" dirty="0">
                <a:solidFill>
                  <a:srgbClr val="000000"/>
                </a:solidFill>
                <a:latin typeface="Arial" panose="020B0604020202020204" pitchFamily="34" charset="0"/>
                <a:ea typeface="SimSun" panose="02010600030101010101" pitchFamily="2" charset="-122"/>
                <a:cs typeface="Arial" panose="020B0604020202020204" pitchFamily="34" charset="0"/>
              </a:rPr>
              <a:t> off</a:t>
            </a:r>
            <a:endParaRPr lang="en-US" sz="2400" dirty="0"/>
          </a:p>
        </p:txBody>
      </p:sp>
      <p:sp>
        <p:nvSpPr>
          <p:cNvPr id="2" name="Rectangle 1">
            <a:extLst>
              <a:ext uri="{FF2B5EF4-FFF2-40B4-BE49-F238E27FC236}">
                <a16:creationId xmlns:a16="http://schemas.microsoft.com/office/drawing/2014/main" id="{7E4E398E-33A9-4613-A4F6-11AECB9CFE59}"/>
              </a:ext>
            </a:extLst>
          </p:cNvPr>
          <p:cNvSpPr/>
          <p:nvPr/>
        </p:nvSpPr>
        <p:spPr>
          <a:xfrm>
            <a:off x="4663487" y="3939203"/>
            <a:ext cx="769378" cy="369332"/>
          </a:xfrm>
          <a:prstGeom prst="rect">
            <a:avLst/>
          </a:prstGeom>
          <a:solidFill>
            <a:schemeClr val="bg1"/>
          </a:solidFill>
        </p:spPr>
        <p:txBody>
          <a:bodyPr wrap="none">
            <a:spAutoFit/>
          </a:bodyPr>
          <a:lstStyle/>
          <a:p>
            <a:r>
              <a:rPr lang="en-US" dirty="0"/>
              <a:t>V</a:t>
            </a:r>
            <a:r>
              <a:rPr lang="en-US" sz="1400" dirty="0"/>
              <a:t>OA</a:t>
            </a:r>
            <a:r>
              <a:rPr lang="en-US" dirty="0"/>
              <a:t>&gt;0</a:t>
            </a:r>
          </a:p>
        </p:txBody>
      </p:sp>
      <p:sp>
        <p:nvSpPr>
          <p:cNvPr id="10" name="Rectangle 9">
            <a:extLst>
              <a:ext uri="{FF2B5EF4-FFF2-40B4-BE49-F238E27FC236}">
                <a16:creationId xmlns:a16="http://schemas.microsoft.com/office/drawing/2014/main" id="{52CA3B07-C292-4C1B-92FC-80B9C242B57B}"/>
              </a:ext>
            </a:extLst>
          </p:cNvPr>
          <p:cNvSpPr/>
          <p:nvPr/>
        </p:nvSpPr>
        <p:spPr>
          <a:xfrm>
            <a:off x="3895725" y="3562350"/>
            <a:ext cx="605726" cy="6191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grpSp>
        <p:nvGrpSpPr>
          <p:cNvPr id="5" name="Group 4">
            <a:extLst>
              <a:ext uri="{FF2B5EF4-FFF2-40B4-BE49-F238E27FC236}">
                <a16:creationId xmlns:a16="http://schemas.microsoft.com/office/drawing/2014/main" id="{D59D92DC-2776-42E2-A813-552F60F1EEC1}"/>
              </a:ext>
            </a:extLst>
          </p:cNvPr>
          <p:cNvGrpSpPr/>
          <p:nvPr/>
        </p:nvGrpSpPr>
        <p:grpSpPr>
          <a:xfrm>
            <a:off x="250825" y="1592793"/>
            <a:ext cx="5969000" cy="2476500"/>
            <a:chOff x="250825" y="1592793"/>
            <a:chExt cx="5969000" cy="2476500"/>
          </a:xfrm>
        </p:grpSpPr>
        <p:pic>
          <p:nvPicPr>
            <p:cNvPr id="4" name="Picture 3">
              <a:extLst>
                <a:ext uri="{FF2B5EF4-FFF2-40B4-BE49-F238E27FC236}">
                  <a16:creationId xmlns:a16="http://schemas.microsoft.com/office/drawing/2014/main" id="{9C46EBC9-F7C1-4AFD-98D9-D4F0D0DA9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5" y="1592793"/>
              <a:ext cx="5969000" cy="2476500"/>
            </a:xfrm>
            <a:prstGeom prst="rect">
              <a:avLst/>
            </a:prstGeom>
          </p:spPr>
        </p:pic>
        <p:sp>
          <p:nvSpPr>
            <p:cNvPr id="11" name="Rectangle 10">
              <a:extLst>
                <a:ext uri="{FF2B5EF4-FFF2-40B4-BE49-F238E27FC236}">
                  <a16:creationId xmlns:a16="http://schemas.microsoft.com/office/drawing/2014/main" id="{9200EB92-7B4E-4307-969A-1A6DF159B11E}"/>
                </a:ext>
              </a:extLst>
            </p:cNvPr>
            <p:cNvSpPr/>
            <p:nvPr/>
          </p:nvSpPr>
          <p:spPr>
            <a:xfrm>
              <a:off x="2121694" y="2733676"/>
              <a:ext cx="230981"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2" name="Rectangle 11">
              <a:extLst>
                <a:ext uri="{FF2B5EF4-FFF2-40B4-BE49-F238E27FC236}">
                  <a16:creationId xmlns:a16="http://schemas.microsoft.com/office/drawing/2014/main" id="{2D2F5F49-DED5-498D-9C72-3A74B7CAAD2B}"/>
                </a:ext>
              </a:extLst>
            </p:cNvPr>
            <p:cNvSpPr/>
            <p:nvPr/>
          </p:nvSpPr>
          <p:spPr>
            <a:xfrm>
              <a:off x="4670028" y="2486025"/>
              <a:ext cx="230981" cy="345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47E7CBD-62FC-4CA6-90CD-AE0E01D7D96B}"/>
                  </a:ext>
                </a:extLst>
              </p:cNvPr>
              <p:cNvSpPr/>
              <p:nvPr/>
            </p:nvSpPr>
            <p:spPr>
              <a:xfrm>
                <a:off x="1512394" y="4299213"/>
                <a:ext cx="1843518"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i="1">
                                  <a:solidFill>
                                    <a:srgbClr val="0070C0"/>
                                  </a:solidFill>
                                  <a:latin typeface="Cambria Math" panose="02040503050406030204" pitchFamily="18" charset="0"/>
                                </a:rPr>
                                <m:t>𝑖</m:t>
                              </m:r>
                            </m:sub>
                          </m:sSub>
                        </m:num>
                        <m:den>
                          <m:r>
                            <a:rPr lang="en-US" b="0" i="1" smtClean="0">
                              <a:solidFill>
                                <a:srgbClr val="0070C0"/>
                              </a:solidFill>
                              <a:latin typeface="Cambria Math" panose="02040503050406030204" pitchFamily="18" charset="0"/>
                            </a:rPr>
                            <m:t>𝑅</m:t>
                          </m:r>
                        </m:den>
                      </m:f>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𝑉</m:t>
                          </m:r>
                        </m:num>
                        <m:den>
                          <m:r>
                            <a:rPr lang="en-US" b="0" i="1" smtClean="0">
                              <a:solidFill>
                                <a:srgbClr val="0070C0"/>
                              </a:solidFill>
                              <a:latin typeface="Cambria Math" panose="02040503050406030204" pitchFamily="18" charset="0"/>
                            </a:rPr>
                            <m:t>2</m:t>
                          </m:r>
                          <m:r>
                            <a:rPr lang="en-US" i="1">
                              <a:solidFill>
                                <a:srgbClr val="0070C0"/>
                              </a:solidFill>
                              <a:latin typeface="Cambria Math" panose="02040503050406030204" pitchFamily="18" charset="0"/>
                            </a:rPr>
                            <m:t>𝑅</m:t>
                          </m:r>
                        </m:den>
                      </m:f>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𝑉</m:t>
                          </m:r>
                        </m:num>
                        <m:den>
                          <m:r>
                            <a:rPr lang="en-US" i="1">
                              <a:solidFill>
                                <a:srgbClr val="0070C0"/>
                              </a:solidFill>
                              <a:latin typeface="Cambria Math" panose="02040503050406030204" pitchFamily="18" charset="0"/>
                            </a:rPr>
                            <m:t>𝑅</m:t>
                          </m:r>
                        </m:den>
                      </m:f>
                      <m:r>
                        <a:rPr lang="en-US" i="0">
                          <a:solidFill>
                            <a:srgbClr val="0070C0"/>
                          </a:solidFill>
                          <a:latin typeface="Cambria Math" panose="02040503050406030204" pitchFamily="18" charset="0"/>
                        </a:rPr>
                        <m:t>=</m:t>
                      </m:r>
                      <m:r>
                        <a:rPr lang="en-US" i="0">
                          <a:solidFill>
                            <a:srgbClr val="0070C0"/>
                          </a:solidFill>
                          <a:latin typeface="Cambria Math" panose="02040503050406030204" pitchFamily="18" charset="0"/>
                        </a:rPr>
                        <m:t>0</m:t>
                      </m:r>
                    </m:oMath>
                  </m:oMathPara>
                </a14:m>
                <a:endParaRPr lang="en-US" dirty="0"/>
              </a:p>
            </p:txBody>
          </p:sp>
        </mc:Choice>
        <mc:Fallback xmlns="">
          <p:sp>
            <p:nvSpPr>
              <p:cNvPr id="14" name="Rectangle 13">
                <a:extLst>
                  <a:ext uri="{FF2B5EF4-FFF2-40B4-BE49-F238E27FC236}">
                    <a16:creationId xmlns:a16="http://schemas.microsoft.com/office/drawing/2014/main" id="{547E7CBD-62FC-4CA6-90CD-AE0E01D7D96B}"/>
                  </a:ext>
                </a:extLst>
              </p:cNvPr>
              <p:cNvSpPr>
                <a:spLocks noRot="1" noChangeAspect="1" noMove="1" noResize="1" noEditPoints="1" noAdjustHandles="1" noChangeArrowheads="1" noChangeShapeType="1" noTextEdit="1"/>
              </p:cNvSpPr>
              <p:nvPr/>
            </p:nvSpPr>
            <p:spPr>
              <a:xfrm>
                <a:off x="1512394" y="4299213"/>
                <a:ext cx="1843518" cy="6090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C413AEB-B7BF-44A9-B0AD-49FAFC821EC7}"/>
                  </a:ext>
                </a:extLst>
              </p:cNvPr>
              <p:cNvSpPr/>
              <p:nvPr/>
            </p:nvSpPr>
            <p:spPr>
              <a:xfrm>
                <a:off x="4059412" y="4297354"/>
                <a:ext cx="1221232"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3</m:t>
                          </m:r>
                          <m:r>
                            <a:rPr lang="en-US" b="0" i="1" smtClean="0">
                              <a:solidFill>
                                <a:srgbClr val="0070C0"/>
                              </a:solidFill>
                              <a:latin typeface="Cambria Math" panose="02040503050406030204" pitchFamily="18" charset="0"/>
                            </a:rPr>
                            <m:t>𝑉</m:t>
                          </m:r>
                        </m:num>
                        <m:den>
                          <m:r>
                            <a:rPr lang="en-US" b="0" i="1" smtClean="0">
                              <a:solidFill>
                                <a:srgbClr val="0070C0"/>
                              </a:solidFill>
                              <a:latin typeface="Cambria Math" panose="02040503050406030204" pitchFamily="18" charset="0"/>
                            </a:rPr>
                            <m:t>2</m:t>
                          </m:r>
                          <m:r>
                            <a:rPr lang="en-US" i="1">
                              <a:solidFill>
                                <a:srgbClr val="0070C0"/>
                              </a:solidFill>
                              <a:latin typeface="Cambria Math" panose="02040503050406030204" pitchFamily="18" charset="0"/>
                            </a:rPr>
                            <m:t>𝑅</m:t>
                          </m:r>
                        </m:den>
                      </m:f>
                      <m:r>
                        <a:rPr lang="en-US" i="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i="1">
                                  <a:solidFill>
                                    <a:srgbClr val="0070C0"/>
                                  </a:solidFill>
                                  <a:latin typeface="Cambria Math" panose="02040503050406030204" pitchFamily="18" charset="0"/>
                                </a:rPr>
                                <m:t>𝑖</m:t>
                              </m:r>
                            </m:sub>
                          </m:sSub>
                        </m:num>
                        <m:den>
                          <m:r>
                            <a:rPr lang="en-US" i="1">
                              <a:solidFill>
                                <a:srgbClr val="0070C0"/>
                              </a:solidFill>
                              <a:latin typeface="Cambria Math" panose="02040503050406030204" pitchFamily="18" charset="0"/>
                            </a:rPr>
                            <m:t>𝑅</m:t>
                          </m:r>
                        </m:den>
                      </m:f>
                    </m:oMath>
                  </m:oMathPara>
                </a14:m>
                <a:endParaRPr lang="en-US" dirty="0"/>
              </a:p>
            </p:txBody>
          </p:sp>
        </mc:Choice>
        <mc:Fallback xmlns="">
          <p:sp>
            <p:nvSpPr>
              <p:cNvPr id="15" name="Rectangle 14">
                <a:extLst>
                  <a:ext uri="{FF2B5EF4-FFF2-40B4-BE49-F238E27FC236}">
                    <a16:creationId xmlns:a16="http://schemas.microsoft.com/office/drawing/2014/main" id="{2C413AEB-B7BF-44A9-B0AD-49FAFC821EC7}"/>
                  </a:ext>
                </a:extLst>
              </p:cNvPr>
              <p:cNvSpPr>
                <a:spLocks noRot="1" noChangeAspect="1" noMove="1" noResize="1" noEditPoints="1" noAdjustHandles="1" noChangeArrowheads="1" noChangeShapeType="1" noTextEdit="1"/>
              </p:cNvSpPr>
              <p:nvPr/>
            </p:nvSpPr>
            <p:spPr>
              <a:xfrm>
                <a:off x="4059412" y="4297354"/>
                <a:ext cx="1221232"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E086910-F846-420E-8F3D-962902BD3F37}"/>
                  </a:ext>
                </a:extLst>
              </p:cNvPr>
              <p:cNvSpPr/>
              <p:nvPr/>
            </p:nvSpPr>
            <p:spPr>
              <a:xfrm>
                <a:off x="4062041" y="5378329"/>
                <a:ext cx="12186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rPr>
                        <m:t>𝑉</m:t>
                      </m:r>
                      <m:r>
                        <a:rPr lang="en-US" i="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i="1">
                                  <a:solidFill>
                                    <a:srgbClr val="0070C0"/>
                                  </a:solidFill>
                                  <a:latin typeface="Cambria Math" panose="02040503050406030204" pitchFamily="18" charset="0"/>
                                </a:rPr>
                                <m:t>𝑖</m:t>
                              </m:r>
                            </m:sub>
                          </m:sSub>
                        </m:num>
                        <m:den>
                          <m:r>
                            <a:rPr lang="en-US" b="0" i="1" smtClean="0">
                              <a:solidFill>
                                <a:srgbClr val="0070C0"/>
                              </a:solidFill>
                              <a:latin typeface="Cambria Math" panose="02040503050406030204" pitchFamily="18" charset="0"/>
                            </a:rPr>
                            <m:t>3</m:t>
                          </m:r>
                        </m:den>
                      </m:f>
                    </m:oMath>
                  </m:oMathPara>
                </a14:m>
                <a:endParaRPr lang="en-US" dirty="0"/>
              </a:p>
            </p:txBody>
          </p:sp>
        </mc:Choice>
        <mc:Fallback xmlns="">
          <p:sp>
            <p:nvSpPr>
              <p:cNvPr id="16" name="Rectangle 15">
                <a:extLst>
                  <a:ext uri="{FF2B5EF4-FFF2-40B4-BE49-F238E27FC236}">
                    <a16:creationId xmlns:a16="http://schemas.microsoft.com/office/drawing/2014/main" id="{BE086910-F846-420E-8F3D-962902BD3F37}"/>
                  </a:ext>
                </a:extLst>
              </p:cNvPr>
              <p:cNvSpPr>
                <a:spLocks noRot="1" noChangeAspect="1" noMove="1" noResize="1" noEditPoints="1" noAdjustHandles="1" noChangeArrowheads="1" noChangeShapeType="1" noTextEdit="1"/>
              </p:cNvSpPr>
              <p:nvPr/>
            </p:nvSpPr>
            <p:spPr>
              <a:xfrm>
                <a:off x="4062041" y="5378329"/>
                <a:ext cx="1218603" cy="61093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26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
        <p:nvSpPr>
          <p:cNvPr id="18" name="제목 1">
            <a:extLst>
              <a:ext uri="{FF2B5EF4-FFF2-40B4-BE49-F238E27FC236}">
                <a16:creationId xmlns:a16="http://schemas.microsoft.com/office/drawing/2014/main" id="{DF54AF06-5575-4516-8753-A269413EE464}"/>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2</a:t>
            </a:r>
            <a:r>
              <a:rPr lang="en-US" altLang="ko-KR" sz="3733" dirty="0"/>
              <a:t>. </a:t>
            </a:r>
            <a:r>
              <a:rPr lang="en-US" altLang="ko-KR" dirty="0"/>
              <a:t>Precision Rectifier</a:t>
            </a:r>
            <a:endParaRPr lang="ko-KR" altLang="en-US" dirty="0"/>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2.3. </a:t>
            </a:r>
            <a:r>
              <a:rPr kumimoji="1" lang="nl-NL" altLang="en-US" sz="2667" b="1" dirty="0">
                <a:solidFill>
                  <a:schemeClr val="accent5">
                    <a:lumMod val="75000"/>
                  </a:schemeClr>
                </a:solidFill>
                <a:latin typeface="Sitka Text" pitchFamily="2" charset="0"/>
                <a:ea typeface="굴림" charset="-127"/>
              </a:rPr>
              <a:t>Precision Full-Wave </a:t>
            </a:r>
            <a:r>
              <a:rPr kumimoji="1" lang="en-US" altLang="en-US" sz="2667" b="1" dirty="0">
                <a:solidFill>
                  <a:schemeClr val="accent5">
                    <a:lumMod val="75000"/>
                  </a:schemeClr>
                </a:solidFill>
                <a:latin typeface="Sitka Text" pitchFamily="2" charset="0"/>
                <a:ea typeface="굴림" charset="-127"/>
              </a:rPr>
              <a:t>Rectifier</a:t>
            </a:r>
            <a:endParaRPr kumimoji="1" lang="en-US" sz="2667" b="1" dirty="0">
              <a:solidFill>
                <a:schemeClr val="accent5">
                  <a:lumMod val="75000"/>
                </a:schemeClr>
              </a:solidFill>
              <a:latin typeface="Sitka Text" pitchFamily="2" charset="0"/>
              <a:ea typeface="굴림" charset="-127"/>
            </a:endParaRPr>
          </a:p>
        </p:txBody>
      </p:sp>
      <p:sp>
        <p:nvSpPr>
          <p:cNvPr id="12" name="Rectangle 11">
            <a:extLst>
              <a:ext uri="{FF2B5EF4-FFF2-40B4-BE49-F238E27FC236}">
                <a16:creationId xmlns:a16="http://schemas.microsoft.com/office/drawing/2014/main" id="{2D2F5F49-DED5-498D-9C72-3A74B7CAAD2B}"/>
              </a:ext>
            </a:extLst>
          </p:cNvPr>
          <p:cNvSpPr/>
          <p:nvPr/>
        </p:nvSpPr>
        <p:spPr>
          <a:xfrm>
            <a:off x="4670028" y="2486025"/>
            <a:ext cx="230981" cy="345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3" name="Picture 2">
            <a:extLst>
              <a:ext uri="{FF2B5EF4-FFF2-40B4-BE49-F238E27FC236}">
                <a16:creationId xmlns:a16="http://schemas.microsoft.com/office/drawing/2014/main" id="{900557B9-3E85-4254-87C7-474FD108C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 y="1481137"/>
            <a:ext cx="3248025" cy="2009775"/>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43C08A1-43C2-46B7-B3B8-A0EA9844B84B}"/>
                  </a:ext>
                </a:extLst>
              </p:cNvPr>
              <p:cNvSpPr/>
              <p:nvPr/>
            </p:nvSpPr>
            <p:spPr>
              <a:xfrm>
                <a:off x="4184288" y="1742225"/>
                <a:ext cx="2247025"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𝑃</m:t>
                          </m:r>
                        </m:sub>
                      </m:sSub>
                      <m:sSub>
                        <m:sSubPr>
                          <m:ctrlPr>
                            <a:rPr lang="en-US" i="1">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𝑁</m:t>
                          </m:r>
                        </m:sub>
                      </m:sSub>
                      <m:r>
                        <a:rPr lang="en-US" b="0" i="1" smtClean="0">
                          <a:solidFill>
                            <a:srgbClr val="0070C0"/>
                          </a:solidFill>
                          <a:latin typeface="Cambria Math" panose="02040503050406030204" pitchFamily="18" charset="0"/>
                        </a:rPr>
                        <m:t>=</m:t>
                      </m:r>
                      <m:r>
                        <a:rPr lang="en-US" i="1" smtClean="0">
                          <a:solidFill>
                            <a:srgbClr val="0070C0"/>
                          </a:solidFill>
                          <a:latin typeface="Cambria Math" panose="02040503050406030204" pitchFamily="18" charset="0"/>
                        </a:rPr>
                        <m:t>𝑉</m:t>
                      </m:r>
                      <m:r>
                        <a:rPr lang="en-US" i="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i="1">
                                  <a:solidFill>
                                    <a:srgbClr val="0070C0"/>
                                  </a:solidFill>
                                  <a:latin typeface="Cambria Math" panose="02040503050406030204" pitchFamily="18" charset="0"/>
                                </a:rPr>
                                <m:t>𝑖</m:t>
                              </m:r>
                            </m:sub>
                          </m:sSub>
                        </m:num>
                        <m:den>
                          <m:r>
                            <a:rPr lang="en-US" b="0" i="1" smtClean="0">
                              <a:solidFill>
                                <a:srgbClr val="0070C0"/>
                              </a:solidFill>
                              <a:latin typeface="Cambria Math" panose="02040503050406030204" pitchFamily="18" charset="0"/>
                            </a:rPr>
                            <m:t>3</m:t>
                          </m:r>
                        </m:den>
                      </m:f>
                    </m:oMath>
                  </m:oMathPara>
                </a14:m>
                <a:endParaRPr lang="en-US" dirty="0"/>
              </a:p>
            </p:txBody>
          </p:sp>
        </mc:Choice>
        <mc:Fallback xmlns="">
          <p:sp>
            <p:nvSpPr>
              <p:cNvPr id="10" name="Rectangle 9">
                <a:extLst>
                  <a:ext uri="{FF2B5EF4-FFF2-40B4-BE49-F238E27FC236}">
                    <a16:creationId xmlns:a16="http://schemas.microsoft.com/office/drawing/2014/main" id="{B43C08A1-43C2-46B7-B3B8-A0EA9844B84B}"/>
                  </a:ext>
                </a:extLst>
              </p:cNvPr>
              <p:cNvSpPr>
                <a:spLocks noRot="1" noChangeAspect="1" noMove="1" noResize="1" noEditPoints="1" noAdjustHandles="1" noChangeArrowheads="1" noChangeShapeType="1" noTextEdit="1"/>
              </p:cNvSpPr>
              <p:nvPr/>
            </p:nvSpPr>
            <p:spPr>
              <a:xfrm>
                <a:off x="4184288" y="1742225"/>
                <a:ext cx="2247025" cy="6127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207D48B-11C4-4A48-B061-E16D71B186CC}"/>
                  </a:ext>
                </a:extLst>
              </p:cNvPr>
              <p:cNvSpPr/>
              <p:nvPr/>
            </p:nvSpPr>
            <p:spPr>
              <a:xfrm>
                <a:off x="3389136" y="2724708"/>
                <a:ext cx="3146952" cy="6167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i="1">
                              <a:solidFill>
                                <a:srgbClr val="0070C0"/>
                              </a:solidFill>
                              <a:latin typeface="Cambria Math" panose="02040503050406030204" pitchFamily="18" charset="0"/>
                            </a:rPr>
                            <m:t>𝑜</m:t>
                          </m:r>
                        </m:sub>
                      </m:sSub>
                      <m:r>
                        <a:rPr lang="en-US" b="0" i="1" smtClean="0">
                          <a:solidFill>
                            <a:srgbClr val="0070C0"/>
                          </a:solidFill>
                          <a:latin typeface="Cambria Math" panose="02040503050406030204" pitchFamily="18" charset="0"/>
                        </a:rPr>
                        <m:t>=</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m:t>
                          </m:r>
                          <m:f>
                            <m:fPr>
                              <m:ctrlPr>
                                <a:rPr lang="en-US" i="1" smtClean="0">
                                  <a:solidFill>
                                    <a:srgbClr val="0070C0"/>
                                  </a:solidFill>
                                  <a:latin typeface="Cambria Math" panose="02040503050406030204" pitchFamily="18" charset="0"/>
                                </a:rPr>
                              </m:ctrlPr>
                            </m:fPr>
                            <m:num>
                              <m:r>
                                <a:rPr lang="en-US" i="1" smtClean="0">
                                  <a:solidFill>
                                    <a:srgbClr val="0070C0"/>
                                  </a:solidFill>
                                  <a:latin typeface="Cambria Math" panose="02040503050406030204" pitchFamily="18" charset="0"/>
                                </a:rPr>
                                <m:t>𝑅</m:t>
                              </m:r>
                            </m:num>
                            <m:den>
                              <m:r>
                                <a:rPr lang="en-US" b="0" i="1" smtClean="0">
                                  <a:solidFill>
                                    <a:srgbClr val="0070C0"/>
                                  </a:solidFill>
                                  <a:latin typeface="Cambria Math" panose="02040503050406030204" pitchFamily="18" charset="0"/>
                                </a:rPr>
                                <m:t>2</m:t>
                              </m:r>
                              <m:r>
                                <a:rPr lang="en-US" b="0" i="1" smtClean="0">
                                  <a:solidFill>
                                    <a:srgbClr val="0070C0"/>
                                  </a:solidFill>
                                  <a:latin typeface="Cambria Math" panose="02040503050406030204" pitchFamily="18" charset="0"/>
                                </a:rPr>
                                <m:t>𝑅</m:t>
                              </m:r>
                            </m:den>
                          </m:f>
                        </m:e>
                      </m:d>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𝑝</m:t>
                          </m:r>
                        </m:sub>
                      </m:sSub>
                      <m:r>
                        <a:rPr lang="en-US" b="0" i="1" smtClean="0">
                          <a:solidFill>
                            <a:srgbClr val="0070C0"/>
                          </a:solidFill>
                          <a:latin typeface="Cambria Math" panose="02040503050406030204" pitchFamily="18" charset="0"/>
                        </a:rPr>
                        <m:t>=</m:t>
                      </m:r>
                      <m:r>
                        <a:rPr lang="en-US" b="0" i="0" smtClean="0">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m:t>
                          </m:r>
                        </m:sub>
                      </m:sSub>
                      <m:r>
                        <a:rPr lang="en-US" i="0">
                          <a:solidFill>
                            <a:srgbClr val="0070C0"/>
                          </a:solidFill>
                          <a:latin typeface="Cambria Math" panose="02040503050406030204" pitchFamily="18" charset="0"/>
                        </a:rPr>
                        <m:t>=</m:t>
                      </m:r>
                      <m:r>
                        <a:rPr lang="en-US" b="0" i="0" smtClean="0">
                          <a:solidFill>
                            <a:srgbClr val="0070C0"/>
                          </a:solidFill>
                          <a:latin typeface="Cambria Math" panose="02040503050406030204" pitchFamily="18" charset="0"/>
                        </a:rPr>
                        <m:t>|</m:t>
                      </m:r>
                      <m:r>
                        <m:rPr>
                          <m:sty m:val="p"/>
                        </m:rPr>
                        <a:rPr lang="en-US" b="0" i="0" smtClean="0">
                          <a:solidFill>
                            <a:srgbClr val="0070C0"/>
                          </a:solidFill>
                          <a:latin typeface="Cambria Math" panose="02040503050406030204" pitchFamily="18" charset="0"/>
                        </a:rPr>
                        <m:t>E</m:t>
                      </m:r>
                      <m:r>
                        <a:rPr lang="en-US" b="0" i="0" smtClean="0">
                          <a:solidFill>
                            <a:srgbClr val="0070C0"/>
                          </a:solidFill>
                          <a:latin typeface="Cambria Math" panose="02040503050406030204" pitchFamily="18" charset="0"/>
                        </a:rPr>
                        <m:t>|</m:t>
                      </m:r>
                    </m:oMath>
                  </m:oMathPara>
                </a14:m>
                <a:endParaRPr lang="en-US" dirty="0"/>
              </a:p>
            </p:txBody>
          </p:sp>
        </mc:Choice>
        <mc:Fallback xmlns="">
          <p:sp>
            <p:nvSpPr>
              <p:cNvPr id="13" name="Rectangle 12">
                <a:extLst>
                  <a:ext uri="{FF2B5EF4-FFF2-40B4-BE49-F238E27FC236}">
                    <a16:creationId xmlns:a16="http://schemas.microsoft.com/office/drawing/2014/main" id="{B207D48B-11C4-4A48-B061-E16D71B186CC}"/>
                  </a:ext>
                </a:extLst>
              </p:cNvPr>
              <p:cNvSpPr>
                <a:spLocks noRot="1" noChangeAspect="1" noMove="1" noResize="1" noEditPoints="1" noAdjustHandles="1" noChangeArrowheads="1" noChangeShapeType="1" noTextEdit="1"/>
              </p:cNvSpPr>
              <p:nvPr/>
            </p:nvSpPr>
            <p:spPr>
              <a:xfrm>
                <a:off x="3389136" y="2724708"/>
                <a:ext cx="3146952" cy="616772"/>
              </a:xfrm>
              <a:prstGeom prst="rect">
                <a:avLst/>
              </a:prstGeom>
              <a:blipFill>
                <a:blip r:embed="rId5"/>
                <a:stretch>
                  <a:fillRect/>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B146B1D3-76E1-49E5-B16D-7F736FC25E74}"/>
              </a:ext>
            </a:extLst>
          </p:cNvPr>
          <p:cNvPicPr>
            <a:picLocks noChangeAspect="1"/>
          </p:cNvPicPr>
          <p:nvPr/>
        </p:nvPicPr>
        <p:blipFill>
          <a:blip r:embed="rId6"/>
          <a:stretch>
            <a:fillRect/>
          </a:stretch>
        </p:blipFill>
        <p:spPr>
          <a:xfrm>
            <a:off x="110067" y="3942957"/>
            <a:ext cx="7800975" cy="2705100"/>
          </a:xfrm>
          <a:prstGeom prst="rect">
            <a:avLst/>
          </a:prstGeom>
        </p:spPr>
      </p:pic>
    </p:spTree>
    <p:extLst>
      <p:ext uri="{BB962C8B-B14F-4D97-AF65-F5344CB8AC3E}">
        <p14:creationId xmlns:p14="http://schemas.microsoft.com/office/powerpoint/2010/main" val="2850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제목 1">
            <a:extLst>
              <a:ext uri="{FF2B5EF4-FFF2-40B4-BE49-F238E27FC236}">
                <a16:creationId xmlns:a16="http://schemas.microsoft.com/office/drawing/2014/main" id="{C07FFAC8-04F5-4BD2-A12C-90C55038F7D7}"/>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br>
              <a:rPr lang="en-US" altLang="ko-KR" dirty="0"/>
            </a:br>
            <a:r>
              <a:rPr lang="en-US" altLang="ko-KR" dirty="0"/>
              <a:t> </a:t>
            </a:r>
            <a:endParaRPr lang="ko-KR" altLang="en-US" dirty="0"/>
          </a:p>
        </p:txBody>
      </p:sp>
      <p:sp>
        <p:nvSpPr>
          <p:cNvPr id="7172" name="TextBox 7">
            <a:extLst>
              <a:ext uri="{FF2B5EF4-FFF2-40B4-BE49-F238E27FC236}">
                <a16:creationId xmlns:a16="http://schemas.microsoft.com/office/drawing/2014/main" id="{DE18C447-0551-499C-A3AE-1A1C31FEDD9B}"/>
              </a:ext>
            </a:extLst>
          </p:cNvPr>
          <p:cNvSpPr txBox="1">
            <a:spLocks noChangeArrowheads="1"/>
          </p:cNvSpPr>
          <p:nvPr/>
        </p:nvSpPr>
        <p:spPr bwMode="auto">
          <a:xfrm>
            <a:off x="431371" y="1130935"/>
            <a:ext cx="1142526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3.1. Instrumentation Amplifier</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3.2. Operational Transconductance Amplifier (OTA) </a:t>
            </a:r>
          </a:p>
          <a:p>
            <a:pPr>
              <a:buFont typeface="Arial" panose="020B0604020202020204" pitchFamily="34" charset="0"/>
              <a:buChar char="•"/>
            </a:pPr>
            <a:endParaRPr lang="en-US" altLang="ko-KR" sz="2400" b="1" dirty="0">
              <a:latin typeface="Sitka Text" panose="02000505000000020004" pitchFamily="2" charset="0"/>
            </a:endParaRPr>
          </a:p>
          <a:p>
            <a:pPr>
              <a:buFont typeface="Arial" panose="020B0604020202020204" pitchFamily="34" charset="0"/>
              <a:buChar char="•"/>
            </a:pPr>
            <a:endParaRPr lang="ko-KR" altLang="en-US" sz="2400" b="1" dirty="0">
              <a:latin typeface="Sitka Text" panose="02000505000000020004" pitchFamily="2" charset="0"/>
            </a:endParaRPr>
          </a:p>
        </p:txBody>
      </p:sp>
    </p:spTree>
    <p:extLst>
      <p:ext uri="{BB962C8B-B14F-4D97-AF65-F5344CB8AC3E}">
        <p14:creationId xmlns:p14="http://schemas.microsoft.com/office/powerpoint/2010/main" val="2502332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0067" y="1329588"/>
            <a:ext cx="8922591" cy="177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An </a:t>
            </a:r>
            <a:r>
              <a:rPr lang="en-US" altLang="en-US" sz="2200" b="1" dirty="0">
                <a:latin typeface="Arial" panose="020B0604020202020204" pitchFamily="34" charset="0"/>
                <a:cs typeface="Arial" panose="020B0604020202020204" pitchFamily="34" charset="0"/>
              </a:rPr>
              <a:t>instrumentation amplifier </a:t>
            </a:r>
            <a:r>
              <a:rPr lang="en-US" altLang="en-US" sz="2200" dirty="0">
                <a:latin typeface="Arial" panose="020B0604020202020204" pitchFamily="34" charset="0"/>
                <a:cs typeface="Arial" panose="020B0604020202020204" pitchFamily="34" charset="0"/>
              </a:rPr>
              <a:t>(IA) amplifies the voltage difference between its terminals. It is optimized for small differential signals that may be riding on a large common mode voltages.</a:t>
            </a:r>
          </a:p>
          <a:p>
            <a:pPr lvl="1"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55033" y="850208"/>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3.1. Instrumentation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sp>
        <p:nvSpPr>
          <p:cNvPr id="10" name="Rectangle 21">
            <a:extLst>
              <a:ext uri="{FF2B5EF4-FFF2-40B4-BE49-F238E27FC236}">
                <a16:creationId xmlns:a16="http://schemas.microsoft.com/office/drawing/2014/main" id="{205BBE75-C119-4401-89F2-F0BE32244AC7}"/>
              </a:ext>
            </a:extLst>
          </p:cNvPr>
          <p:cNvSpPr>
            <a:spLocks noChangeArrowheads="1"/>
          </p:cNvSpPr>
          <p:nvPr/>
        </p:nvSpPr>
        <p:spPr bwMode="auto">
          <a:xfrm>
            <a:off x="2834943" y="2983440"/>
            <a:ext cx="5029200" cy="2895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2" name="Object 23">
            <a:extLst>
              <a:ext uri="{FF2B5EF4-FFF2-40B4-BE49-F238E27FC236}">
                <a16:creationId xmlns:a16="http://schemas.microsoft.com/office/drawing/2014/main" id="{A47ED79D-A26D-4DD4-A406-8D38B09B8F2D}"/>
              </a:ext>
            </a:extLst>
          </p:cNvPr>
          <p:cNvGraphicFramePr>
            <a:graphicFrameLocks noChangeAspect="1"/>
          </p:cNvGraphicFramePr>
          <p:nvPr>
            <p:extLst>
              <p:ext uri="{D42A27DB-BD31-4B8C-83A1-F6EECF244321}">
                <p14:modId xmlns:p14="http://schemas.microsoft.com/office/powerpoint/2010/main" val="3864338684"/>
              </p:ext>
            </p:extLst>
          </p:nvPr>
        </p:nvGraphicFramePr>
        <p:xfrm>
          <a:off x="3292143" y="3113143"/>
          <a:ext cx="4495800" cy="2706688"/>
        </p:xfrm>
        <a:graphic>
          <a:graphicData uri="http://schemas.openxmlformats.org/presentationml/2006/ole">
            <mc:AlternateContent xmlns:mc="http://schemas.openxmlformats.org/markup-compatibility/2006">
              <mc:Choice xmlns:v="urn:schemas-microsoft-com:vml" Requires="v">
                <p:oleObj name="CorelDRAW" r:id="rId3" imgW="2876662" imgH="1731914" progId="CorelDRAW.Graphic.13">
                  <p:embed/>
                </p:oleObj>
              </mc:Choice>
              <mc:Fallback>
                <p:oleObj name="CorelDRAW" r:id="rId3" imgW="2876662" imgH="1731914" progId="CorelDRAW.Graphic.13">
                  <p:embed/>
                  <p:pic>
                    <p:nvPicPr>
                      <p:cNvPr id="106500" name="Object 23">
                        <a:extLst>
                          <a:ext uri="{FF2B5EF4-FFF2-40B4-BE49-F238E27FC236}">
                            <a16:creationId xmlns:a16="http://schemas.microsoft.com/office/drawing/2014/main" id="{C9923EBE-A232-4762-B1E4-F9410920B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143" y="3113143"/>
                        <a:ext cx="4495800" cy="270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39">
            <a:extLst>
              <a:ext uri="{FF2B5EF4-FFF2-40B4-BE49-F238E27FC236}">
                <a16:creationId xmlns:a16="http://schemas.microsoft.com/office/drawing/2014/main" id="{C0DC7757-E379-4CAC-B374-35AC24AECD4C}"/>
              </a:ext>
            </a:extLst>
          </p:cNvPr>
          <p:cNvSpPr>
            <a:spLocks noChangeShapeType="1"/>
          </p:cNvSpPr>
          <p:nvPr/>
        </p:nvSpPr>
        <p:spPr bwMode="auto">
          <a:xfrm flipV="1">
            <a:off x="6416343" y="4507440"/>
            <a:ext cx="53340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6" name="Object 40">
            <a:extLst>
              <a:ext uri="{FF2B5EF4-FFF2-40B4-BE49-F238E27FC236}">
                <a16:creationId xmlns:a16="http://schemas.microsoft.com/office/drawing/2014/main" id="{6762B424-501C-4473-A257-0E7DB5048281}"/>
              </a:ext>
            </a:extLst>
          </p:cNvPr>
          <p:cNvGraphicFramePr>
            <a:graphicFrameLocks noChangeAspect="1"/>
          </p:cNvGraphicFramePr>
          <p:nvPr>
            <p:extLst>
              <p:ext uri="{D42A27DB-BD31-4B8C-83A1-F6EECF244321}">
                <p14:modId xmlns:p14="http://schemas.microsoft.com/office/powerpoint/2010/main" val="1447266673"/>
              </p:ext>
            </p:extLst>
          </p:nvPr>
        </p:nvGraphicFramePr>
        <p:xfrm>
          <a:off x="6035343" y="4888440"/>
          <a:ext cx="1785937" cy="239713"/>
        </p:xfrm>
        <a:graphic>
          <a:graphicData uri="http://schemas.openxmlformats.org/presentationml/2006/ole">
            <mc:AlternateContent xmlns:mc="http://schemas.openxmlformats.org/markup-compatibility/2006">
              <mc:Choice xmlns:v="urn:schemas-microsoft-com:vml" Requires="v">
                <p:oleObj name="CorelDRAW" r:id="rId5" imgW="829381" imgH="111516" progId="CorelDRAW.Graphic.13">
                  <p:embed/>
                </p:oleObj>
              </mc:Choice>
              <mc:Fallback>
                <p:oleObj name="CorelDRAW" r:id="rId5" imgW="829381" imgH="111516" progId="CorelDRAW.Graphic.13">
                  <p:embed/>
                  <p:pic>
                    <p:nvPicPr>
                      <p:cNvPr id="3112" name="Object 40">
                        <a:extLst>
                          <a:ext uri="{FF2B5EF4-FFF2-40B4-BE49-F238E27FC236}">
                            <a16:creationId xmlns:a16="http://schemas.microsoft.com/office/drawing/2014/main" id="{642AD83E-4ECA-448B-8878-F848ECF2F1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5343" y="4888440"/>
                        <a:ext cx="178593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41">
            <a:extLst>
              <a:ext uri="{FF2B5EF4-FFF2-40B4-BE49-F238E27FC236}">
                <a16:creationId xmlns:a16="http://schemas.microsoft.com/office/drawing/2014/main" id="{76BB8D04-4160-4F5D-9227-45DE1642D484}"/>
              </a:ext>
            </a:extLst>
          </p:cNvPr>
          <p:cNvSpPr txBox="1">
            <a:spLocks noChangeArrowheads="1"/>
          </p:cNvSpPr>
          <p:nvPr/>
        </p:nvSpPr>
        <p:spPr bwMode="auto">
          <a:xfrm>
            <a:off x="32353" y="6024428"/>
            <a:ext cx="9724409" cy="53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fontAlgn="base">
              <a:lnSpc>
                <a:spcPct val="150000"/>
              </a:lnSpc>
              <a:spcAft>
                <a:spcPct val="0"/>
              </a:spcAft>
              <a:buFont typeface="Arial" panose="020B0604020202020204" pitchFamily="34" charset="0"/>
              <a:buChar char="•"/>
            </a:pPr>
            <a:r>
              <a:rPr lang="en-US" altLang="en-US" sz="2200" kern="0" dirty="0">
                <a:latin typeface="Arial" panose="020B0604020202020204" pitchFamily="34" charset="0"/>
                <a:cs typeface="Arial" panose="020B0604020202020204" pitchFamily="34" charset="0"/>
              </a:rPr>
              <a:t>The gain is set by a single resistor that is supplied by the user . </a:t>
            </a:r>
          </a:p>
        </p:txBody>
      </p:sp>
      <p:cxnSp>
        <p:nvCxnSpPr>
          <p:cNvPr id="3" name="Straight Arrow Connector 2">
            <a:extLst>
              <a:ext uri="{FF2B5EF4-FFF2-40B4-BE49-F238E27FC236}">
                <a16:creationId xmlns:a16="http://schemas.microsoft.com/office/drawing/2014/main" id="{EDE615A4-948E-4996-A694-120F7C069CC4}"/>
              </a:ext>
            </a:extLst>
          </p:cNvPr>
          <p:cNvCxnSpPr>
            <a:cxnSpLocks/>
          </p:cNvCxnSpPr>
          <p:nvPr/>
        </p:nvCxnSpPr>
        <p:spPr>
          <a:xfrm flipV="1">
            <a:off x="1175657" y="4208106"/>
            <a:ext cx="2761861"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710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3.1. Instrumentation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sp>
        <p:nvSpPr>
          <p:cNvPr id="13" name="Text Box 24">
            <a:extLst>
              <a:ext uri="{FF2B5EF4-FFF2-40B4-BE49-F238E27FC236}">
                <a16:creationId xmlns:a16="http://schemas.microsoft.com/office/drawing/2014/main" id="{6050F383-2B05-4B4B-9484-ECC1B5CCE0F7}"/>
              </a:ext>
            </a:extLst>
          </p:cNvPr>
          <p:cNvSpPr txBox="1">
            <a:spLocks noChangeArrowheads="1"/>
          </p:cNvSpPr>
          <p:nvPr/>
        </p:nvSpPr>
        <p:spPr bwMode="auto">
          <a:xfrm>
            <a:off x="243186" y="1428390"/>
            <a:ext cx="5246687" cy="2399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fontAlgn="base">
              <a:lnSpc>
                <a:spcPct val="150000"/>
              </a:lnSpc>
              <a:spcBef>
                <a:spcPct val="50000"/>
              </a:spcBef>
              <a:spcAft>
                <a:spcPct val="0"/>
              </a:spcAft>
              <a:buFont typeface="Arial" panose="020B0604020202020204" pitchFamily="34" charset="0"/>
              <a:buChar char="•"/>
            </a:pPr>
            <a:r>
              <a:rPr lang="en-US" altLang="en-US" sz="2200" kern="0" dirty="0">
                <a:latin typeface="Arial" panose="020B0604020202020204" pitchFamily="34" charset="0"/>
                <a:cs typeface="Arial" panose="020B0604020202020204" pitchFamily="34" charset="0"/>
              </a:rPr>
              <a:t>Very high CMRR</a:t>
            </a:r>
          </a:p>
          <a:p>
            <a:pPr marL="342900" indent="-342900" fontAlgn="base">
              <a:lnSpc>
                <a:spcPct val="150000"/>
              </a:lnSpc>
              <a:spcBef>
                <a:spcPct val="50000"/>
              </a:spcBef>
              <a:spcAft>
                <a:spcPct val="0"/>
              </a:spcAft>
              <a:buFont typeface="Arial" panose="020B0604020202020204" pitchFamily="34" charset="0"/>
              <a:buChar char="•"/>
            </a:pPr>
            <a:r>
              <a:rPr lang="en-US" altLang="en-US" sz="2200" kern="0" dirty="0">
                <a:latin typeface="Arial" panose="020B0604020202020204" pitchFamily="34" charset="0"/>
                <a:cs typeface="Arial" panose="020B0604020202020204" pitchFamily="34" charset="0"/>
              </a:rPr>
              <a:t>Fixed, precision, internal gain</a:t>
            </a:r>
          </a:p>
          <a:p>
            <a:pPr marL="342900" indent="-342900" fontAlgn="base">
              <a:lnSpc>
                <a:spcPct val="150000"/>
              </a:lnSpc>
              <a:spcBef>
                <a:spcPct val="50000"/>
              </a:spcBef>
              <a:spcAft>
                <a:spcPct val="0"/>
              </a:spcAft>
              <a:buFont typeface="Arial" panose="020B0604020202020204" pitchFamily="34" charset="0"/>
              <a:buChar char="•"/>
            </a:pPr>
            <a:r>
              <a:rPr lang="en-US" altLang="en-US" sz="2200" kern="0" dirty="0">
                <a:latin typeface="Arial" panose="020B0604020202020204" pitchFamily="34" charset="0"/>
                <a:cs typeface="Arial" panose="020B0604020202020204" pitchFamily="34" charset="0"/>
              </a:rPr>
              <a:t>Always used as difference amp</a:t>
            </a:r>
          </a:p>
          <a:p>
            <a:pPr marL="342900" marR="0" lvl="0" indent="-342900" defTabSz="914400" eaLnBrk="1" fontAlgn="base" latinLnBrk="0" hangingPunct="1">
              <a:lnSpc>
                <a:spcPct val="150000"/>
              </a:lnSpc>
              <a:spcAft>
                <a:spcPct val="0"/>
              </a:spcAft>
              <a:buClrTx/>
              <a:buSzTx/>
              <a:buFont typeface="Arial" panose="020B0604020202020204" pitchFamily="34" charset="0"/>
              <a:buChar char="•"/>
              <a:tabLst/>
              <a:defRPr/>
            </a:pPr>
            <a:endParaRPr kumimoji="0" lang="en-US" altLang="en-US" sz="220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4BC8109A-5F58-434B-9D3C-BB5EEAE9B95A}"/>
              </a:ext>
            </a:extLst>
          </p:cNvPr>
          <p:cNvGrpSpPr/>
          <p:nvPr/>
        </p:nvGrpSpPr>
        <p:grpSpPr>
          <a:xfrm>
            <a:off x="243186" y="3465142"/>
            <a:ext cx="5622206" cy="3117948"/>
            <a:chOff x="4146550" y="2682875"/>
            <a:chExt cx="4508500" cy="2500313"/>
          </a:xfrm>
        </p:grpSpPr>
        <p:sp>
          <p:nvSpPr>
            <p:cNvPr id="21" name="Text Box 12">
              <a:extLst>
                <a:ext uri="{FF2B5EF4-FFF2-40B4-BE49-F238E27FC236}">
                  <a16:creationId xmlns:a16="http://schemas.microsoft.com/office/drawing/2014/main" id="{96B876F4-C084-4009-800F-01288223AD62}"/>
                </a:ext>
              </a:extLst>
            </p:cNvPr>
            <p:cNvSpPr txBox="1">
              <a:spLocks noChangeArrowheads="1"/>
            </p:cNvSpPr>
            <p:nvPr/>
          </p:nvSpPr>
          <p:spPr bwMode="auto">
            <a:xfrm>
              <a:off x="4146550" y="2711450"/>
              <a:ext cx="378184"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i1</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2" name="Text Box 13">
              <a:extLst>
                <a:ext uri="{FF2B5EF4-FFF2-40B4-BE49-F238E27FC236}">
                  <a16:creationId xmlns:a16="http://schemas.microsoft.com/office/drawing/2014/main" id="{8D73B77C-D0E4-4E82-93D6-E5F1A39D2919}"/>
                </a:ext>
              </a:extLst>
            </p:cNvPr>
            <p:cNvSpPr txBox="1">
              <a:spLocks noChangeArrowheads="1"/>
            </p:cNvSpPr>
            <p:nvPr/>
          </p:nvSpPr>
          <p:spPr bwMode="auto">
            <a:xfrm>
              <a:off x="8229600" y="358140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a:ln>
                    <a:noFill/>
                  </a:ln>
                  <a:solidFill>
                    <a:srgbClr val="000000"/>
                  </a:solidFill>
                  <a:effectLst/>
                  <a:uLnTx/>
                  <a:uFillTx/>
                  <a:latin typeface="Times" panose="02020603050405020304" pitchFamily="18" charset="0"/>
                </a:rPr>
                <a:t>o</a:t>
              </a:r>
              <a:endParaRPr kumimoji="0" lang="en-US" altLang="en-US" sz="18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23" name="Text Box 37">
              <a:extLst>
                <a:ext uri="{FF2B5EF4-FFF2-40B4-BE49-F238E27FC236}">
                  <a16:creationId xmlns:a16="http://schemas.microsoft.com/office/drawing/2014/main" id="{F366D5A1-1AC5-4B39-BF3B-F50AFCBC3902}"/>
                </a:ext>
              </a:extLst>
            </p:cNvPr>
            <p:cNvSpPr txBox="1">
              <a:spLocks noChangeArrowheads="1"/>
            </p:cNvSpPr>
            <p:nvPr/>
          </p:nvSpPr>
          <p:spPr bwMode="auto">
            <a:xfrm>
              <a:off x="6902450" y="4310063"/>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6</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4" name="Text Box 58">
              <a:extLst>
                <a:ext uri="{FF2B5EF4-FFF2-40B4-BE49-F238E27FC236}">
                  <a16:creationId xmlns:a16="http://schemas.microsoft.com/office/drawing/2014/main" id="{80B658D9-8A39-4E6D-B0C3-CAA172ED3869}"/>
                </a:ext>
              </a:extLst>
            </p:cNvPr>
            <p:cNvSpPr txBox="1">
              <a:spLocks noChangeArrowheads="1"/>
            </p:cNvSpPr>
            <p:nvPr/>
          </p:nvSpPr>
          <p:spPr bwMode="auto">
            <a:xfrm>
              <a:off x="4416425" y="3622675"/>
              <a:ext cx="360187"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lang="en-US" altLang="en-US" sz="1800" kern="0" baseline="-25000" dirty="0">
                  <a:solidFill>
                    <a:srgbClr val="000000"/>
                  </a:solidFill>
                  <a:latin typeface="Times" panose="02020603050405020304" pitchFamily="18" charset="0"/>
                </a:rPr>
                <a:t>G</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5" name="Line 7">
              <a:extLst>
                <a:ext uri="{FF2B5EF4-FFF2-40B4-BE49-F238E27FC236}">
                  <a16:creationId xmlns:a16="http://schemas.microsoft.com/office/drawing/2014/main" id="{D8984BFA-C19E-4D7D-889E-637EDE995F69}"/>
                </a:ext>
              </a:extLst>
            </p:cNvPr>
            <p:cNvSpPr>
              <a:spLocks noChangeAspect="1" noChangeShapeType="1"/>
            </p:cNvSpPr>
            <p:nvPr/>
          </p:nvSpPr>
          <p:spPr bwMode="auto">
            <a:xfrm flipH="1">
              <a:off x="6743700" y="3613150"/>
              <a:ext cx="427038"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26" name="Line 8">
              <a:extLst>
                <a:ext uri="{FF2B5EF4-FFF2-40B4-BE49-F238E27FC236}">
                  <a16:creationId xmlns:a16="http://schemas.microsoft.com/office/drawing/2014/main" id="{03647971-5127-4734-A9C8-4F405743DFF6}"/>
                </a:ext>
              </a:extLst>
            </p:cNvPr>
            <p:cNvSpPr>
              <a:spLocks noChangeAspect="1" noChangeShapeType="1"/>
            </p:cNvSpPr>
            <p:nvPr/>
          </p:nvSpPr>
          <p:spPr bwMode="auto">
            <a:xfrm flipH="1">
              <a:off x="7805738" y="3802063"/>
              <a:ext cx="427037"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27" name="Line 9">
              <a:extLst>
                <a:ext uri="{FF2B5EF4-FFF2-40B4-BE49-F238E27FC236}">
                  <a16:creationId xmlns:a16="http://schemas.microsoft.com/office/drawing/2014/main" id="{3B8D3391-37FF-4ADE-A999-ACDA1E9313EE}"/>
                </a:ext>
              </a:extLst>
            </p:cNvPr>
            <p:cNvSpPr>
              <a:spLocks noChangeAspect="1" noChangeShapeType="1"/>
            </p:cNvSpPr>
            <p:nvPr/>
          </p:nvSpPr>
          <p:spPr bwMode="auto">
            <a:xfrm flipH="1">
              <a:off x="6743700" y="4014788"/>
              <a:ext cx="427038"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28" name="Group 103">
              <a:extLst>
                <a:ext uri="{FF2B5EF4-FFF2-40B4-BE49-F238E27FC236}">
                  <a16:creationId xmlns:a16="http://schemas.microsoft.com/office/drawing/2014/main" id="{9EE344A6-689A-41D7-A585-D84C47A76CA2}"/>
                </a:ext>
              </a:extLst>
            </p:cNvPr>
            <p:cNvGrpSpPr>
              <a:grpSpLocks/>
            </p:cNvGrpSpPr>
            <p:nvPr/>
          </p:nvGrpSpPr>
          <p:grpSpPr bwMode="auto">
            <a:xfrm>
              <a:off x="7162800" y="3429000"/>
              <a:ext cx="647700" cy="746125"/>
              <a:chOff x="3552" y="2232"/>
              <a:chExt cx="408" cy="470"/>
            </a:xfrm>
          </p:grpSpPr>
          <p:sp>
            <p:nvSpPr>
              <p:cNvPr id="198" name="AutoShape 6">
                <a:extLst>
                  <a:ext uri="{FF2B5EF4-FFF2-40B4-BE49-F238E27FC236}">
                    <a16:creationId xmlns:a16="http://schemas.microsoft.com/office/drawing/2014/main" id="{BC30B001-F0F9-44F4-82E8-01A2C23E5543}"/>
                  </a:ext>
                </a:extLst>
              </p:cNvPr>
              <p:cNvSpPr>
                <a:spLocks noChangeAspect="1" noChangeArrowheads="1"/>
              </p:cNvSpPr>
              <p:nvPr/>
            </p:nvSpPr>
            <p:spPr bwMode="auto">
              <a:xfrm rot="5400000">
                <a:off x="3524" y="2265"/>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199" name="Text Box 10">
                <a:extLst>
                  <a:ext uri="{FF2B5EF4-FFF2-40B4-BE49-F238E27FC236}">
                    <a16:creationId xmlns:a16="http://schemas.microsoft.com/office/drawing/2014/main" id="{791EAE31-A2EE-4785-909A-90A06442C477}"/>
                  </a:ext>
                </a:extLst>
              </p:cNvPr>
              <p:cNvSpPr txBox="1">
                <a:spLocks noChangeAspect="1" noChangeArrowheads="1"/>
              </p:cNvSpPr>
              <p:nvPr/>
            </p:nvSpPr>
            <p:spPr bwMode="auto">
              <a:xfrm>
                <a:off x="3552" y="2448"/>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sp>
            <p:nvSpPr>
              <p:cNvPr id="200" name="Text Box 11">
                <a:extLst>
                  <a:ext uri="{FF2B5EF4-FFF2-40B4-BE49-F238E27FC236}">
                    <a16:creationId xmlns:a16="http://schemas.microsoft.com/office/drawing/2014/main" id="{4ACB005A-235C-44CB-8F1D-390CA8912DC4}"/>
                  </a:ext>
                </a:extLst>
              </p:cNvPr>
              <p:cNvSpPr txBox="1">
                <a:spLocks noChangeAspect="1" noChangeArrowheads="1"/>
              </p:cNvSpPr>
              <p:nvPr/>
            </p:nvSpPr>
            <p:spPr bwMode="auto">
              <a:xfrm>
                <a:off x="3557" y="2232"/>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sp>
          <p:nvSpPr>
            <p:cNvPr id="29" name="Line 14">
              <a:extLst>
                <a:ext uri="{FF2B5EF4-FFF2-40B4-BE49-F238E27FC236}">
                  <a16:creationId xmlns:a16="http://schemas.microsoft.com/office/drawing/2014/main" id="{8E457CAA-AD7A-4E6C-8979-73C3499FC043}"/>
                </a:ext>
              </a:extLst>
            </p:cNvPr>
            <p:cNvSpPr>
              <a:spLocks noChangeAspect="1" noChangeShapeType="1"/>
            </p:cNvSpPr>
            <p:nvPr/>
          </p:nvSpPr>
          <p:spPr bwMode="auto">
            <a:xfrm flipV="1">
              <a:off x="7916863" y="3216275"/>
              <a:ext cx="0" cy="58578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30" name="Line 15">
              <a:extLst>
                <a:ext uri="{FF2B5EF4-FFF2-40B4-BE49-F238E27FC236}">
                  <a16:creationId xmlns:a16="http://schemas.microsoft.com/office/drawing/2014/main" id="{9A8F0AFE-3A37-4CEF-8E03-9C381D33B7AB}"/>
                </a:ext>
              </a:extLst>
            </p:cNvPr>
            <p:cNvSpPr>
              <a:spLocks noChangeAspect="1" noChangeShapeType="1"/>
            </p:cNvSpPr>
            <p:nvPr/>
          </p:nvSpPr>
          <p:spPr bwMode="auto">
            <a:xfrm>
              <a:off x="7010400" y="3216275"/>
              <a:ext cx="7938" cy="38735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31" name="Group 16">
              <a:extLst>
                <a:ext uri="{FF2B5EF4-FFF2-40B4-BE49-F238E27FC236}">
                  <a16:creationId xmlns:a16="http://schemas.microsoft.com/office/drawing/2014/main" id="{15294136-6265-40DE-8570-4629AB63DBAE}"/>
                </a:ext>
              </a:extLst>
            </p:cNvPr>
            <p:cNvGrpSpPr>
              <a:grpSpLocks noChangeAspect="1"/>
            </p:cNvGrpSpPr>
            <p:nvPr/>
          </p:nvGrpSpPr>
          <p:grpSpPr bwMode="auto">
            <a:xfrm>
              <a:off x="7005638" y="3162300"/>
              <a:ext cx="919162" cy="106363"/>
              <a:chOff x="2502" y="2224"/>
              <a:chExt cx="718" cy="96"/>
            </a:xfrm>
          </p:grpSpPr>
          <p:sp>
            <p:nvSpPr>
              <p:cNvPr id="179" name="Line 17">
                <a:extLst>
                  <a:ext uri="{FF2B5EF4-FFF2-40B4-BE49-F238E27FC236}">
                    <a16:creationId xmlns:a16="http://schemas.microsoft.com/office/drawing/2014/main" id="{1AA82873-EEF3-4BC0-8794-544A852CD193}"/>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0" name="Line 18">
                <a:extLst>
                  <a:ext uri="{FF2B5EF4-FFF2-40B4-BE49-F238E27FC236}">
                    <a16:creationId xmlns:a16="http://schemas.microsoft.com/office/drawing/2014/main" id="{C94AD85E-164A-4743-8CEA-7BCA8D0D6BAB}"/>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81" name="Group 19">
                <a:extLst>
                  <a:ext uri="{FF2B5EF4-FFF2-40B4-BE49-F238E27FC236}">
                    <a16:creationId xmlns:a16="http://schemas.microsoft.com/office/drawing/2014/main" id="{FF7CF44D-F57E-4F79-9B0A-BDBC1DDB23FB}"/>
                  </a:ext>
                </a:extLst>
              </p:cNvPr>
              <p:cNvGrpSpPr>
                <a:grpSpLocks noChangeAspect="1"/>
              </p:cNvGrpSpPr>
              <p:nvPr/>
            </p:nvGrpSpPr>
            <p:grpSpPr bwMode="auto">
              <a:xfrm rot="10800000">
                <a:off x="2699" y="2224"/>
                <a:ext cx="288" cy="96"/>
                <a:chOff x="2688" y="2016"/>
                <a:chExt cx="514" cy="96"/>
              </a:xfrm>
            </p:grpSpPr>
            <p:grpSp>
              <p:nvGrpSpPr>
                <p:cNvPr id="182" name="Group 20">
                  <a:extLst>
                    <a:ext uri="{FF2B5EF4-FFF2-40B4-BE49-F238E27FC236}">
                      <a16:creationId xmlns:a16="http://schemas.microsoft.com/office/drawing/2014/main" id="{C012ABEC-848B-471A-A1CF-87393361658A}"/>
                    </a:ext>
                  </a:extLst>
                </p:cNvPr>
                <p:cNvGrpSpPr>
                  <a:grpSpLocks noChangeAspect="1"/>
                </p:cNvGrpSpPr>
                <p:nvPr/>
              </p:nvGrpSpPr>
              <p:grpSpPr bwMode="auto">
                <a:xfrm>
                  <a:off x="2736" y="2016"/>
                  <a:ext cx="211" cy="96"/>
                  <a:chOff x="2736" y="2016"/>
                  <a:chExt cx="211" cy="96"/>
                </a:xfrm>
              </p:grpSpPr>
              <p:grpSp>
                <p:nvGrpSpPr>
                  <p:cNvPr id="192" name="Group 21">
                    <a:extLst>
                      <a:ext uri="{FF2B5EF4-FFF2-40B4-BE49-F238E27FC236}">
                        <a16:creationId xmlns:a16="http://schemas.microsoft.com/office/drawing/2014/main" id="{6FF4F38B-EA36-444C-A049-4E65B80DD765}"/>
                      </a:ext>
                    </a:extLst>
                  </p:cNvPr>
                  <p:cNvGrpSpPr>
                    <a:grpSpLocks noChangeAspect="1"/>
                  </p:cNvGrpSpPr>
                  <p:nvPr/>
                </p:nvGrpSpPr>
                <p:grpSpPr bwMode="auto">
                  <a:xfrm>
                    <a:off x="2736" y="2016"/>
                    <a:ext cx="107" cy="96"/>
                    <a:chOff x="2736" y="2016"/>
                    <a:chExt cx="107" cy="96"/>
                  </a:xfrm>
                </p:grpSpPr>
                <p:sp>
                  <p:nvSpPr>
                    <p:cNvPr id="196" name="Line 22">
                      <a:extLst>
                        <a:ext uri="{FF2B5EF4-FFF2-40B4-BE49-F238E27FC236}">
                          <a16:creationId xmlns:a16="http://schemas.microsoft.com/office/drawing/2014/main" id="{1DE6F946-B0DD-4DCA-98AB-F5B479550A8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7" name="Line 23">
                      <a:extLst>
                        <a:ext uri="{FF2B5EF4-FFF2-40B4-BE49-F238E27FC236}">
                          <a16:creationId xmlns:a16="http://schemas.microsoft.com/office/drawing/2014/main" id="{45031434-3135-4D13-86F4-60B8E810F40E}"/>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93" name="Group 24">
                    <a:extLst>
                      <a:ext uri="{FF2B5EF4-FFF2-40B4-BE49-F238E27FC236}">
                        <a16:creationId xmlns:a16="http://schemas.microsoft.com/office/drawing/2014/main" id="{A9346EAD-AADB-45BF-8085-B8151A97E6F3}"/>
                      </a:ext>
                    </a:extLst>
                  </p:cNvPr>
                  <p:cNvGrpSpPr>
                    <a:grpSpLocks noChangeAspect="1"/>
                  </p:cNvGrpSpPr>
                  <p:nvPr/>
                </p:nvGrpSpPr>
                <p:grpSpPr bwMode="auto">
                  <a:xfrm>
                    <a:off x="2840" y="2016"/>
                    <a:ext cx="107" cy="96"/>
                    <a:chOff x="2736" y="2016"/>
                    <a:chExt cx="107" cy="96"/>
                  </a:xfrm>
                </p:grpSpPr>
                <p:sp>
                  <p:nvSpPr>
                    <p:cNvPr id="194" name="Line 25">
                      <a:extLst>
                        <a:ext uri="{FF2B5EF4-FFF2-40B4-BE49-F238E27FC236}">
                          <a16:creationId xmlns:a16="http://schemas.microsoft.com/office/drawing/2014/main" id="{416F731C-CACE-45D7-9756-0F450DEA683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5" name="Line 26">
                      <a:extLst>
                        <a:ext uri="{FF2B5EF4-FFF2-40B4-BE49-F238E27FC236}">
                          <a16:creationId xmlns:a16="http://schemas.microsoft.com/office/drawing/2014/main" id="{25C688C1-DD7A-4334-81FB-097FBFD09A9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83" name="Group 27">
                  <a:extLst>
                    <a:ext uri="{FF2B5EF4-FFF2-40B4-BE49-F238E27FC236}">
                      <a16:creationId xmlns:a16="http://schemas.microsoft.com/office/drawing/2014/main" id="{238C4221-D284-4629-A0FF-8609CAB35648}"/>
                    </a:ext>
                  </a:extLst>
                </p:cNvPr>
                <p:cNvGrpSpPr>
                  <a:grpSpLocks noChangeAspect="1"/>
                </p:cNvGrpSpPr>
                <p:nvPr/>
              </p:nvGrpSpPr>
              <p:grpSpPr bwMode="auto">
                <a:xfrm>
                  <a:off x="2944" y="2016"/>
                  <a:ext cx="211" cy="96"/>
                  <a:chOff x="2736" y="2016"/>
                  <a:chExt cx="211" cy="96"/>
                </a:xfrm>
              </p:grpSpPr>
              <p:grpSp>
                <p:nvGrpSpPr>
                  <p:cNvPr id="186" name="Group 28">
                    <a:extLst>
                      <a:ext uri="{FF2B5EF4-FFF2-40B4-BE49-F238E27FC236}">
                        <a16:creationId xmlns:a16="http://schemas.microsoft.com/office/drawing/2014/main" id="{1D7B9274-D32C-4F23-AC9F-A97FAF68DFAF}"/>
                      </a:ext>
                    </a:extLst>
                  </p:cNvPr>
                  <p:cNvGrpSpPr>
                    <a:grpSpLocks noChangeAspect="1"/>
                  </p:cNvGrpSpPr>
                  <p:nvPr/>
                </p:nvGrpSpPr>
                <p:grpSpPr bwMode="auto">
                  <a:xfrm>
                    <a:off x="2736" y="2016"/>
                    <a:ext cx="107" cy="96"/>
                    <a:chOff x="2736" y="2016"/>
                    <a:chExt cx="107" cy="96"/>
                  </a:xfrm>
                </p:grpSpPr>
                <p:sp>
                  <p:nvSpPr>
                    <p:cNvPr id="190" name="Line 29">
                      <a:extLst>
                        <a:ext uri="{FF2B5EF4-FFF2-40B4-BE49-F238E27FC236}">
                          <a16:creationId xmlns:a16="http://schemas.microsoft.com/office/drawing/2014/main" id="{8542BD22-F1F7-41DB-9186-3C68226D0B02}"/>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1" name="Line 30">
                      <a:extLst>
                        <a:ext uri="{FF2B5EF4-FFF2-40B4-BE49-F238E27FC236}">
                          <a16:creationId xmlns:a16="http://schemas.microsoft.com/office/drawing/2014/main" id="{A24219AC-EDB9-4577-90C9-6375F22E1DB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87" name="Group 31">
                    <a:extLst>
                      <a:ext uri="{FF2B5EF4-FFF2-40B4-BE49-F238E27FC236}">
                        <a16:creationId xmlns:a16="http://schemas.microsoft.com/office/drawing/2014/main" id="{D51E8B34-CA8E-4A35-AF6D-0D525EDAE448}"/>
                      </a:ext>
                    </a:extLst>
                  </p:cNvPr>
                  <p:cNvGrpSpPr>
                    <a:grpSpLocks noChangeAspect="1"/>
                  </p:cNvGrpSpPr>
                  <p:nvPr/>
                </p:nvGrpSpPr>
                <p:grpSpPr bwMode="auto">
                  <a:xfrm>
                    <a:off x="2840" y="2016"/>
                    <a:ext cx="107" cy="96"/>
                    <a:chOff x="2736" y="2016"/>
                    <a:chExt cx="107" cy="96"/>
                  </a:xfrm>
                </p:grpSpPr>
                <p:sp>
                  <p:nvSpPr>
                    <p:cNvPr id="188" name="Line 32">
                      <a:extLst>
                        <a:ext uri="{FF2B5EF4-FFF2-40B4-BE49-F238E27FC236}">
                          <a16:creationId xmlns:a16="http://schemas.microsoft.com/office/drawing/2014/main" id="{8DE030CF-B079-4565-B844-35261783ED43}"/>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9" name="Line 33">
                      <a:extLst>
                        <a:ext uri="{FF2B5EF4-FFF2-40B4-BE49-F238E27FC236}">
                          <a16:creationId xmlns:a16="http://schemas.microsoft.com/office/drawing/2014/main" id="{517C1F08-153B-4B6A-8DE3-4A84E74E2B7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84" name="Line 34">
                  <a:extLst>
                    <a:ext uri="{FF2B5EF4-FFF2-40B4-BE49-F238E27FC236}">
                      <a16:creationId xmlns:a16="http://schemas.microsoft.com/office/drawing/2014/main" id="{1FD20BA3-E699-43BC-83A5-2071E52C808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5" name="Line 35">
                  <a:extLst>
                    <a:ext uri="{FF2B5EF4-FFF2-40B4-BE49-F238E27FC236}">
                      <a16:creationId xmlns:a16="http://schemas.microsoft.com/office/drawing/2014/main" id="{8377CF54-C1CB-4306-80D8-D452FF7DD5BA}"/>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32" name="Line 36">
              <a:extLst>
                <a:ext uri="{FF2B5EF4-FFF2-40B4-BE49-F238E27FC236}">
                  <a16:creationId xmlns:a16="http://schemas.microsoft.com/office/drawing/2014/main" id="{FF3671B7-3F63-414D-9D3C-ABDDCD551584}"/>
                </a:ext>
              </a:extLst>
            </p:cNvPr>
            <p:cNvSpPr>
              <a:spLocks noChangeAspect="1" noChangeShapeType="1"/>
            </p:cNvSpPr>
            <p:nvPr/>
          </p:nvSpPr>
          <p:spPr bwMode="auto">
            <a:xfrm>
              <a:off x="6911975" y="4756150"/>
              <a:ext cx="0" cy="427038"/>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33" name="Group 38">
              <a:extLst>
                <a:ext uri="{FF2B5EF4-FFF2-40B4-BE49-F238E27FC236}">
                  <a16:creationId xmlns:a16="http://schemas.microsoft.com/office/drawing/2014/main" id="{B70F4105-C3E6-48CA-A905-36EEA18AEED7}"/>
                </a:ext>
              </a:extLst>
            </p:cNvPr>
            <p:cNvGrpSpPr>
              <a:grpSpLocks noChangeAspect="1"/>
            </p:cNvGrpSpPr>
            <p:nvPr/>
          </p:nvGrpSpPr>
          <p:grpSpPr bwMode="auto">
            <a:xfrm>
              <a:off x="6127750" y="3560763"/>
              <a:ext cx="919163" cy="106362"/>
              <a:chOff x="2502" y="2224"/>
              <a:chExt cx="718" cy="96"/>
            </a:xfrm>
          </p:grpSpPr>
          <p:sp>
            <p:nvSpPr>
              <p:cNvPr id="160" name="Line 39">
                <a:extLst>
                  <a:ext uri="{FF2B5EF4-FFF2-40B4-BE49-F238E27FC236}">
                    <a16:creationId xmlns:a16="http://schemas.microsoft.com/office/drawing/2014/main" id="{76F7F51D-3842-45D4-B098-EBB73F6F0957}"/>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61" name="Line 40">
                <a:extLst>
                  <a:ext uri="{FF2B5EF4-FFF2-40B4-BE49-F238E27FC236}">
                    <a16:creationId xmlns:a16="http://schemas.microsoft.com/office/drawing/2014/main" id="{8221F33B-167B-4327-B2A8-B3DF7B312B9A}"/>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62" name="Group 41">
                <a:extLst>
                  <a:ext uri="{FF2B5EF4-FFF2-40B4-BE49-F238E27FC236}">
                    <a16:creationId xmlns:a16="http://schemas.microsoft.com/office/drawing/2014/main" id="{84244F04-D94A-47E0-AF59-B65D753D00AE}"/>
                  </a:ext>
                </a:extLst>
              </p:cNvPr>
              <p:cNvGrpSpPr>
                <a:grpSpLocks noChangeAspect="1"/>
              </p:cNvGrpSpPr>
              <p:nvPr/>
            </p:nvGrpSpPr>
            <p:grpSpPr bwMode="auto">
              <a:xfrm rot="10800000">
                <a:off x="2699" y="2224"/>
                <a:ext cx="288" cy="96"/>
                <a:chOff x="2688" y="2016"/>
                <a:chExt cx="514" cy="96"/>
              </a:xfrm>
            </p:grpSpPr>
            <p:grpSp>
              <p:nvGrpSpPr>
                <p:cNvPr id="163" name="Group 42">
                  <a:extLst>
                    <a:ext uri="{FF2B5EF4-FFF2-40B4-BE49-F238E27FC236}">
                      <a16:creationId xmlns:a16="http://schemas.microsoft.com/office/drawing/2014/main" id="{7A49A274-AD10-4FF3-8C07-FBF653E43CA6}"/>
                    </a:ext>
                  </a:extLst>
                </p:cNvPr>
                <p:cNvGrpSpPr>
                  <a:grpSpLocks noChangeAspect="1"/>
                </p:cNvGrpSpPr>
                <p:nvPr/>
              </p:nvGrpSpPr>
              <p:grpSpPr bwMode="auto">
                <a:xfrm>
                  <a:off x="2736" y="2016"/>
                  <a:ext cx="211" cy="96"/>
                  <a:chOff x="2736" y="2016"/>
                  <a:chExt cx="211" cy="96"/>
                </a:xfrm>
              </p:grpSpPr>
              <p:grpSp>
                <p:nvGrpSpPr>
                  <p:cNvPr id="173" name="Group 43">
                    <a:extLst>
                      <a:ext uri="{FF2B5EF4-FFF2-40B4-BE49-F238E27FC236}">
                        <a16:creationId xmlns:a16="http://schemas.microsoft.com/office/drawing/2014/main" id="{C4FD25E9-EF76-4D57-80EB-E3EE5A0CAF76}"/>
                      </a:ext>
                    </a:extLst>
                  </p:cNvPr>
                  <p:cNvGrpSpPr>
                    <a:grpSpLocks noChangeAspect="1"/>
                  </p:cNvGrpSpPr>
                  <p:nvPr/>
                </p:nvGrpSpPr>
                <p:grpSpPr bwMode="auto">
                  <a:xfrm>
                    <a:off x="2736" y="2016"/>
                    <a:ext cx="107" cy="96"/>
                    <a:chOff x="2736" y="2016"/>
                    <a:chExt cx="107" cy="96"/>
                  </a:xfrm>
                </p:grpSpPr>
                <p:sp>
                  <p:nvSpPr>
                    <p:cNvPr id="177" name="Line 44">
                      <a:extLst>
                        <a:ext uri="{FF2B5EF4-FFF2-40B4-BE49-F238E27FC236}">
                          <a16:creationId xmlns:a16="http://schemas.microsoft.com/office/drawing/2014/main" id="{266F4D54-9017-4283-878A-3D0868F7115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8" name="Line 45">
                      <a:extLst>
                        <a:ext uri="{FF2B5EF4-FFF2-40B4-BE49-F238E27FC236}">
                          <a16:creationId xmlns:a16="http://schemas.microsoft.com/office/drawing/2014/main" id="{1F3A30FB-3F1C-4DCA-877C-D97773FB12BD}"/>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74" name="Group 46">
                    <a:extLst>
                      <a:ext uri="{FF2B5EF4-FFF2-40B4-BE49-F238E27FC236}">
                        <a16:creationId xmlns:a16="http://schemas.microsoft.com/office/drawing/2014/main" id="{A23CEB29-B1FC-4C43-979B-DD71AF5CF50E}"/>
                      </a:ext>
                    </a:extLst>
                  </p:cNvPr>
                  <p:cNvGrpSpPr>
                    <a:grpSpLocks noChangeAspect="1"/>
                  </p:cNvGrpSpPr>
                  <p:nvPr/>
                </p:nvGrpSpPr>
                <p:grpSpPr bwMode="auto">
                  <a:xfrm>
                    <a:off x="2840" y="2016"/>
                    <a:ext cx="107" cy="96"/>
                    <a:chOff x="2736" y="2016"/>
                    <a:chExt cx="107" cy="96"/>
                  </a:xfrm>
                </p:grpSpPr>
                <p:sp>
                  <p:nvSpPr>
                    <p:cNvPr id="175" name="Line 47">
                      <a:extLst>
                        <a:ext uri="{FF2B5EF4-FFF2-40B4-BE49-F238E27FC236}">
                          <a16:creationId xmlns:a16="http://schemas.microsoft.com/office/drawing/2014/main" id="{57DFBA65-27D3-49BC-98C0-214B5C37B4AF}"/>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6" name="Line 48">
                      <a:extLst>
                        <a:ext uri="{FF2B5EF4-FFF2-40B4-BE49-F238E27FC236}">
                          <a16:creationId xmlns:a16="http://schemas.microsoft.com/office/drawing/2014/main" id="{AA702657-805D-4D75-97AD-6B7115EE886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64" name="Group 49">
                  <a:extLst>
                    <a:ext uri="{FF2B5EF4-FFF2-40B4-BE49-F238E27FC236}">
                      <a16:creationId xmlns:a16="http://schemas.microsoft.com/office/drawing/2014/main" id="{277D22B2-1B51-4E7F-9FB9-240089C62973}"/>
                    </a:ext>
                  </a:extLst>
                </p:cNvPr>
                <p:cNvGrpSpPr>
                  <a:grpSpLocks noChangeAspect="1"/>
                </p:cNvGrpSpPr>
                <p:nvPr/>
              </p:nvGrpSpPr>
              <p:grpSpPr bwMode="auto">
                <a:xfrm>
                  <a:off x="2944" y="2016"/>
                  <a:ext cx="211" cy="96"/>
                  <a:chOff x="2736" y="2016"/>
                  <a:chExt cx="211" cy="96"/>
                </a:xfrm>
              </p:grpSpPr>
              <p:grpSp>
                <p:nvGrpSpPr>
                  <p:cNvPr id="167" name="Group 50">
                    <a:extLst>
                      <a:ext uri="{FF2B5EF4-FFF2-40B4-BE49-F238E27FC236}">
                        <a16:creationId xmlns:a16="http://schemas.microsoft.com/office/drawing/2014/main" id="{750E7410-7D33-4F1F-9CB8-530A5DEED3B0}"/>
                      </a:ext>
                    </a:extLst>
                  </p:cNvPr>
                  <p:cNvGrpSpPr>
                    <a:grpSpLocks noChangeAspect="1"/>
                  </p:cNvGrpSpPr>
                  <p:nvPr/>
                </p:nvGrpSpPr>
                <p:grpSpPr bwMode="auto">
                  <a:xfrm>
                    <a:off x="2736" y="2016"/>
                    <a:ext cx="107" cy="96"/>
                    <a:chOff x="2736" y="2016"/>
                    <a:chExt cx="107" cy="96"/>
                  </a:xfrm>
                </p:grpSpPr>
                <p:sp>
                  <p:nvSpPr>
                    <p:cNvPr id="171" name="Line 51">
                      <a:extLst>
                        <a:ext uri="{FF2B5EF4-FFF2-40B4-BE49-F238E27FC236}">
                          <a16:creationId xmlns:a16="http://schemas.microsoft.com/office/drawing/2014/main" id="{AA9F9B49-F63B-4A87-9863-100003E13F5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2" name="Line 52">
                      <a:extLst>
                        <a:ext uri="{FF2B5EF4-FFF2-40B4-BE49-F238E27FC236}">
                          <a16:creationId xmlns:a16="http://schemas.microsoft.com/office/drawing/2014/main" id="{83E1FDCD-0BE5-4AEE-8D68-DA825FE0FC4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68" name="Group 53">
                    <a:extLst>
                      <a:ext uri="{FF2B5EF4-FFF2-40B4-BE49-F238E27FC236}">
                        <a16:creationId xmlns:a16="http://schemas.microsoft.com/office/drawing/2014/main" id="{59AA200D-A76B-4653-A368-F949E3892F98}"/>
                      </a:ext>
                    </a:extLst>
                  </p:cNvPr>
                  <p:cNvGrpSpPr>
                    <a:grpSpLocks noChangeAspect="1"/>
                  </p:cNvGrpSpPr>
                  <p:nvPr/>
                </p:nvGrpSpPr>
                <p:grpSpPr bwMode="auto">
                  <a:xfrm>
                    <a:off x="2840" y="2016"/>
                    <a:ext cx="107" cy="96"/>
                    <a:chOff x="2736" y="2016"/>
                    <a:chExt cx="107" cy="96"/>
                  </a:xfrm>
                </p:grpSpPr>
                <p:sp>
                  <p:nvSpPr>
                    <p:cNvPr id="169" name="Line 54">
                      <a:extLst>
                        <a:ext uri="{FF2B5EF4-FFF2-40B4-BE49-F238E27FC236}">
                          <a16:creationId xmlns:a16="http://schemas.microsoft.com/office/drawing/2014/main" id="{CABF50E7-0D5B-4714-9522-A4C043D297DC}"/>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0" name="Line 55">
                      <a:extLst>
                        <a:ext uri="{FF2B5EF4-FFF2-40B4-BE49-F238E27FC236}">
                          <a16:creationId xmlns:a16="http://schemas.microsoft.com/office/drawing/2014/main" id="{CA726CF8-9A41-4F14-8940-4C6B17CE443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65" name="Line 56">
                  <a:extLst>
                    <a:ext uri="{FF2B5EF4-FFF2-40B4-BE49-F238E27FC236}">
                      <a16:creationId xmlns:a16="http://schemas.microsoft.com/office/drawing/2014/main" id="{121BA518-838F-4BDD-81FE-1B02CE320E84}"/>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66" name="Line 57">
                  <a:extLst>
                    <a:ext uri="{FF2B5EF4-FFF2-40B4-BE49-F238E27FC236}">
                      <a16:creationId xmlns:a16="http://schemas.microsoft.com/office/drawing/2014/main" id="{5BBDAABF-B590-4C33-9C47-EF1B1DBBFE02}"/>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34" name="Group 59">
              <a:extLst>
                <a:ext uri="{FF2B5EF4-FFF2-40B4-BE49-F238E27FC236}">
                  <a16:creationId xmlns:a16="http://schemas.microsoft.com/office/drawing/2014/main" id="{05262229-C805-4C79-A920-8A24E4E9939A}"/>
                </a:ext>
              </a:extLst>
            </p:cNvPr>
            <p:cNvGrpSpPr>
              <a:grpSpLocks noChangeAspect="1"/>
            </p:cNvGrpSpPr>
            <p:nvPr/>
          </p:nvGrpSpPr>
          <p:grpSpPr bwMode="auto">
            <a:xfrm>
              <a:off x="6121400" y="3970338"/>
              <a:ext cx="919163" cy="106362"/>
              <a:chOff x="2502" y="2224"/>
              <a:chExt cx="718" cy="96"/>
            </a:xfrm>
          </p:grpSpPr>
          <p:sp>
            <p:nvSpPr>
              <p:cNvPr id="141" name="Line 60">
                <a:extLst>
                  <a:ext uri="{FF2B5EF4-FFF2-40B4-BE49-F238E27FC236}">
                    <a16:creationId xmlns:a16="http://schemas.microsoft.com/office/drawing/2014/main" id="{659AD4A8-BD98-4F0D-A4E6-C49DB97E69BE}"/>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2" name="Line 61">
                <a:extLst>
                  <a:ext uri="{FF2B5EF4-FFF2-40B4-BE49-F238E27FC236}">
                    <a16:creationId xmlns:a16="http://schemas.microsoft.com/office/drawing/2014/main" id="{5AE9C2FF-A544-42E0-B78A-BE474A9E2A3A}"/>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43" name="Group 62">
                <a:extLst>
                  <a:ext uri="{FF2B5EF4-FFF2-40B4-BE49-F238E27FC236}">
                    <a16:creationId xmlns:a16="http://schemas.microsoft.com/office/drawing/2014/main" id="{ED12A9B0-DB76-45D2-9879-8355BF8CE621}"/>
                  </a:ext>
                </a:extLst>
              </p:cNvPr>
              <p:cNvGrpSpPr>
                <a:grpSpLocks noChangeAspect="1"/>
              </p:cNvGrpSpPr>
              <p:nvPr/>
            </p:nvGrpSpPr>
            <p:grpSpPr bwMode="auto">
              <a:xfrm rot="10800000">
                <a:off x="2699" y="2224"/>
                <a:ext cx="288" cy="96"/>
                <a:chOff x="2688" y="2016"/>
                <a:chExt cx="514" cy="96"/>
              </a:xfrm>
            </p:grpSpPr>
            <p:grpSp>
              <p:nvGrpSpPr>
                <p:cNvPr id="144" name="Group 63">
                  <a:extLst>
                    <a:ext uri="{FF2B5EF4-FFF2-40B4-BE49-F238E27FC236}">
                      <a16:creationId xmlns:a16="http://schemas.microsoft.com/office/drawing/2014/main" id="{41D967CB-8136-451E-8E93-61305456C3E8}"/>
                    </a:ext>
                  </a:extLst>
                </p:cNvPr>
                <p:cNvGrpSpPr>
                  <a:grpSpLocks noChangeAspect="1"/>
                </p:cNvGrpSpPr>
                <p:nvPr/>
              </p:nvGrpSpPr>
              <p:grpSpPr bwMode="auto">
                <a:xfrm>
                  <a:off x="2736" y="2016"/>
                  <a:ext cx="211" cy="96"/>
                  <a:chOff x="2736" y="2016"/>
                  <a:chExt cx="211" cy="96"/>
                </a:xfrm>
              </p:grpSpPr>
              <p:grpSp>
                <p:nvGrpSpPr>
                  <p:cNvPr id="154" name="Group 64">
                    <a:extLst>
                      <a:ext uri="{FF2B5EF4-FFF2-40B4-BE49-F238E27FC236}">
                        <a16:creationId xmlns:a16="http://schemas.microsoft.com/office/drawing/2014/main" id="{3B20360D-C3BC-4290-8B87-6EABA140B734}"/>
                      </a:ext>
                    </a:extLst>
                  </p:cNvPr>
                  <p:cNvGrpSpPr>
                    <a:grpSpLocks noChangeAspect="1"/>
                  </p:cNvGrpSpPr>
                  <p:nvPr/>
                </p:nvGrpSpPr>
                <p:grpSpPr bwMode="auto">
                  <a:xfrm>
                    <a:off x="2736" y="2016"/>
                    <a:ext cx="107" cy="96"/>
                    <a:chOff x="2736" y="2016"/>
                    <a:chExt cx="107" cy="96"/>
                  </a:xfrm>
                </p:grpSpPr>
                <p:sp>
                  <p:nvSpPr>
                    <p:cNvPr id="158" name="Line 65">
                      <a:extLst>
                        <a:ext uri="{FF2B5EF4-FFF2-40B4-BE49-F238E27FC236}">
                          <a16:creationId xmlns:a16="http://schemas.microsoft.com/office/drawing/2014/main" id="{842D3F44-3D76-45F4-AEFD-00F94C0FDA8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9" name="Line 66">
                      <a:extLst>
                        <a:ext uri="{FF2B5EF4-FFF2-40B4-BE49-F238E27FC236}">
                          <a16:creationId xmlns:a16="http://schemas.microsoft.com/office/drawing/2014/main" id="{70E7651A-08E9-4F27-A315-52A33CB3C76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55" name="Group 67">
                    <a:extLst>
                      <a:ext uri="{FF2B5EF4-FFF2-40B4-BE49-F238E27FC236}">
                        <a16:creationId xmlns:a16="http://schemas.microsoft.com/office/drawing/2014/main" id="{D17C448E-88D8-4841-AB2E-42E2BF16FBE6}"/>
                      </a:ext>
                    </a:extLst>
                  </p:cNvPr>
                  <p:cNvGrpSpPr>
                    <a:grpSpLocks noChangeAspect="1"/>
                  </p:cNvGrpSpPr>
                  <p:nvPr/>
                </p:nvGrpSpPr>
                <p:grpSpPr bwMode="auto">
                  <a:xfrm>
                    <a:off x="2840" y="2016"/>
                    <a:ext cx="107" cy="96"/>
                    <a:chOff x="2736" y="2016"/>
                    <a:chExt cx="107" cy="96"/>
                  </a:xfrm>
                </p:grpSpPr>
                <p:sp>
                  <p:nvSpPr>
                    <p:cNvPr id="156" name="Line 68">
                      <a:extLst>
                        <a:ext uri="{FF2B5EF4-FFF2-40B4-BE49-F238E27FC236}">
                          <a16:creationId xmlns:a16="http://schemas.microsoft.com/office/drawing/2014/main" id="{E03A818F-1C68-4172-8FB1-091EB681C3AD}"/>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7" name="Line 69">
                      <a:extLst>
                        <a:ext uri="{FF2B5EF4-FFF2-40B4-BE49-F238E27FC236}">
                          <a16:creationId xmlns:a16="http://schemas.microsoft.com/office/drawing/2014/main" id="{B1446F74-9335-4C94-855D-A927367A845B}"/>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45" name="Group 70">
                  <a:extLst>
                    <a:ext uri="{FF2B5EF4-FFF2-40B4-BE49-F238E27FC236}">
                      <a16:creationId xmlns:a16="http://schemas.microsoft.com/office/drawing/2014/main" id="{672E4E84-A79E-46FE-A9B0-A8AFFC572054}"/>
                    </a:ext>
                  </a:extLst>
                </p:cNvPr>
                <p:cNvGrpSpPr>
                  <a:grpSpLocks noChangeAspect="1"/>
                </p:cNvGrpSpPr>
                <p:nvPr/>
              </p:nvGrpSpPr>
              <p:grpSpPr bwMode="auto">
                <a:xfrm>
                  <a:off x="2944" y="2016"/>
                  <a:ext cx="211" cy="96"/>
                  <a:chOff x="2736" y="2016"/>
                  <a:chExt cx="211" cy="96"/>
                </a:xfrm>
              </p:grpSpPr>
              <p:grpSp>
                <p:nvGrpSpPr>
                  <p:cNvPr id="148" name="Group 71">
                    <a:extLst>
                      <a:ext uri="{FF2B5EF4-FFF2-40B4-BE49-F238E27FC236}">
                        <a16:creationId xmlns:a16="http://schemas.microsoft.com/office/drawing/2014/main" id="{3D0EFAC1-9E90-436D-854A-FA84E4CB3297}"/>
                      </a:ext>
                    </a:extLst>
                  </p:cNvPr>
                  <p:cNvGrpSpPr>
                    <a:grpSpLocks noChangeAspect="1"/>
                  </p:cNvGrpSpPr>
                  <p:nvPr/>
                </p:nvGrpSpPr>
                <p:grpSpPr bwMode="auto">
                  <a:xfrm>
                    <a:off x="2736" y="2016"/>
                    <a:ext cx="107" cy="96"/>
                    <a:chOff x="2736" y="2016"/>
                    <a:chExt cx="107" cy="96"/>
                  </a:xfrm>
                </p:grpSpPr>
                <p:sp>
                  <p:nvSpPr>
                    <p:cNvPr id="152" name="Line 72">
                      <a:extLst>
                        <a:ext uri="{FF2B5EF4-FFF2-40B4-BE49-F238E27FC236}">
                          <a16:creationId xmlns:a16="http://schemas.microsoft.com/office/drawing/2014/main" id="{9369D3D6-CDBA-4128-879E-2CA43C33A5EC}"/>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3" name="Line 73">
                      <a:extLst>
                        <a:ext uri="{FF2B5EF4-FFF2-40B4-BE49-F238E27FC236}">
                          <a16:creationId xmlns:a16="http://schemas.microsoft.com/office/drawing/2014/main" id="{D8BB62AD-A445-481C-BAEA-A5775F40EC44}"/>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49" name="Group 74">
                    <a:extLst>
                      <a:ext uri="{FF2B5EF4-FFF2-40B4-BE49-F238E27FC236}">
                        <a16:creationId xmlns:a16="http://schemas.microsoft.com/office/drawing/2014/main" id="{DD685512-AB2E-486B-8E22-56E6C1BAB92D}"/>
                      </a:ext>
                    </a:extLst>
                  </p:cNvPr>
                  <p:cNvGrpSpPr>
                    <a:grpSpLocks noChangeAspect="1"/>
                  </p:cNvGrpSpPr>
                  <p:nvPr/>
                </p:nvGrpSpPr>
                <p:grpSpPr bwMode="auto">
                  <a:xfrm>
                    <a:off x="2840" y="2016"/>
                    <a:ext cx="107" cy="96"/>
                    <a:chOff x="2736" y="2016"/>
                    <a:chExt cx="107" cy="96"/>
                  </a:xfrm>
                </p:grpSpPr>
                <p:sp>
                  <p:nvSpPr>
                    <p:cNvPr id="150" name="Line 75">
                      <a:extLst>
                        <a:ext uri="{FF2B5EF4-FFF2-40B4-BE49-F238E27FC236}">
                          <a16:creationId xmlns:a16="http://schemas.microsoft.com/office/drawing/2014/main" id="{88164F75-31DA-4DBE-B535-9DA6A929195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1" name="Line 76">
                      <a:extLst>
                        <a:ext uri="{FF2B5EF4-FFF2-40B4-BE49-F238E27FC236}">
                          <a16:creationId xmlns:a16="http://schemas.microsoft.com/office/drawing/2014/main" id="{205A1D6B-FEED-471E-BF4E-A9256F9440A8}"/>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46" name="Line 77">
                  <a:extLst>
                    <a:ext uri="{FF2B5EF4-FFF2-40B4-BE49-F238E27FC236}">
                      <a16:creationId xmlns:a16="http://schemas.microsoft.com/office/drawing/2014/main" id="{B4DC83C8-959D-4B19-B6E8-83A18BC23BD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7" name="Line 78">
                  <a:extLst>
                    <a:ext uri="{FF2B5EF4-FFF2-40B4-BE49-F238E27FC236}">
                      <a16:creationId xmlns:a16="http://schemas.microsoft.com/office/drawing/2014/main" id="{23A3B8F6-68EB-4EC1-994C-6AF58A84BF5E}"/>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35" name="Group 79">
              <a:extLst>
                <a:ext uri="{FF2B5EF4-FFF2-40B4-BE49-F238E27FC236}">
                  <a16:creationId xmlns:a16="http://schemas.microsoft.com/office/drawing/2014/main" id="{2BF062E8-C164-4D82-A322-44DD70F82D75}"/>
                </a:ext>
              </a:extLst>
            </p:cNvPr>
            <p:cNvGrpSpPr>
              <a:grpSpLocks noChangeAspect="1"/>
            </p:cNvGrpSpPr>
            <p:nvPr/>
          </p:nvGrpSpPr>
          <p:grpSpPr bwMode="auto">
            <a:xfrm rot="16200000">
              <a:off x="6459537" y="4416426"/>
              <a:ext cx="919163" cy="106362"/>
              <a:chOff x="2502" y="2224"/>
              <a:chExt cx="718" cy="96"/>
            </a:xfrm>
          </p:grpSpPr>
          <p:sp>
            <p:nvSpPr>
              <p:cNvPr id="122" name="Line 80">
                <a:extLst>
                  <a:ext uri="{FF2B5EF4-FFF2-40B4-BE49-F238E27FC236}">
                    <a16:creationId xmlns:a16="http://schemas.microsoft.com/office/drawing/2014/main" id="{3214C74E-D2B4-4843-8521-71F6BB77A241}"/>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3" name="Line 81">
                <a:extLst>
                  <a:ext uri="{FF2B5EF4-FFF2-40B4-BE49-F238E27FC236}">
                    <a16:creationId xmlns:a16="http://schemas.microsoft.com/office/drawing/2014/main" id="{6A49A1D2-7D87-448F-A823-A650A8860669}"/>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24" name="Group 82">
                <a:extLst>
                  <a:ext uri="{FF2B5EF4-FFF2-40B4-BE49-F238E27FC236}">
                    <a16:creationId xmlns:a16="http://schemas.microsoft.com/office/drawing/2014/main" id="{26D1B23D-73FB-445F-B594-37E094273923}"/>
                  </a:ext>
                </a:extLst>
              </p:cNvPr>
              <p:cNvGrpSpPr>
                <a:grpSpLocks noChangeAspect="1"/>
              </p:cNvGrpSpPr>
              <p:nvPr/>
            </p:nvGrpSpPr>
            <p:grpSpPr bwMode="auto">
              <a:xfrm rot="10800000">
                <a:off x="2699" y="2224"/>
                <a:ext cx="288" cy="96"/>
                <a:chOff x="2688" y="2016"/>
                <a:chExt cx="514" cy="96"/>
              </a:xfrm>
            </p:grpSpPr>
            <p:grpSp>
              <p:nvGrpSpPr>
                <p:cNvPr id="125" name="Group 83">
                  <a:extLst>
                    <a:ext uri="{FF2B5EF4-FFF2-40B4-BE49-F238E27FC236}">
                      <a16:creationId xmlns:a16="http://schemas.microsoft.com/office/drawing/2014/main" id="{46DD55B9-4577-43C4-B99C-F8408047C2CF}"/>
                    </a:ext>
                  </a:extLst>
                </p:cNvPr>
                <p:cNvGrpSpPr>
                  <a:grpSpLocks noChangeAspect="1"/>
                </p:cNvGrpSpPr>
                <p:nvPr/>
              </p:nvGrpSpPr>
              <p:grpSpPr bwMode="auto">
                <a:xfrm>
                  <a:off x="2736" y="2016"/>
                  <a:ext cx="211" cy="96"/>
                  <a:chOff x="2736" y="2016"/>
                  <a:chExt cx="211" cy="96"/>
                </a:xfrm>
              </p:grpSpPr>
              <p:grpSp>
                <p:nvGrpSpPr>
                  <p:cNvPr id="135" name="Group 84">
                    <a:extLst>
                      <a:ext uri="{FF2B5EF4-FFF2-40B4-BE49-F238E27FC236}">
                        <a16:creationId xmlns:a16="http://schemas.microsoft.com/office/drawing/2014/main" id="{3BA8C979-4EEE-4CA1-A5A9-732D934A8A00}"/>
                      </a:ext>
                    </a:extLst>
                  </p:cNvPr>
                  <p:cNvGrpSpPr>
                    <a:grpSpLocks noChangeAspect="1"/>
                  </p:cNvGrpSpPr>
                  <p:nvPr/>
                </p:nvGrpSpPr>
                <p:grpSpPr bwMode="auto">
                  <a:xfrm>
                    <a:off x="2736" y="2016"/>
                    <a:ext cx="107" cy="96"/>
                    <a:chOff x="2736" y="2016"/>
                    <a:chExt cx="107" cy="96"/>
                  </a:xfrm>
                </p:grpSpPr>
                <p:sp>
                  <p:nvSpPr>
                    <p:cNvPr id="139" name="Line 85">
                      <a:extLst>
                        <a:ext uri="{FF2B5EF4-FFF2-40B4-BE49-F238E27FC236}">
                          <a16:creationId xmlns:a16="http://schemas.microsoft.com/office/drawing/2014/main" id="{AF0B6CAE-8EA1-44E9-A63C-954AF3DDBE55}"/>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0" name="Line 86">
                      <a:extLst>
                        <a:ext uri="{FF2B5EF4-FFF2-40B4-BE49-F238E27FC236}">
                          <a16:creationId xmlns:a16="http://schemas.microsoft.com/office/drawing/2014/main" id="{B3CD8313-983D-4836-8A1A-4A92FB8339C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36" name="Group 87">
                    <a:extLst>
                      <a:ext uri="{FF2B5EF4-FFF2-40B4-BE49-F238E27FC236}">
                        <a16:creationId xmlns:a16="http://schemas.microsoft.com/office/drawing/2014/main" id="{E0B46383-68E2-48BF-9C0C-BCBDE1999B3F}"/>
                      </a:ext>
                    </a:extLst>
                  </p:cNvPr>
                  <p:cNvGrpSpPr>
                    <a:grpSpLocks noChangeAspect="1"/>
                  </p:cNvGrpSpPr>
                  <p:nvPr/>
                </p:nvGrpSpPr>
                <p:grpSpPr bwMode="auto">
                  <a:xfrm>
                    <a:off x="2840" y="2016"/>
                    <a:ext cx="107" cy="96"/>
                    <a:chOff x="2736" y="2016"/>
                    <a:chExt cx="107" cy="96"/>
                  </a:xfrm>
                </p:grpSpPr>
                <p:sp>
                  <p:nvSpPr>
                    <p:cNvPr id="137" name="Line 88">
                      <a:extLst>
                        <a:ext uri="{FF2B5EF4-FFF2-40B4-BE49-F238E27FC236}">
                          <a16:creationId xmlns:a16="http://schemas.microsoft.com/office/drawing/2014/main" id="{D56406E8-FD9D-46C3-99CB-34838F2384D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8" name="Line 89">
                      <a:extLst>
                        <a:ext uri="{FF2B5EF4-FFF2-40B4-BE49-F238E27FC236}">
                          <a16:creationId xmlns:a16="http://schemas.microsoft.com/office/drawing/2014/main" id="{FA20448E-6AE6-446D-9035-B0E6A17261F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26" name="Group 90">
                  <a:extLst>
                    <a:ext uri="{FF2B5EF4-FFF2-40B4-BE49-F238E27FC236}">
                      <a16:creationId xmlns:a16="http://schemas.microsoft.com/office/drawing/2014/main" id="{772D1701-CF94-4605-B54C-3F3479A5A531}"/>
                    </a:ext>
                  </a:extLst>
                </p:cNvPr>
                <p:cNvGrpSpPr>
                  <a:grpSpLocks noChangeAspect="1"/>
                </p:cNvGrpSpPr>
                <p:nvPr/>
              </p:nvGrpSpPr>
              <p:grpSpPr bwMode="auto">
                <a:xfrm>
                  <a:off x="2944" y="2016"/>
                  <a:ext cx="211" cy="96"/>
                  <a:chOff x="2736" y="2016"/>
                  <a:chExt cx="211" cy="96"/>
                </a:xfrm>
              </p:grpSpPr>
              <p:grpSp>
                <p:nvGrpSpPr>
                  <p:cNvPr id="129" name="Group 91">
                    <a:extLst>
                      <a:ext uri="{FF2B5EF4-FFF2-40B4-BE49-F238E27FC236}">
                        <a16:creationId xmlns:a16="http://schemas.microsoft.com/office/drawing/2014/main" id="{A92C886A-17F1-4A8B-8DEC-C63A13653ECA}"/>
                      </a:ext>
                    </a:extLst>
                  </p:cNvPr>
                  <p:cNvGrpSpPr>
                    <a:grpSpLocks noChangeAspect="1"/>
                  </p:cNvGrpSpPr>
                  <p:nvPr/>
                </p:nvGrpSpPr>
                <p:grpSpPr bwMode="auto">
                  <a:xfrm>
                    <a:off x="2736" y="2016"/>
                    <a:ext cx="107" cy="96"/>
                    <a:chOff x="2736" y="2016"/>
                    <a:chExt cx="107" cy="96"/>
                  </a:xfrm>
                </p:grpSpPr>
                <p:sp>
                  <p:nvSpPr>
                    <p:cNvPr id="133" name="Line 92">
                      <a:extLst>
                        <a:ext uri="{FF2B5EF4-FFF2-40B4-BE49-F238E27FC236}">
                          <a16:creationId xmlns:a16="http://schemas.microsoft.com/office/drawing/2014/main" id="{A91C3700-79AA-4A24-922D-F2815EF34E8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4" name="Line 93">
                      <a:extLst>
                        <a:ext uri="{FF2B5EF4-FFF2-40B4-BE49-F238E27FC236}">
                          <a16:creationId xmlns:a16="http://schemas.microsoft.com/office/drawing/2014/main" id="{F6CC60C0-A8EA-408D-BB31-1B36D62A9F7B}"/>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30" name="Group 94">
                    <a:extLst>
                      <a:ext uri="{FF2B5EF4-FFF2-40B4-BE49-F238E27FC236}">
                        <a16:creationId xmlns:a16="http://schemas.microsoft.com/office/drawing/2014/main" id="{A8710E7E-F97A-410A-9260-F20766741017}"/>
                      </a:ext>
                    </a:extLst>
                  </p:cNvPr>
                  <p:cNvGrpSpPr>
                    <a:grpSpLocks noChangeAspect="1"/>
                  </p:cNvGrpSpPr>
                  <p:nvPr/>
                </p:nvGrpSpPr>
                <p:grpSpPr bwMode="auto">
                  <a:xfrm>
                    <a:off x="2840" y="2016"/>
                    <a:ext cx="107" cy="96"/>
                    <a:chOff x="2736" y="2016"/>
                    <a:chExt cx="107" cy="96"/>
                  </a:xfrm>
                </p:grpSpPr>
                <p:sp>
                  <p:nvSpPr>
                    <p:cNvPr id="131" name="Line 95">
                      <a:extLst>
                        <a:ext uri="{FF2B5EF4-FFF2-40B4-BE49-F238E27FC236}">
                          <a16:creationId xmlns:a16="http://schemas.microsoft.com/office/drawing/2014/main" id="{15FF5066-AC25-4D89-AF64-D9186B6084F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2" name="Line 96">
                      <a:extLst>
                        <a:ext uri="{FF2B5EF4-FFF2-40B4-BE49-F238E27FC236}">
                          <a16:creationId xmlns:a16="http://schemas.microsoft.com/office/drawing/2014/main" id="{2FC9BF42-E2A2-49C0-A514-7505F6A6522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27" name="Line 97">
                  <a:extLst>
                    <a:ext uri="{FF2B5EF4-FFF2-40B4-BE49-F238E27FC236}">
                      <a16:creationId xmlns:a16="http://schemas.microsoft.com/office/drawing/2014/main" id="{E7EB6F63-B10C-4F16-A83F-7BB3297CBFFD}"/>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8" name="Line 98">
                  <a:extLst>
                    <a:ext uri="{FF2B5EF4-FFF2-40B4-BE49-F238E27FC236}">
                      <a16:creationId xmlns:a16="http://schemas.microsoft.com/office/drawing/2014/main" id="{6A756C66-5223-41A9-9ED6-7D4A6B2AEE2E}"/>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36" name="Text Box 99">
              <a:extLst>
                <a:ext uri="{FF2B5EF4-FFF2-40B4-BE49-F238E27FC236}">
                  <a16:creationId xmlns:a16="http://schemas.microsoft.com/office/drawing/2014/main" id="{51DAFA8C-9045-4D48-B819-847B9B865361}"/>
                </a:ext>
              </a:extLst>
            </p:cNvPr>
            <p:cNvSpPr txBox="1">
              <a:spLocks noChangeArrowheads="1"/>
            </p:cNvSpPr>
            <p:nvPr/>
          </p:nvSpPr>
          <p:spPr bwMode="auto">
            <a:xfrm>
              <a:off x="4146550" y="4648200"/>
              <a:ext cx="378184"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i2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37" name="Text Box 100">
              <a:extLst>
                <a:ext uri="{FF2B5EF4-FFF2-40B4-BE49-F238E27FC236}">
                  <a16:creationId xmlns:a16="http://schemas.microsoft.com/office/drawing/2014/main" id="{0CF8699F-C95E-4BAC-AC8D-F3A11FF358F1}"/>
                </a:ext>
              </a:extLst>
            </p:cNvPr>
            <p:cNvSpPr txBox="1">
              <a:spLocks noChangeArrowheads="1"/>
            </p:cNvSpPr>
            <p:nvPr/>
          </p:nvSpPr>
          <p:spPr bwMode="auto">
            <a:xfrm>
              <a:off x="5489575" y="3214688"/>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1</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38" name="Text Box 101">
              <a:extLst>
                <a:ext uri="{FF2B5EF4-FFF2-40B4-BE49-F238E27FC236}">
                  <a16:creationId xmlns:a16="http://schemas.microsoft.com/office/drawing/2014/main" id="{B23F7FDD-669C-4FEA-925F-314BFD0881D5}"/>
                </a:ext>
              </a:extLst>
            </p:cNvPr>
            <p:cNvSpPr txBox="1">
              <a:spLocks noChangeArrowheads="1"/>
            </p:cNvSpPr>
            <p:nvPr/>
          </p:nvSpPr>
          <p:spPr bwMode="auto">
            <a:xfrm>
              <a:off x="5499100" y="400685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grpSp>
          <p:nvGrpSpPr>
            <p:cNvPr id="39" name="Group 113">
              <a:extLst>
                <a:ext uri="{FF2B5EF4-FFF2-40B4-BE49-F238E27FC236}">
                  <a16:creationId xmlns:a16="http://schemas.microsoft.com/office/drawing/2014/main" id="{C0B92E71-4223-4E5A-AC0D-4104118ADEFE}"/>
                </a:ext>
              </a:extLst>
            </p:cNvPr>
            <p:cNvGrpSpPr>
              <a:grpSpLocks noChangeAspect="1"/>
            </p:cNvGrpSpPr>
            <p:nvPr/>
          </p:nvGrpSpPr>
          <p:grpSpPr bwMode="auto">
            <a:xfrm>
              <a:off x="5254625" y="3560763"/>
              <a:ext cx="919163" cy="106362"/>
              <a:chOff x="2502" y="2224"/>
              <a:chExt cx="718" cy="96"/>
            </a:xfrm>
          </p:grpSpPr>
          <p:sp>
            <p:nvSpPr>
              <p:cNvPr id="103" name="Line 114">
                <a:extLst>
                  <a:ext uri="{FF2B5EF4-FFF2-40B4-BE49-F238E27FC236}">
                    <a16:creationId xmlns:a16="http://schemas.microsoft.com/office/drawing/2014/main" id="{9BCC8EA0-E713-41A9-80FE-A74704D758C2}"/>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4" name="Line 115">
                <a:extLst>
                  <a:ext uri="{FF2B5EF4-FFF2-40B4-BE49-F238E27FC236}">
                    <a16:creationId xmlns:a16="http://schemas.microsoft.com/office/drawing/2014/main" id="{17244505-EF91-40E8-B76E-714491F69F49}"/>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05" name="Group 116">
                <a:extLst>
                  <a:ext uri="{FF2B5EF4-FFF2-40B4-BE49-F238E27FC236}">
                    <a16:creationId xmlns:a16="http://schemas.microsoft.com/office/drawing/2014/main" id="{E915C3CC-E7EF-48F4-AF64-B45228698146}"/>
                  </a:ext>
                </a:extLst>
              </p:cNvPr>
              <p:cNvGrpSpPr>
                <a:grpSpLocks noChangeAspect="1"/>
              </p:cNvGrpSpPr>
              <p:nvPr/>
            </p:nvGrpSpPr>
            <p:grpSpPr bwMode="auto">
              <a:xfrm rot="10800000">
                <a:off x="2699" y="2224"/>
                <a:ext cx="288" cy="96"/>
                <a:chOff x="2688" y="2016"/>
                <a:chExt cx="514" cy="96"/>
              </a:xfrm>
            </p:grpSpPr>
            <p:grpSp>
              <p:nvGrpSpPr>
                <p:cNvPr id="106" name="Group 117">
                  <a:extLst>
                    <a:ext uri="{FF2B5EF4-FFF2-40B4-BE49-F238E27FC236}">
                      <a16:creationId xmlns:a16="http://schemas.microsoft.com/office/drawing/2014/main" id="{B705AC9C-C217-46F8-BB08-32105B40B5DF}"/>
                    </a:ext>
                  </a:extLst>
                </p:cNvPr>
                <p:cNvGrpSpPr>
                  <a:grpSpLocks noChangeAspect="1"/>
                </p:cNvGrpSpPr>
                <p:nvPr/>
              </p:nvGrpSpPr>
              <p:grpSpPr bwMode="auto">
                <a:xfrm>
                  <a:off x="2736" y="2016"/>
                  <a:ext cx="211" cy="96"/>
                  <a:chOff x="2736" y="2016"/>
                  <a:chExt cx="211" cy="96"/>
                </a:xfrm>
              </p:grpSpPr>
              <p:grpSp>
                <p:nvGrpSpPr>
                  <p:cNvPr id="116" name="Group 118">
                    <a:extLst>
                      <a:ext uri="{FF2B5EF4-FFF2-40B4-BE49-F238E27FC236}">
                        <a16:creationId xmlns:a16="http://schemas.microsoft.com/office/drawing/2014/main" id="{956F705B-E2B9-40ED-A3D7-B2A1EF08CF4A}"/>
                      </a:ext>
                    </a:extLst>
                  </p:cNvPr>
                  <p:cNvGrpSpPr>
                    <a:grpSpLocks noChangeAspect="1"/>
                  </p:cNvGrpSpPr>
                  <p:nvPr/>
                </p:nvGrpSpPr>
                <p:grpSpPr bwMode="auto">
                  <a:xfrm>
                    <a:off x="2736" y="2016"/>
                    <a:ext cx="107" cy="96"/>
                    <a:chOff x="2736" y="2016"/>
                    <a:chExt cx="107" cy="96"/>
                  </a:xfrm>
                </p:grpSpPr>
                <p:sp>
                  <p:nvSpPr>
                    <p:cNvPr id="120" name="Line 119">
                      <a:extLst>
                        <a:ext uri="{FF2B5EF4-FFF2-40B4-BE49-F238E27FC236}">
                          <a16:creationId xmlns:a16="http://schemas.microsoft.com/office/drawing/2014/main" id="{9FA54168-0846-4FAC-ABF2-7618F97B07D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1" name="Line 120">
                      <a:extLst>
                        <a:ext uri="{FF2B5EF4-FFF2-40B4-BE49-F238E27FC236}">
                          <a16:creationId xmlns:a16="http://schemas.microsoft.com/office/drawing/2014/main" id="{3ACFC037-2BD5-4D65-A7AC-D60E5B926D2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17" name="Group 121">
                    <a:extLst>
                      <a:ext uri="{FF2B5EF4-FFF2-40B4-BE49-F238E27FC236}">
                        <a16:creationId xmlns:a16="http://schemas.microsoft.com/office/drawing/2014/main" id="{1C088A3C-F25D-453C-9F45-614B73212FE9}"/>
                      </a:ext>
                    </a:extLst>
                  </p:cNvPr>
                  <p:cNvGrpSpPr>
                    <a:grpSpLocks noChangeAspect="1"/>
                  </p:cNvGrpSpPr>
                  <p:nvPr/>
                </p:nvGrpSpPr>
                <p:grpSpPr bwMode="auto">
                  <a:xfrm>
                    <a:off x="2840" y="2016"/>
                    <a:ext cx="107" cy="96"/>
                    <a:chOff x="2736" y="2016"/>
                    <a:chExt cx="107" cy="96"/>
                  </a:xfrm>
                </p:grpSpPr>
                <p:sp>
                  <p:nvSpPr>
                    <p:cNvPr id="118" name="Line 122">
                      <a:extLst>
                        <a:ext uri="{FF2B5EF4-FFF2-40B4-BE49-F238E27FC236}">
                          <a16:creationId xmlns:a16="http://schemas.microsoft.com/office/drawing/2014/main" id="{6C42DEF8-992B-4BD2-955E-049E67D1216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9" name="Line 123">
                      <a:extLst>
                        <a:ext uri="{FF2B5EF4-FFF2-40B4-BE49-F238E27FC236}">
                          <a16:creationId xmlns:a16="http://schemas.microsoft.com/office/drawing/2014/main" id="{B3C2F4E1-9B3A-4CE8-90C2-26FCDF61F66F}"/>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07" name="Group 124">
                  <a:extLst>
                    <a:ext uri="{FF2B5EF4-FFF2-40B4-BE49-F238E27FC236}">
                      <a16:creationId xmlns:a16="http://schemas.microsoft.com/office/drawing/2014/main" id="{862B1A92-9AE4-4D45-8BA5-39A2DE828ACE}"/>
                    </a:ext>
                  </a:extLst>
                </p:cNvPr>
                <p:cNvGrpSpPr>
                  <a:grpSpLocks noChangeAspect="1"/>
                </p:cNvGrpSpPr>
                <p:nvPr/>
              </p:nvGrpSpPr>
              <p:grpSpPr bwMode="auto">
                <a:xfrm>
                  <a:off x="2944" y="2016"/>
                  <a:ext cx="211" cy="96"/>
                  <a:chOff x="2736" y="2016"/>
                  <a:chExt cx="211" cy="96"/>
                </a:xfrm>
              </p:grpSpPr>
              <p:grpSp>
                <p:nvGrpSpPr>
                  <p:cNvPr id="110" name="Group 125">
                    <a:extLst>
                      <a:ext uri="{FF2B5EF4-FFF2-40B4-BE49-F238E27FC236}">
                        <a16:creationId xmlns:a16="http://schemas.microsoft.com/office/drawing/2014/main" id="{B8913306-7DF1-4236-B94E-B2BF59D098AE}"/>
                      </a:ext>
                    </a:extLst>
                  </p:cNvPr>
                  <p:cNvGrpSpPr>
                    <a:grpSpLocks noChangeAspect="1"/>
                  </p:cNvGrpSpPr>
                  <p:nvPr/>
                </p:nvGrpSpPr>
                <p:grpSpPr bwMode="auto">
                  <a:xfrm>
                    <a:off x="2736" y="2016"/>
                    <a:ext cx="107" cy="96"/>
                    <a:chOff x="2736" y="2016"/>
                    <a:chExt cx="107" cy="96"/>
                  </a:xfrm>
                </p:grpSpPr>
                <p:sp>
                  <p:nvSpPr>
                    <p:cNvPr id="114" name="Line 126">
                      <a:extLst>
                        <a:ext uri="{FF2B5EF4-FFF2-40B4-BE49-F238E27FC236}">
                          <a16:creationId xmlns:a16="http://schemas.microsoft.com/office/drawing/2014/main" id="{77A5C3FA-0F42-4D57-A210-114054493FF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5" name="Line 127">
                      <a:extLst>
                        <a:ext uri="{FF2B5EF4-FFF2-40B4-BE49-F238E27FC236}">
                          <a16:creationId xmlns:a16="http://schemas.microsoft.com/office/drawing/2014/main" id="{10270AAD-ADC8-4629-9C9A-C09D77AAACC0}"/>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11" name="Group 128">
                    <a:extLst>
                      <a:ext uri="{FF2B5EF4-FFF2-40B4-BE49-F238E27FC236}">
                        <a16:creationId xmlns:a16="http://schemas.microsoft.com/office/drawing/2014/main" id="{0D231896-7B0F-464F-AB4D-2BA78E609D7C}"/>
                      </a:ext>
                    </a:extLst>
                  </p:cNvPr>
                  <p:cNvGrpSpPr>
                    <a:grpSpLocks noChangeAspect="1"/>
                  </p:cNvGrpSpPr>
                  <p:nvPr/>
                </p:nvGrpSpPr>
                <p:grpSpPr bwMode="auto">
                  <a:xfrm>
                    <a:off x="2840" y="2016"/>
                    <a:ext cx="107" cy="96"/>
                    <a:chOff x="2736" y="2016"/>
                    <a:chExt cx="107" cy="96"/>
                  </a:xfrm>
                </p:grpSpPr>
                <p:sp>
                  <p:nvSpPr>
                    <p:cNvPr id="112" name="Line 129">
                      <a:extLst>
                        <a:ext uri="{FF2B5EF4-FFF2-40B4-BE49-F238E27FC236}">
                          <a16:creationId xmlns:a16="http://schemas.microsoft.com/office/drawing/2014/main" id="{FC1EB641-76C6-430A-9192-99F85A15E24E}"/>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3" name="Line 130">
                      <a:extLst>
                        <a:ext uri="{FF2B5EF4-FFF2-40B4-BE49-F238E27FC236}">
                          <a16:creationId xmlns:a16="http://schemas.microsoft.com/office/drawing/2014/main" id="{4876A4B0-732C-4EBA-85FC-4F3377C82916}"/>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08" name="Line 131">
                  <a:extLst>
                    <a:ext uri="{FF2B5EF4-FFF2-40B4-BE49-F238E27FC236}">
                      <a16:creationId xmlns:a16="http://schemas.microsoft.com/office/drawing/2014/main" id="{C6048431-6135-4B51-9ADE-26989DE035F2}"/>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9" name="Line 132">
                  <a:extLst>
                    <a:ext uri="{FF2B5EF4-FFF2-40B4-BE49-F238E27FC236}">
                      <a16:creationId xmlns:a16="http://schemas.microsoft.com/office/drawing/2014/main" id="{A3E5A05E-0238-4C22-8600-415BF0D4FB61}"/>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40" name="Group 133">
              <a:extLst>
                <a:ext uri="{FF2B5EF4-FFF2-40B4-BE49-F238E27FC236}">
                  <a16:creationId xmlns:a16="http://schemas.microsoft.com/office/drawing/2014/main" id="{5C53D375-7F41-4285-9176-A1B2F5B0098F}"/>
                </a:ext>
              </a:extLst>
            </p:cNvPr>
            <p:cNvGrpSpPr>
              <a:grpSpLocks noChangeAspect="1"/>
            </p:cNvGrpSpPr>
            <p:nvPr/>
          </p:nvGrpSpPr>
          <p:grpSpPr bwMode="auto">
            <a:xfrm>
              <a:off x="5257800" y="3967163"/>
              <a:ext cx="919163" cy="106362"/>
              <a:chOff x="2502" y="2224"/>
              <a:chExt cx="718" cy="96"/>
            </a:xfrm>
          </p:grpSpPr>
          <p:sp>
            <p:nvSpPr>
              <p:cNvPr id="84" name="Line 134">
                <a:extLst>
                  <a:ext uri="{FF2B5EF4-FFF2-40B4-BE49-F238E27FC236}">
                    <a16:creationId xmlns:a16="http://schemas.microsoft.com/office/drawing/2014/main" id="{1A389DD3-D935-4020-8C72-DDD118BD39C6}"/>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5" name="Line 135">
                <a:extLst>
                  <a:ext uri="{FF2B5EF4-FFF2-40B4-BE49-F238E27FC236}">
                    <a16:creationId xmlns:a16="http://schemas.microsoft.com/office/drawing/2014/main" id="{83C7C803-E645-425F-80D5-219D79C0E913}"/>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86" name="Group 136">
                <a:extLst>
                  <a:ext uri="{FF2B5EF4-FFF2-40B4-BE49-F238E27FC236}">
                    <a16:creationId xmlns:a16="http://schemas.microsoft.com/office/drawing/2014/main" id="{EE2633C1-E847-45C4-BB70-04D1C262AEAD}"/>
                  </a:ext>
                </a:extLst>
              </p:cNvPr>
              <p:cNvGrpSpPr>
                <a:grpSpLocks noChangeAspect="1"/>
              </p:cNvGrpSpPr>
              <p:nvPr/>
            </p:nvGrpSpPr>
            <p:grpSpPr bwMode="auto">
              <a:xfrm rot="10800000">
                <a:off x="2699" y="2224"/>
                <a:ext cx="288" cy="96"/>
                <a:chOff x="2688" y="2016"/>
                <a:chExt cx="514" cy="96"/>
              </a:xfrm>
            </p:grpSpPr>
            <p:grpSp>
              <p:nvGrpSpPr>
                <p:cNvPr id="87" name="Group 137">
                  <a:extLst>
                    <a:ext uri="{FF2B5EF4-FFF2-40B4-BE49-F238E27FC236}">
                      <a16:creationId xmlns:a16="http://schemas.microsoft.com/office/drawing/2014/main" id="{D1332653-8B46-4F40-8F75-28A46337896C}"/>
                    </a:ext>
                  </a:extLst>
                </p:cNvPr>
                <p:cNvGrpSpPr>
                  <a:grpSpLocks noChangeAspect="1"/>
                </p:cNvGrpSpPr>
                <p:nvPr/>
              </p:nvGrpSpPr>
              <p:grpSpPr bwMode="auto">
                <a:xfrm>
                  <a:off x="2736" y="2016"/>
                  <a:ext cx="211" cy="96"/>
                  <a:chOff x="2736" y="2016"/>
                  <a:chExt cx="211" cy="96"/>
                </a:xfrm>
              </p:grpSpPr>
              <p:grpSp>
                <p:nvGrpSpPr>
                  <p:cNvPr id="97" name="Group 138">
                    <a:extLst>
                      <a:ext uri="{FF2B5EF4-FFF2-40B4-BE49-F238E27FC236}">
                        <a16:creationId xmlns:a16="http://schemas.microsoft.com/office/drawing/2014/main" id="{8A8000E2-079E-4EEC-9C21-82FF2D06A28E}"/>
                      </a:ext>
                    </a:extLst>
                  </p:cNvPr>
                  <p:cNvGrpSpPr>
                    <a:grpSpLocks noChangeAspect="1"/>
                  </p:cNvGrpSpPr>
                  <p:nvPr/>
                </p:nvGrpSpPr>
                <p:grpSpPr bwMode="auto">
                  <a:xfrm>
                    <a:off x="2736" y="2016"/>
                    <a:ext cx="107" cy="96"/>
                    <a:chOff x="2736" y="2016"/>
                    <a:chExt cx="107" cy="96"/>
                  </a:xfrm>
                </p:grpSpPr>
                <p:sp>
                  <p:nvSpPr>
                    <p:cNvPr id="101" name="Line 139">
                      <a:extLst>
                        <a:ext uri="{FF2B5EF4-FFF2-40B4-BE49-F238E27FC236}">
                          <a16:creationId xmlns:a16="http://schemas.microsoft.com/office/drawing/2014/main" id="{8D787991-095E-4D17-9376-AE92833BB4E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2" name="Line 140">
                      <a:extLst>
                        <a:ext uri="{FF2B5EF4-FFF2-40B4-BE49-F238E27FC236}">
                          <a16:creationId xmlns:a16="http://schemas.microsoft.com/office/drawing/2014/main" id="{55FCC160-7584-49BC-8334-3DD2FC90242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98" name="Group 141">
                    <a:extLst>
                      <a:ext uri="{FF2B5EF4-FFF2-40B4-BE49-F238E27FC236}">
                        <a16:creationId xmlns:a16="http://schemas.microsoft.com/office/drawing/2014/main" id="{95C357E4-DEE2-45AC-A177-3492E4812B51}"/>
                      </a:ext>
                    </a:extLst>
                  </p:cNvPr>
                  <p:cNvGrpSpPr>
                    <a:grpSpLocks noChangeAspect="1"/>
                  </p:cNvGrpSpPr>
                  <p:nvPr/>
                </p:nvGrpSpPr>
                <p:grpSpPr bwMode="auto">
                  <a:xfrm>
                    <a:off x="2840" y="2016"/>
                    <a:ext cx="107" cy="96"/>
                    <a:chOff x="2736" y="2016"/>
                    <a:chExt cx="107" cy="96"/>
                  </a:xfrm>
                </p:grpSpPr>
                <p:sp>
                  <p:nvSpPr>
                    <p:cNvPr id="99" name="Line 142">
                      <a:extLst>
                        <a:ext uri="{FF2B5EF4-FFF2-40B4-BE49-F238E27FC236}">
                          <a16:creationId xmlns:a16="http://schemas.microsoft.com/office/drawing/2014/main" id="{6AAC9FAF-59D9-4F96-BA46-7098FAFA562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0" name="Line 143">
                      <a:extLst>
                        <a:ext uri="{FF2B5EF4-FFF2-40B4-BE49-F238E27FC236}">
                          <a16:creationId xmlns:a16="http://schemas.microsoft.com/office/drawing/2014/main" id="{3D40F6DE-1FA7-4E98-BB0F-7757BECE60E4}"/>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88" name="Group 144">
                  <a:extLst>
                    <a:ext uri="{FF2B5EF4-FFF2-40B4-BE49-F238E27FC236}">
                      <a16:creationId xmlns:a16="http://schemas.microsoft.com/office/drawing/2014/main" id="{B2A726E1-B5C0-4567-ADDA-94BD524A9C1C}"/>
                    </a:ext>
                  </a:extLst>
                </p:cNvPr>
                <p:cNvGrpSpPr>
                  <a:grpSpLocks noChangeAspect="1"/>
                </p:cNvGrpSpPr>
                <p:nvPr/>
              </p:nvGrpSpPr>
              <p:grpSpPr bwMode="auto">
                <a:xfrm>
                  <a:off x="2944" y="2016"/>
                  <a:ext cx="211" cy="96"/>
                  <a:chOff x="2736" y="2016"/>
                  <a:chExt cx="211" cy="96"/>
                </a:xfrm>
              </p:grpSpPr>
              <p:grpSp>
                <p:nvGrpSpPr>
                  <p:cNvPr id="91" name="Group 145">
                    <a:extLst>
                      <a:ext uri="{FF2B5EF4-FFF2-40B4-BE49-F238E27FC236}">
                        <a16:creationId xmlns:a16="http://schemas.microsoft.com/office/drawing/2014/main" id="{3D3362C8-F375-45A7-BD14-9A253FF7A593}"/>
                      </a:ext>
                    </a:extLst>
                  </p:cNvPr>
                  <p:cNvGrpSpPr>
                    <a:grpSpLocks noChangeAspect="1"/>
                  </p:cNvGrpSpPr>
                  <p:nvPr/>
                </p:nvGrpSpPr>
                <p:grpSpPr bwMode="auto">
                  <a:xfrm>
                    <a:off x="2736" y="2016"/>
                    <a:ext cx="107" cy="96"/>
                    <a:chOff x="2736" y="2016"/>
                    <a:chExt cx="107" cy="96"/>
                  </a:xfrm>
                </p:grpSpPr>
                <p:sp>
                  <p:nvSpPr>
                    <p:cNvPr id="95" name="Line 146">
                      <a:extLst>
                        <a:ext uri="{FF2B5EF4-FFF2-40B4-BE49-F238E27FC236}">
                          <a16:creationId xmlns:a16="http://schemas.microsoft.com/office/drawing/2014/main" id="{C3CF8669-250E-4893-B813-FB8647A65013}"/>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6" name="Line 147">
                      <a:extLst>
                        <a:ext uri="{FF2B5EF4-FFF2-40B4-BE49-F238E27FC236}">
                          <a16:creationId xmlns:a16="http://schemas.microsoft.com/office/drawing/2014/main" id="{A93F9906-2310-4727-A937-E8883015D89A}"/>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92" name="Group 148">
                    <a:extLst>
                      <a:ext uri="{FF2B5EF4-FFF2-40B4-BE49-F238E27FC236}">
                        <a16:creationId xmlns:a16="http://schemas.microsoft.com/office/drawing/2014/main" id="{43699FA8-CF0D-4232-B1ED-EA37FBFC8720}"/>
                      </a:ext>
                    </a:extLst>
                  </p:cNvPr>
                  <p:cNvGrpSpPr>
                    <a:grpSpLocks noChangeAspect="1"/>
                  </p:cNvGrpSpPr>
                  <p:nvPr/>
                </p:nvGrpSpPr>
                <p:grpSpPr bwMode="auto">
                  <a:xfrm>
                    <a:off x="2840" y="2016"/>
                    <a:ext cx="107" cy="96"/>
                    <a:chOff x="2736" y="2016"/>
                    <a:chExt cx="107" cy="96"/>
                  </a:xfrm>
                </p:grpSpPr>
                <p:sp>
                  <p:nvSpPr>
                    <p:cNvPr id="93" name="Line 149">
                      <a:extLst>
                        <a:ext uri="{FF2B5EF4-FFF2-40B4-BE49-F238E27FC236}">
                          <a16:creationId xmlns:a16="http://schemas.microsoft.com/office/drawing/2014/main" id="{5AEAD154-4D58-4BC3-8123-CA2CDD5156A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4" name="Line 150">
                      <a:extLst>
                        <a:ext uri="{FF2B5EF4-FFF2-40B4-BE49-F238E27FC236}">
                          <a16:creationId xmlns:a16="http://schemas.microsoft.com/office/drawing/2014/main" id="{B774C7D6-FD32-4148-975B-D7B729F3F79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89" name="Line 151">
                  <a:extLst>
                    <a:ext uri="{FF2B5EF4-FFF2-40B4-BE49-F238E27FC236}">
                      <a16:creationId xmlns:a16="http://schemas.microsoft.com/office/drawing/2014/main" id="{96FD0301-B81A-44C1-AEEB-28DC1F11029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0" name="Line 152">
                  <a:extLst>
                    <a:ext uri="{FF2B5EF4-FFF2-40B4-BE49-F238E27FC236}">
                      <a16:creationId xmlns:a16="http://schemas.microsoft.com/office/drawing/2014/main" id="{F161DD47-51C0-4877-8D0A-EEFE63D99DDC}"/>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41" name="Group 153">
              <a:extLst>
                <a:ext uri="{FF2B5EF4-FFF2-40B4-BE49-F238E27FC236}">
                  <a16:creationId xmlns:a16="http://schemas.microsoft.com/office/drawing/2014/main" id="{CA5066D5-3A63-4DC4-8822-9846E52A5848}"/>
                </a:ext>
              </a:extLst>
            </p:cNvPr>
            <p:cNvGrpSpPr>
              <a:grpSpLocks noChangeAspect="1"/>
            </p:cNvGrpSpPr>
            <p:nvPr/>
          </p:nvGrpSpPr>
          <p:grpSpPr bwMode="auto">
            <a:xfrm rot="16200000">
              <a:off x="4394201" y="3738562"/>
              <a:ext cx="919162" cy="106363"/>
              <a:chOff x="2502" y="2224"/>
              <a:chExt cx="718" cy="96"/>
            </a:xfrm>
          </p:grpSpPr>
          <p:sp>
            <p:nvSpPr>
              <p:cNvPr id="65" name="Line 154">
                <a:extLst>
                  <a:ext uri="{FF2B5EF4-FFF2-40B4-BE49-F238E27FC236}">
                    <a16:creationId xmlns:a16="http://schemas.microsoft.com/office/drawing/2014/main" id="{554193E0-0489-493C-8A4E-D9674D80A6F9}"/>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66" name="Line 155">
                <a:extLst>
                  <a:ext uri="{FF2B5EF4-FFF2-40B4-BE49-F238E27FC236}">
                    <a16:creationId xmlns:a16="http://schemas.microsoft.com/office/drawing/2014/main" id="{08C8EC46-5D6C-4EE8-A800-B7AB71C4097E}"/>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67" name="Group 156">
                <a:extLst>
                  <a:ext uri="{FF2B5EF4-FFF2-40B4-BE49-F238E27FC236}">
                    <a16:creationId xmlns:a16="http://schemas.microsoft.com/office/drawing/2014/main" id="{3B0B901F-3D94-43A7-8871-D957C1924128}"/>
                  </a:ext>
                </a:extLst>
              </p:cNvPr>
              <p:cNvGrpSpPr>
                <a:grpSpLocks noChangeAspect="1"/>
              </p:cNvGrpSpPr>
              <p:nvPr/>
            </p:nvGrpSpPr>
            <p:grpSpPr bwMode="auto">
              <a:xfrm rot="10800000">
                <a:off x="2699" y="2224"/>
                <a:ext cx="288" cy="96"/>
                <a:chOff x="2688" y="2016"/>
                <a:chExt cx="514" cy="96"/>
              </a:xfrm>
            </p:grpSpPr>
            <p:grpSp>
              <p:nvGrpSpPr>
                <p:cNvPr id="68" name="Group 157">
                  <a:extLst>
                    <a:ext uri="{FF2B5EF4-FFF2-40B4-BE49-F238E27FC236}">
                      <a16:creationId xmlns:a16="http://schemas.microsoft.com/office/drawing/2014/main" id="{66AD26D9-E999-4B55-97E1-6DCC16EDA27D}"/>
                    </a:ext>
                  </a:extLst>
                </p:cNvPr>
                <p:cNvGrpSpPr>
                  <a:grpSpLocks noChangeAspect="1"/>
                </p:cNvGrpSpPr>
                <p:nvPr/>
              </p:nvGrpSpPr>
              <p:grpSpPr bwMode="auto">
                <a:xfrm>
                  <a:off x="2736" y="2016"/>
                  <a:ext cx="211" cy="96"/>
                  <a:chOff x="2736" y="2016"/>
                  <a:chExt cx="211" cy="96"/>
                </a:xfrm>
              </p:grpSpPr>
              <p:grpSp>
                <p:nvGrpSpPr>
                  <p:cNvPr id="78" name="Group 158">
                    <a:extLst>
                      <a:ext uri="{FF2B5EF4-FFF2-40B4-BE49-F238E27FC236}">
                        <a16:creationId xmlns:a16="http://schemas.microsoft.com/office/drawing/2014/main" id="{EE859C2F-AE9C-4412-B62A-7796DEEFFD9A}"/>
                      </a:ext>
                    </a:extLst>
                  </p:cNvPr>
                  <p:cNvGrpSpPr>
                    <a:grpSpLocks noChangeAspect="1"/>
                  </p:cNvGrpSpPr>
                  <p:nvPr/>
                </p:nvGrpSpPr>
                <p:grpSpPr bwMode="auto">
                  <a:xfrm>
                    <a:off x="2736" y="2016"/>
                    <a:ext cx="107" cy="96"/>
                    <a:chOff x="2736" y="2016"/>
                    <a:chExt cx="107" cy="96"/>
                  </a:xfrm>
                </p:grpSpPr>
                <p:sp>
                  <p:nvSpPr>
                    <p:cNvPr id="82" name="Line 159">
                      <a:extLst>
                        <a:ext uri="{FF2B5EF4-FFF2-40B4-BE49-F238E27FC236}">
                          <a16:creationId xmlns:a16="http://schemas.microsoft.com/office/drawing/2014/main" id="{BDB665D0-EF83-4CED-94CA-4110E584BD7A}"/>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3" name="Line 160">
                      <a:extLst>
                        <a:ext uri="{FF2B5EF4-FFF2-40B4-BE49-F238E27FC236}">
                          <a16:creationId xmlns:a16="http://schemas.microsoft.com/office/drawing/2014/main" id="{E68C7045-1EE5-4DEC-9489-9DFC33681C9F}"/>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79" name="Group 161">
                    <a:extLst>
                      <a:ext uri="{FF2B5EF4-FFF2-40B4-BE49-F238E27FC236}">
                        <a16:creationId xmlns:a16="http://schemas.microsoft.com/office/drawing/2014/main" id="{578F6C34-1DB9-4412-ADAD-EBED652CB9B2}"/>
                      </a:ext>
                    </a:extLst>
                  </p:cNvPr>
                  <p:cNvGrpSpPr>
                    <a:grpSpLocks noChangeAspect="1"/>
                  </p:cNvGrpSpPr>
                  <p:nvPr/>
                </p:nvGrpSpPr>
                <p:grpSpPr bwMode="auto">
                  <a:xfrm>
                    <a:off x="2840" y="2016"/>
                    <a:ext cx="107" cy="96"/>
                    <a:chOff x="2736" y="2016"/>
                    <a:chExt cx="107" cy="96"/>
                  </a:xfrm>
                </p:grpSpPr>
                <p:sp>
                  <p:nvSpPr>
                    <p:cNvPr id="80" name="Line 162">
                      <a:extLst>
                        <a:ext uri="{FF2B5EF4-FFF2-40B4-BE49-F238E27FC236}">
                          <a16:creationId xmlns:a16="http://schemas.microsoft.com/office/drawing/2014/main" id="{728C1192-88DC-409B-B6D2-8FF532B2EDD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1" name="Line 163">
                      <a:extLst>
                        <a:ext uri="{FF2B5EF4-FFF2-40B4-BE49-F238E27FC236}">
                          <a16:creationId xmlns:a16="http://schemas.microsoft.com/office/drawing/2014/main" id="{A65E1B94-29B6-4C85-A608-998CFCE0143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69" name="Group 164">
                  <a:extLst>
                    <a:ext uri="{FF2B5EF4-FFF2-40B4-BE49-F238E27FC236}">
                      <a16:creationId xmlns:a16="http://schemas.microsoft.com/office/drawing/2014/main" id="{06A011C4-9D32-4D34-9DCC-076627B3DD30}"/>
                    </a:ext>
                  </a:extLst>
                </p:cNvPr>
                <p:cNvGrpSpPr>
                  <a:grpSpLocks noChangeAspect="1"/>
                </p:cNvGrpSpPr>
                <p:nvPr/>
              </p:nvGrpSpPr>
              <p:grpSpPr bwMode="auto">
                <a:xfrm>
                  <a:off x="2944" y="2016"/>
                  <a:ext cx="211" cy="96"/>
                  <a:chOff x="2736" y="2016"/>
                  <a:chExt cx="211" cy="96"/>
                </a:xfrm>
              </p:grpSpPr>
              <p:grpSp>
                <p:nvGrpSpPr>
                  <p:cNvPr id="72" name="Group 165">
                    <a:extLst>
                      <a:ext uri="{FF2B5EF4-FFF2-40B4-BE49-F238E27FC236}">
                        <a16:creationId xmlns:a16="http://schemas.microsoft.com/office/drawing/2014/main" id="{D35339AE-2734-4F4C-A3A9-E3B0D05AB8BA}"/>
                      </a:ext>
                    </a:extLst>
                  </p:cNvPr>
                  <p:cNvGrpSpPr>
                    <a:grpSpLocks noChangeAspect="1"/>
                  </p:cNvGrpSpPr>
                  <p:nvPr/>
                </p:nvGrpSpPr>
                <p:grpSpPr bwMode="auto">
                  <a:xfrm>
                    <a:off x="2736" y="2016"/>
                    <a:ext cx="107" cy="96"/>
                    <a:chOff x="2736" y="2016"/>
                    <a:chExt cx="107" cy="96"/>
                  </a:xfrm>
                </p:grpSpPr>
                <p:sp>
                  <p:nvSpPr>
                    <p:cNvPr id="76" name="Line 166">
                      <a:extLst>
                        <a:ext uri="{FF2B5EF4-FFF2-40B4-BE49-F238E27FC236}">
                          <a16:creationId xmlns:a16="http://schemas.microsoft.com/office/drawing/2014/main" id="{BDCB436D-6D42-4217-9A5C-283A2DC865D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7" name="Line 167">
                      <a:extLst>
                        <a:ext uri="{FF2B5EF4-FFF2-40B4-BE49-F238E27FC236}">
                          <a16:creationId xmlns:a16="http://schemas.microsoft.com/office/drawing/2014/main" id="{D0AAF077-1224-4C26-9F43-D906F097B40A}"/>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73" name="Group 168">
                    <a:extLst>
                      <a:ext uri="{FF2B5EF4-FFF2-40B4-BE49-F238E27FC236}">
                        <a16:creationId xmlns:a16="http://schemas.microsoft.com/office/drawing/2014/main" id="{3B38867A-8B6C-43BF-9A92-7E4B6C3D1536}"/>
                      </a:ext>
                    </a:extLst>
                  </p:cNvPr>
                  <p:cNvGrpSpPr>
                    <a:grpSpLocks noChangeAspect="1"/>
                  </p:cNvGrpSpPr>
                  <p:nvPr/>
                </p:nvGrpSpPr>
                <p:grpSpPr bwMode="auto">
                  <a:xfrm>
                    <a:off x="2840" y="2016"/>
                    <a:ext cx="107" cy="96"/>
                    <a:chOff x="2736" y="2016"/>
                    <a:chExt cx="107" cy="96"/>
                  </a:xfrm>
                </p:grpSpPr>
                <p:sp>
                  <p:nvSpPr>
                    <p:cNvPr id="74" name="Line 169">
                      <a:extLst>
                        <a:ext uri="{FF2B5EF4-FFF2-40B4-BE49-F238E27FC236}">
                          <a16:creationId xmlns:a16="http://schemas.microsoft.com/office/drawing/2014/main" id="{71AA7B08-4A93-4B39-A9EF-41D7A5E1879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5" name="Line 170">
                      <a:extLst>
                        <a:ext uri="{FF2B5EF4-FFF2-40B4-BE49-F238E27FC236}">
                          <a16:creationId xmlns:a16="http://schemas.microsoft.com/office/drawing/2014/main" id="{3CE92AA0-39FC-425E-9FDE-610CFEF0FA2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70" name="Line 171">
                  <a:extLst>
                    <a:ext uri="{FF2B5EF4-FFF2-40B4-BE49-F238E27FC236}">
                      <a16:creationId xmlns:a16="http://schemas.microsoft.com/office/drawing/2014/main" id="{9ED57024-1B38-4A82-B55F-AE5E6D03DA7A}"/>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1" name="Line 172">
                  <a:extLst>
                    <a:ext uri="{FF2B5EF4-FFF2-40B4-BE49-F238E27FC236}">
                      <a16:creationId xmlns:a16="http://schemas.microsoft.com/office/drawing/2014/main" id="{19876D7F-D2FC-41C7-A1DC-E4D5C89881CA}"/>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42" name="Line 173">
              <a:extLst>
                <a:ext uri="{FF2B5EF4-FFF2-40B4-BE49-F238E27FC236}">
                  <a16:creationId xmlns:a16="http://schemas.microsoft.com/office/drawing/2014/main" id="{9E3B83FB-1BBC-4A33-A8D8-FEF95241DBA7}"/>
                </a:ext>
              </a:extLst>
            </p:cNvPr>
            <p:cNvSpPr>
              <a:spLocks noChangeShapeType="1"/>
            </p:cNvSpPr>
            <p:nvPr/>
          </p:nvSpPr>
          <p:spPr bwMode="auto">
            <a:xfrm flipH="1">
              <a:off x="4851400" y="3200400"/>
              <a:ext cx="2540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3" name="Line 174">
              <a:extLst>
                <a:ext uri="{FF2B5EF4-FFF2-40B4-BE49-F238E27FC236}">
                  <a16:creationId xmlns:a16="http://schemas.microsoft.com/office/drawing/2014/main" id="{6FE07800-F930-4231-A8A4-A61DE36A7370}"/>
                </a:ext>
              </a:extLst>
            </p:cNvPr>
            <p:cNvSpPr>
              <a:spLocks noChangeShapeType="1"/>
            </p:cNvSpPr>
            <p:nvPr/>
          </p:nvSpPr>
          <p:spPr bwMode="auto">
            <a:xfrm flipH="1">
              <a:off x="4848225" y="4441825"/>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4" name="Line 175">
              <a:extLst>
                <a:ext uri="{FF2B5EF4-FFF2-40B4-BE49-F238E27FC236}">
                  <a16:creationId xmlns:a16="http://schemas.microsoft.com/office/drawing/2014/main" id="{6A3C448C-963A-4C6C-82D2-4F8103374E78}"/>
                </a:ext>
              </a:extLst>
            </p:cNvPr>
            <p:cNvSpPr>
              <a:spLocks noChangeShapeType="1"/>
            </p:cNvSpPr>
            <p:nvPr/>
          </p:nvSpPr>
          <p:spPr bwMode="auto">
            <a:xfrm flipH="1" flipV="1">
              <a:off x="4848225" y="3589338"/>
              <a:ext cx="474663" cy="1746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5" name="Line 176">
              <a:extLst>
                <a:ext uri="{FF2B5EF4-FFF2-40B4-BE49-F238E27FC236}">
                  <a16:creationId xmlns:a16="http://schemas.microsoft.com/office/drawing/2014/main" id="{275DD47E-B8A3-4010-AEDA-654551EBCC88}"/>
                </a:ext>
              </a:extLst>
            </p:cNvPr>
            <p:cNvSpPr>
              <a:spLocks noChangeShapeType="1"/>
            </p:cNvSpPr>
            <p:nvPr/>
          </p:nvSpPr>
          <p:spPr bwMode="auto">
            <a:xfrm flipH="1">
              <a:off x="4857750" y="4021138"/>
              <a:ext cx="446088" cy="1746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6" name="Line 177">
              <a:extLst>
                <a:ext uri="{FF2B5EF4-FFF2-40B4-BE49-F238E27FC236}">
                  <a16:creationId xmlns:a16="http://schemas.microsoft.com/office/drawing/2014/main" id="{8330E6CD-0DF2-41BE-A4FA-B33EA1CB9736}"/>
                </a:ext>
              </a:extLst>
            </p:cNvPr>
            <p:cNvSpPr>
              <a:spLocks noChangeShapeType="1"/>
            </p:cNvSpPr>
            <p:nvPr/>
          </p:nvSpPr>
          <p:spPr bwMode="auto">
            <a:xfrm rot="16200000" flipH="1">
              <a:off x="4730750" y="4337050"/>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7" name="Line 178">
              <a:extLst>
                <a:ext uri="{FF2B5EF4-FFF2-40B4-BE49-F238E27FC236}">
                  <a16:creationId xmlns:a16="http://schemas.microsoft.com/office/drawing/2014/main" id="{1F074074-37CB-4103-B167-2A932908DD47}"/>
                </a:ext>
              </a:extLst>
            </p:cNvPr>
            <p:cNvSpPr>
              <a:spLocks noChangeShapeType="1"/>
            </p:cNvSpPr>
            <p:nvPr/>
          </p:nvSpPr>
          <p:spPr bwMode="auto">
            <a:xfrm rot="16200000" flipH="1">
              <a:off x="4732338" y="3298825"/>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8" name="Line 180">
              <a:extLst>
                <a:ext uri="{FF2B5EF4-FFF2-40B4-BE49-F238E27FC236}">
                  <a16:creationId xmlns:a16="http://schemas.microsoft.com/office/drawing/2014/main" id="{5EA927B8-2F85-4D0D-B5F1-E4F913DC04E3}"/>
                </a:ext>
              </a:extLst>
            </p:cNvPr>
            <p:cNvSpPr>
              <a:spLocks noChangeShapeType="1"/>
            </p:cNvSpPr>
            <p:nvPr/>
          </p:nvSpPr>
          <p:spPr bwMode="auto">
            <a:xfrm>
              <a:off x="5681663" y="3048000"/>
              <a:ext cx="414337"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9" name="Line 181">
              <a:extLst>
                <a:ext uri="{FF2B5EF4-FFF2-40B4-BE49-F238E27FC236}">
                  <a16:creationId xmlns:a16="http://schemas.microsoft.com/office/drawing/2014/main" id="{623CDA42-F1BD-47AA-B760-706AD24C9999}"/>
                </a:ext>
              </a:extLst>
            </p:cNvPr>
            <p:cNvSpPr>
              <a:spLocks noChangeShapeType="1"/>
            </p:cNvSpPr>
            <p:nvPr/>
          </p:nvSpPr>
          <p:spPr bwMode="auto">
            <a:xfrm flipH="1">
              <a:off x="6088063" y="3048000"/>
              <a:ext cx="7937" cy="554038"/>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0" name="Line 182">
              <a:extLst>
                <a:ext uri="{FF2B5EF4-FFF2-40B4-BE49-F238E27FC236}">
                  <a16:creationId xmlns:a16="http://schemas.microsoft.com/office/drawing/2014/main" id="{CF78FE12-1F96-446C-9ABB-0B99E5C783AF}"/>
                </a:ext>
              </a:extLst>
            </p:cNvPr>
            <p:cNvSpPr>
              <a:spLocks noChangeShapeType="1"/>
            </p:cNvSpPr>
            <p:nvPr/>
          </p:nvSpPr>
          <p:spPr bwMode="auto">
            <a:xfrm>
              <a:off x="5684838" y="4648200"/>
              <a:ext cx="423862" cy="4763"/>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1" name="Line 183">
              <a:extLst>
                <a:ext uri="{FF2B5EF4-FFF2-40B4-BE49-F238E27FC236}">
                  <a16:creationId xmlns:a16="http://schemas.microsoft.com/office/drawing/2014/main" id="{E8EDDAC6-8A11-48BA-8AD9-439A91B7FC5D}"/>
                </a:ext>
              </a:extLst>
            </p:cNvPr>
            <p:cNvSpPr>
              <a:spLocks noChangeShapeType="1"/>
            </p:cNvSpPr>
            <p:nvPr/>
          </p:nvSpPr>
          <p:spPr bwMode="auto">
            <a:xfrm flipV="1">
              <a:off x="6096000" y="4013200"/>
              <a:ext cx="7938" cy="63500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2" name="Line 184">
              <a:extLst>
                <a:ext uri="{FF2B5EF4-FFF2-40B4-BE49-F238E27FC236}">
                  <a16:creationId xmlns:a16="http://schemas.microsoft.com/office/drawing/2014/main" id="{5E9CB725-1A85-45DD-A04E-E5D0B66613AD}"/>
                </a:ext>
              </a:extLst>
            </p:cNvPr>
            <p:cNvSpPr>
              <a:spLocks noChangeShapeType="1"/>
            </p:cNvSpPr>
            <p:nvPr/>
          </p:nvSpPr>
          <p:spPr bwMode="auto">
            <a:xfrm flipH="1">
              <a:off x="4572000" y="4800600"/>
              <a:ext cx="533400"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3" name="Line 185">
              <a:extLst>
                <a:ext uri="{FF2B5EF4-FFF2-40B4-BE49-F238E27FC236}">
                  <a16:creationId xmlns:a16="http://schemas.microsoft.com/office/drawing/2014/main" id="{1EFB9FA4-9353-40C1-AB41-53FD26FA9EBF}"/>
                </a:ext>
              </a:extLst>
            </p:cNvPr>
            <p:cNvSpPr>
              <a:spLocks noChangeShapeType="1"/>
            </p:cNvSpPr>
            <p:nvPr/>
          </p:nvSpPr>
          <p:spPr bwMode="auto">
            <a:xfrm flipH="1">
              <a:off x="4572000" y="2895600"/>
              <a:ext cx="533400"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54" name="Group 112">
              <a:extLst>
                <a:ext uri="{FF2B5EF4-FFF2-40B4-BE49-F238E27FC236}">
                  <a16:creationId xmlns:a16="http://schemas.microsoft.com/office/drawing/2014/main" id="{EBB1A7C1-E2EE-4195-AB7D-E407F03F4FBA}"/>
                </a:ext>
              </a:extLst>
            </p:cNvPr>
            <p:cNvGrpSpPr>
              <a:grpSpLocks/>
            </p:cNvGrpSpPr>
            <p:nvPr/>
          </p:nvGrpSpPr>
          <p:grpSpPr bwMode="auto">
            <a:xfrm>
              <a:off x="5046663" y="2682875"/>
              <a:ext cx="668337" cy="746125"/>
              <a:chOff x="2867" y="1690"/>
              <a:chExt cx="421" cy="470"/>
            </a:xfrm>
          </p:grpSpPr>
          <p:sp>
            <p:nvSpPr>
              <p:cNvPr id="62" name="AutoShape 105">
                <a:extLst>
                  <a:ext uri="{FF2B5EF4-FFF2-40B4-BE49-F238E27FC236}">
                    <a16:creationId xmlns:a16="http://schemas.microsoft.com/office/drawing/2014/main" id="{3FFA33B3-8768-4593-AEE2-7046E37EF386}"/>
                  </a:ext>
                </a:extLst>
              </p:cNvPr>
              <p:cNvSpPr>
                <a:spLocks noChangeAspect="1" noChangeArrowheads="1"/>
              </p:cNvSpPr>
              <p:nvPr/>
            </p:nvSpPr>
            <p:spPr bwMode="auto">
              <a:xfrm rot="16200000" flipV="1">
                <a:off x="2852" y="1723"/>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63" name="Text Box 106">
                <a:extLst>
                  <a:ext uri="{FF2B5EF4-FFF2-40B4-BE49-F238E27FC236}">
                    <a16:creationId xmlns:a16="http://schemas.microsoft.com/office/drawing/2014/main" id="{3181EE8E-E245-4207-9DD4-37D755819722}"/>
                  </a:ext>
                </a:extLst>
              </p:cNvPr>
              <p:cNvSpPr txBox="1">
                <a:spLocks noChangeAspect="1" noChangeArrowheads="1"/>
              </p:cNvSpPr>
              <p:nvPr/>
            </p:nvSpPr>
            <p:spPr bwMode="auto">
              <a:xfrm flipV="1">
                <a:off x="2867" y="1707"/>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a:t>
                </a:r>
              </a:p>
            </p:txBody>
          </p:sp>
          <p:sp>
            <p:nvSpPr>
              <p:cNvPr id="64" name="Text Box 107">
                <a:extLst>
                  <a:ext uri="{FF2B5EF4-FFF2-40B4-BE49-F238E27FC236}">
                    <a16:creationId xmlns:a16="http://schemas.microsoft.com/office/drawing/2014/main" id="{29E154AA-4D4D-4AA6-AE20-AF5D830F2C30}"/>
                  </a:ext>
                </a:extLst>
              </p:cNvPr>
              <p:cNvSpPr txBox="1">
                <a:spLocks noChangeAspect="1" noChangeArrowheads="1"/>
              </p:cNvSpPr>
              <p:nvPr/>
            </p:nvSpPr>
            <p:spPr bwMode="auto">
              <a:xfrm flipV="1">
                <a:off x="2938" y="1929"/>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grpSp>
          <p:nvGrpSpPr>
            <p:cNvPr id="55" name="Group 108">
              <a:extLst>
                <a:ext uri="{FF2B5EF4-FFF2-40B4-BE49-F238E27FC236}">
                  <a16:creationId xmlns:a16="http://schemas.microsoft.com/office/drawing/2014/main" id="{34E974E2-C8FA-4E63-A374-093BF37F4EE8}"/>
                </a:ext>
              </a:extLst>
            </p:cNvPr>
            <p:cNvGrpSpPr>
              <a:grpSpLocks/>
            </p:cNvGrpSpPr>
            <p:nvPr/>
          </p:nvGrpSpPr>
          <p:grpSpPr bwMode="auto">
            <a:xfrm>
              <a:off x="5067300" y="4267200"/>
              <a:ext cx="647700" cy="746125"/>
              <a:chOff x="3552" y="2232"/>
              <a:chExt cx="408" cy="470"/>
            </a:xfrm>
          </p:grpSpPr>
          <p:sp>
            <p:nvSpPr>
              <p:cNvPr id="59" name="AutoShape 109">
                <a:extLst>
                  <a:ext uri="{FF2B5EF4-FFF2-40B4-BE49-F238E27FC236}">
                    <a16:creationId xmlns:a16="http://schemas.microsoft.com/office/drawing/2014/main" id="{9BCC69AC-976D-4213-8A05-AA9B0CBB4FD5}"/>
                  </a:ext>
                </a:extLst>
              </p:cNvPr>
              <p:cNvSpPr>
                <a:spLocks noChangeAspect="1" noChangeArrowheads="1"/>
              </p:cNvSpPr>
              <p:nvPr/>
            </p:nvSpPr>
            <p:spPr bwMode="auto">
              <a:xfrm rot="5400000">
                <a:off x="3524" y="2265"/>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60" name="Text Box 110">
                <a:extLst>
                  <a:ext uri="{FF2B5EF4-FFF2-40B4-BE49-F238E27FC236}">
                    <a16:creationId xmlns:a16="http://schemas.microsoft.com/office/drawing/2014/main" id="{98B6CD79-DF49-4B6B-80E0-69AAEF87C329}"/>
                  </a:ext>
                </a:extLst>
              </p:cNvPr>
              <p:cNvSpPr txBox="1">
                <a:spLocks noChangeAspect="1" noChangeArrowheads="1"/>
              </p:cNvSpPr>
              <p:nvPr/>
            </p:nvSpPr>
            <p:spPr bwMode="auto">
              <a:xfrm>
                <a:off x="3552" y="2448"/>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sp>
            <p:nvSpPr>
              <p:cNvPr id="61" name="Text Box 111">
                <a:extLst>
                  <a:ext uri="{FF2B5EF4-FFF2-40B4-BE49-F238E27FC236}">
                    <a16:creationId xmlns:a16="http://schemas.microsoft.com/office/drawing/2014/main" id="{BE390595-00A0-4C12-90A4-D60D60841B65}"/>
                  </a:ext>
                </a:extLst>
              </p:cNvPr>
              <p:cNvSpPr txBox="1">
                <a:spLocks noChangeAspect="1" noChangeArrowheads="1"/>
              </p:cNvSpPr>
              <p:nvPr/>
            </p:nvSpPr>
            <p:spPr bwMode="auto">
              <a:xfrm>
                <a:off x="3557" y="2232"/>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sp>
          <p:nvSpPr>
            <p:cNvPr id="56" name="Text Box 186">
              <a:extLst>
                <a:ext uri="{FF2B5EF4-FFF2-40B4-BE49-F238E27FC236}">
                  <a16:creationId xmlns:a16="http://schemas.microsoft.com/office/drawing/2014/main" id="{60DC10DE-8B50-45A3-A651-87D5EE519836}"/>
                </a:ext>
              </a:extLst>
            </p:cNvPr>
            <p:cNvSpPr txBox="1">
              <a:spLocks noChangeArrowheads="1"/>
            </p:cNvSpPr>
            <p:nvPr/>
          </p:nvSpPr>
          <p:spPr bwMode="auto">
            <a:xfrm>
              <a:off x="7235825" y="281940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5</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57" name="Text Box 187">
              <a:extLst>
                <a:ext uri="{FF2B5EF4-FFF2-40B4-BE49-F238E27FC236}">
                  <a16:creationId xmlns:a16="http://schemas.microsoft.com/office/drawing/2014/main" id="{E029D6D5-505E-47CF-9E52-E2C6BBB54057}"/>
                </a:ext>
              </a:extLst>
            </p:cNvPr>
            <p:cNvSpPr txBox="1">
              <a:spLocks noChangeArrowheads="1"/>
            </p:cNvSpPr>
            <p:nvPr/>
          </p:nvSpPr>
          <p:spPr bwMode="auto">
            <a:xfrm>
              <a:off x="6364288" y="4008438"/>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4</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58" name="Text Box 188">
              <a:extLst>
                <a:ext uri="{FF2B5EF4-FFF2-40B4-BE49-F238E27FC236}">
                  <a16:creationId xmlns:a16="http://schemas.microsoft.com/office/drawing/2014/main" id="{B3C01CCB-1CF7-4A58-BCA3-1725E903D425}"/>
                </a:ext>
              </a:extLst>
            </p:cNvPr>
            <p:cNvSpPr txBox="1">
              <a:spLocks noChangeArrowheads="1"/>
            </p:cNvSpPr>
            <p:nvPr/>
          </p:nvSpPr>
          <p:spPr bwMode="auto">
            <a:xfrm>
              <a:off x="6367463" y="323215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3</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grpSp>
      <p:sp>
        <p:nvSpPr>
          <p:cNvPr id="201" name="Text Box 100">
            <a:extLst>
              <a:ext uri="{FF2B5EF4-FFF2-40B4-BE49-F238E27FC236}">
                <a16:creationId xmlns:a16="http://schemas.microsoft.com/office/drawing/2014/main" id="{0FD97722-AD9B-421C-9F57-BC8040CFE344}"/>
              </a:ext>
            </a:extLst>
          </p:cNvPr>
          <p:cNvSpPr txBox="1">
            <a:spLocks noChangeArrowheads="1"/>
          </p:cNvSpPr>
          <p:nvPr/>
        </p:nvSpPr>
        <p:spPr bwMode="auto">
          <a:xfrm>
            <a:off x="772103" y="423329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1</a:t>
            </a:r>
          </a:p>
        </p:txBody>
      </p:sp>
      <p:sp>
        <p:nvSpPr>
          <p:cNvPr id="202" name="Text Box 100">
            <a:extLst>
              <a:ext uri="{FF2B5EF4-FFF2-40B4-BE49-F238E27FC236}">
                <a16:creationId xmlns:a16="http://schemas.microsoft.com/office/drawing/2014/main" id="{5BE9A597-C3B9-4CCA-BC7E-C589237A19C2}"/>
              </a:ext>
            </a:extLst>
          </p:cNvPr>
          <p:cNvSpPr txBox="1">
            <a:spLocks noChangeArrowheads="1"/>
          </p:cNvSpPr>
          <p:nvPr/>
        </p:nvSpPr>
        <p:spPr bwMode="auto">
          <a:xfrm>
            <a:off x="783753" y="502852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04" name="Text Box 100">
            <a:extLst>
              <a:ext uri="{FF2B5EF4-FFF2-40B4-BE49-F238E27FC236}">
                <a16:creationId xmlns:a16="http://schemas.microsoft.com/office/drawing/2014/main" id="{ED9904B1-501E-4C1C-A416-8ADC7E092959}"/>
              </a:ext>
            </a:extLst>
          </p:cNvPr>
          <p:cNvSpPr txBox="1">
            <a:spLocks noChangeArrowheads="1"/>
          </p:cNvSpPr>
          <p:nvPr/>
        </p:nvSpPr>
        <p:spPr bwMode="auto">
          <a:xfrm>
            <a:off x="2623316" y="426510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3</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06" name="Text Box 100">
            <a:extLst>
              <a:ext uri="{FF2B5EF4-FFF2-40B4-BE49-F238E27FC236}">
                <a16:creationId xmlns:a16="http://schemas.microsoft.com/office/drawing/2014/main" id="{5FCC563C-31E3-44F7-8E2A-9E6A1E8C8CC4}"/>
              </a:ext>
            </a:extLst>
          </p:cNvPr>
          <p:cNvSpPr txBox="1">
            <a:spLocks noChangeArrowheads="1"/>
          </p:cNvSpPr>
          <p:nvPr/>
        </p:nvSpPr>
        <p:spPr bwMode="auto">
          <a:xfrm>
            <a:off x="2669216" y="509581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4</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9" name="Rectangle 8">
            <a:extLst>
              <a:ext uri="{FF2B5EF4-FFF2-40B4-BE49-F238E27FC236}">
                <a16:creationId xmlns:a16="http://schemas.microsoft.com/office/drawing/2014/main" id="{2F418AF5-04BD-423D-B2F3-EC2DA6603311}"/>
              </a:ext>
            </a:extLst>
          </p:cNvPr>
          <p:cNvSpPr/>
          <p:nvPr/>
        </p:nvSpPr>
        <p:spPr>
          <a:xfrm>
            <a:off x="5656832" y="2544994"/>
            <a:ext cx="3288080" cy="456535"/>
          </a:xfrm>
          <a:prstGeom prst="rect">
            <a:avLst/>
          </a:prstGeom>
        </p:spPr>
        <p:txBody>
          <a:bodyPr wrap="none">
            <a:spAutoFit/>
          </a:bodyPr>
          <a:lstStyle/>
          <a:p>
            <a:pPr fontAlgn="base">
              <a:lnSpc>
                <a:spcPct val="150000"/>
              </a:lnSpc>
              <a:spcBef>
                <a:spcPct val="50000"/>
              </a:spcBef>
              <a:spcAft>
                <a:spcPct val="0"/>
              </a:spcAft>
            </a:pPr>
            <a:r>
              <a:rPr lang="en-US" altLang="en-US" kern="0" dirty="0">
                <a:latin typeface="Arial" panose="020B0604020202020204" pitchFamily="34" charset="0"/>
                <a:cs typeface="Arial" panose="020B0604020202020204" pitchFamily="34" charset="0"/>
              </a:rPr>
              <a:t>Current between point 3 and 4</a:t>
            </a:r>
          </a:p>
        </p:txBody>
      </p:sp>
      <p:sp>
        <p:nvSpPr>
          <p:cNvPr id="10" name="Rectangle 9">
            <a:extLst>
              <a:ext uri="{FF2B5EF4-FFF2-40B4-BE49-F238E27FC236}">
                <a16:creationId xmlns:a16="http://schemas.microsoft.com/office/drawing/2014/main" id="{8D71B6BA-1BAA-4471-8EA9-989D17C6196A}"/>
              </a:ext>
            </a:extLst>
          </p:cNvPr>
          <p:cNvSpPr/>
          <p:nvPr/>
        </p:nvSpPr>
        <p:spPr>
          <a:xfrm>
            <a:off x="5612796" y="1125364"/>
            <a:ext cx="1095172" cy="456535"/>
          </a:xfrm>
          <a:prstGeom prst="rect">
            <a:avLst/>
          </a:prstGeom>
        </p:spPr>
        <p:txBody>
          <a:bodyPr wrap="none">
            <a:spAutoFit/>
          </a:bodyPr>
          <a:lstStyle/>
          <a:p>
            <a:pPr fontAlgn="base">
              <a:lnSpc>
                <a:spcPct val="150000"/>
              </a:lnSpc>
              <a:spcBef>
                <a:spcPct val="50000"/>
              </a:spcBef>
              <a:spcAft>
                <a:spcPct val="0"/>
              </a:spcAft>
            </a:pPr>
            <a:r>
              <a:rPr lang="en-US" altLang="en-US" kern="0" dirty="0">
                <a:latin typeface="Arial" panose="020B0604020202020204" pitchFamily="34" charset="0"/>
                <a:cs typeface="Arial" panose="020B0604020202020204" pitchFamily="34" charset="0"/>
              </a:rPr>
              <a:t>We have</a:t>
            </a:r>
          </a:p>
        </p:txBody>
      </p:sp>
      <p:sp>
        <p:nvSpPr>
          <p:cNvPr id="207" name="Rectangle 206">
            <a:extLst>
              <a:ext uri="{FF2B5EF4-FFF2-40B4-BE49-F238E27FC236}">
                <a16:creationId xmlns:a16="http://schemas.microsoft.com/office/drawing/2014/main" id="{51C7171C-C979-4AD2-BBF8-820B03B33EBD}"/>
              </a:ext>
            </a:extLst>
          </p:cNvPr>
          <p:cNvSpPr/>
          <p:nvPr/>
        </p:nvSpPr>
        <p:spPr>
          <a:xfrm>
            <a:off x="5883343" y="4331621"/>
            <a:ext cx="1672253" cy="456535"/>
          </a:xfrm>
          <a:prstGeom prst="rect">
            <a:avLst/>
          </a:prstGeom>
        </p:spPr>
        <p:txBody>
          <a:bodyPr wrap="none">
            <a:spAutoFit/>
          </a:bodyPr>
          <a:lstStyle/>
          <a:p>
            <a:pPr fontAlgn="base">
              <a:lnSpc>
                <a:spcPct val="150000"/>
              </a:lnSpc>
              <a:spcBef>
                <a:spcPct val="50000"/>
              </a:spcBef>
              <a:spcAft>
                <a:spcPct val="0"/>
              </a:spcAft>
            </a:pPr>
            <a:r>
              <a:rPr lang="en-US" altLang="en-US" kern="0" dirty="0">
                <a:latin typeface="Arial" panose="020B0604020202020204" pitchFamily="34" charset="0"/>
                <a:cs typeface="Arial" panose="020B0604020202020204" pitchFamily="34" charset="0"/>
              </a:rPr>
              <a:t>In other hand, </a:t>
            </a:r>
          </a:p>
        </p:txBody>
      </p:sp>
      <mc:AlternateContent xmlns:mc="http://schemas.openxmlformats.org/markup-compatibility/2006" xmlns:a14="http://schemas.microsoft.com/office/drawing/2010/main">
        <mc:Choice Requires="a14">
          <p:sp>
            <p:nvSpPr>
              <p:cNvPr id="208" name="Object 15">
                <a:extLst>
                  <a:ext uri="{FF2B5EF4-FFF2-40B4-BE49-F238E27FC236}">
                    <a16:creationId xmlns:a16="http://schemas.microsoft.com/office/drawing/2014/main" id="{26DA5211-9445-4A7E-9861-BB5760A78C9C}"/>
                  </a:ext>
                </a:extLst>
              </p:cNvPr>
              <p:cNvSpPr txBox="1"/>
              <p:nvPr/>
            </p:nvSpPr>
            <p:spPr bwMode="auto">
              <a:xfrm>
                <a:off x="5430794" y="1723815"/>
                <a:ext cx="2996214" cy="489489"/>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𝑜𝑢𝑡</m:t>
                          </m:r>
                        </m:sub>
                      </m:sSub>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4</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3</m:t>
                          </m:r>
                        </m:sub>
                      </m:sSub>
                      <m:r>
                        <a:rPr lang="en-US" sz="2400" b="0" i="1" smtClean="0">
                          <a:solidFill>
                            <a:srgbClr val="0000FF"/>
                          </a:solidFill>
                          <a:latin typeface="Cambria Math" panose="02040503050406030204" pitchFamily="18" charset="0"/>
                        </a:rPr>
                        <m:t>)</m:t>
                      </m:r>
                    </m:oMath>
                  </m:oMathPara>
                </a14:m>
                <a:endParaRPr lang="en-US" sz="2400" dirty="0"/>
              </a:p>
            </p:txBody>
          </p:sp>
        </mc:Choice>
        <mc:Fallback xmlns="">
          <p:sp>
            <p:nvSpPr>
              <p:cNvPr id="208" name="Object 15">
                <a:extLst>
                  <a:ext uri="{FF2B5EF4-FFF2-40B4-BE49-F238E27FC236}">
                    <a16:creationId xmlns:a16="http://schemas.microsoft.com/office/drawing/2014/main" id="{26DA5211-9445-4A7E-9861-BB5760A78C9C}"/>
                  </a:ext>
                </a:extLst>
              </p:cNvPr>
              <p:cNvSpPr txBox="1">
                <a:spLocks noRot="1" noChangeAspect="1" noMove="1" noResize="1" noEditPoints="1" noAdjustHandles="1" noChangeArrowheads="1" noChangeShapeType="1" noTextEdit="1"/>
              </p:cNvSpPr>
              <p:nvPr/>
            </p:nvSpPr>
            <p:spPr bwMode="auto">
              <a:xfrm>
                <a:off x="5430794" y="1723815"/>
                <a:ext cx="2996214" cy="489489"/>
              </a:xfrm>
              <a:prstGeom prst="rect">
                <a:avLst/>
              </a:prstGeom>
              <a:blipFill>
                <a:blip r:embed="rId3"/>
                <a:stretch>
                  <a:fillRect b="-11250"/>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Object 15">
                <a:extLst>
                  <a:ext uri="{FF2B5EF4-FFF2-40B4-BE49-F238E27FC236}">
                    <a16:creationId xmlns:a16="http://schemas.microsoft.com/office/drawing/2014/main" id="{DB104FEE-E76E-4732-9363-DE6B1D81DE87}"/>
                  </a:ext>
                </a:extLst>
              </p:cNvPr>
              <p:cNvSpPr txBox="1"/>
              <p:nvPr/>
            </p:nvSpPr>
            <p:spPr bwMode="auto">
              <a:xfrm>
                <a:off x="5579192" y="3166550"/>
                <a:ext cx="2699418" cy="1200160"/>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r>
                        <a:rPr lang="en-US" sz="2400" i="1" smtClean="0">
                          <a:solidFill>
                            <a:srgbClr val="0000FF"/>
                          </a:solidFill>
                          <a:latin typeface="Cambria Math" panose="02040503050406030204" pitchFamily="18" charset="0"/>
                        </a:rPr>
                        <m:t>𝐼</m:t>
                      </m:r>
                      <m:r>
                        <a:rPr lang="en-US" sz="2400" i="1">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3</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4</m:t>
                              </m:r>
                            </m:sub>
                          </m:sSub>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 </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𝑅</m:t>
                              </m:r>
                              <m:r>
                                <a:rPr lang="en-US" sz="2400" b="0" i="1" smtClean="0">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𝑅</m:t>
                              </m:r>
                            </m:e>
                            <m:sub>
                              <m:r>
                                <m:rPr>
                                  <m:sty m:val="p"/>
                                </m:rPr>
                                <a:rPr lang="en-US" sz="2400">
                                  <a:solidFill>
                                    <a:srgbClr val="0000FF"/>
                                  </a:solidFill>
                                  <a:latin typeface="Cambria Math" panose="02040503050406030204" pitchFamily="18" charset="0"/>
                                </a:rPr>
                                <m:t>G</m:t>
                              </m:r>
                            </m:sub>
                          </m:sSub>
                        </m:den>
                      </m:f>
                    </m:oMath>
                  </m:oMathPara>
                </a14:m>
                <a:endParaRPr lang="en-US" sz="2400" dirty="0"/>
              </a:p>
            </p:txBody>
          </p:sp>
        </mc:Choice>
        <mc:Fallback xmlns="">
          <p:sp>
            <p:nvSpPr>
              <p:cNvPr id="209" name="Object 15">
                <a:extLst>
                  <a:ext uri="{FF2B5EF4-FFF2-40B4-BE49-F238E27FC236}">
                    <a16:creationId xmlns:a16="http://schemas.microsoft.com/office/drawing/2014/main" id="{DB104FEE-E76E-4732-9363-DE6B1D81DE87}"/>
                  </a:ext>
                </a:extLst>
              </p:cNvPr>
              <p:cNvSpPr txBox="1">
                <a:spLocks noRot="1" noChangeAspect="1" noMove="1" noResize="1" noEditPoints="1" noAdjustHandles="1" noChangeArrowheads="1" noChangeShapeType="1" noTextEdit="1"/>
              </p:cNvSpPr>
              <p:nvPr/>
            </p:nvSpPr>
            <p:spPr bwMode="auto">
              <a:xfrm>
                <a:off x="5579192" y="3166550"/>
                <a:ext cx="2699418" cy="1200160"/>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843FF84-D155-4A68-9A7C-C5E95E6B2F97}"/>
                  </a:ext>
                </a:extLst>
              </p:cNvPr>
              <p:cNvSpPr/>
              <p:nvPr/>
            </p:nvSpPr>
            <p:spPr>
              <a:xfrm>
                <a:off x="6087815" y="4962047"/>
                <a:ext cx="1726627" cy="846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FF"/>
                          </a:solidFill>
                          <a:latin typeface="Cambria Math" panose="02040503050406030204" pitchFamily="18" charset="0"/>
                        </a:rPr>
                        <m:t>𝐼</m:t>
                      </m:r>
                      <m:r>
                        <a:rPr lang="en-US" sz="2400" i="1">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1</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2</m:t>
                              </m:r>
                            </m:sub>
                          </m:sSub>
                          <m:r>
                            <a:rPr lang="en-US" sz="2400" i="1">
                              <a:solidFill>
                                <a:srgbClr val="0000FF"/>
                              </a:solidFill>
                              <a:latin typeface="Cambria Math" panose="02040503050406030204" pitchFamily="18" charset="0"/>
                            </a:rPr>
                            <m:t> </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𝑅</m:t>
                              </m:r>
                            </m:e>
                            <m:sub>
                              <m:r>
                                <m:rPr>
                                  <m:sty m:val="p"/>
                                </m:rPr>
                                <a:rPr lang="en-US" sz="2400">
                                  <a:solidFill>
                                    <a:srgbClr val="0000FF"/>
                                  </a:solidFill>
                                  <a:latin typeface="Cambria Math" panose="02040503050406030204" pitchFamily="18" charset="0"/>
                                </a:rPr>
                                <m:t>G</m:t>
                              </m:r>
                            </m:sub>
                          </m:sSub>
                        </m:den>
                      </m:f>
                    </m:oMath>
                  </m:oMathPara>
                </a14:m>
                <a:endParaRPr lang="en-US" sz="2400" dirty="0"/>
              </a:p>
            </p:txBody>
          </p:sp>
        </mc:Choice>
        <mc:Fallback xmlns="">
          <p:sp>
            <p:nvSpPr>
              <p:cNvPr id="15" name="Rectangle 14">
                <a:extLst>
                  <a:ext uri="{FF2B5EF4-FFF2-40B4-BE49-F238E27FC236}">
                    <a16:creationId xmlns:a16="http://schemas.microsoft.com/office/drawing/2014/main" id="{D843FF84-D155-4A68-9A7C-C5E95E6B2F97}"/>
                  </a:ext>
                </a:extLst>
              </p:cNvPr>
              <p:cNvSpPr>
                <a:spLocks noRot="1" noChangeAspect="1" noMove="1" noResize="1" noEditPoints="1" noAdjustHandles="1" noChangeArrowheads="1" noChangeShapeType="1" noTextEdit="1"/>
              </p:cNvSpPr>
              <p:nvPr/>
            </p:nvSpPr>
            <p:spPr>
              <a:xfrm>
                <a:off x="6087815" y="4962047"/>
                <a:ext cx="1726627" cy="84670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875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7" grpId="0"/>
      <p:bldP spid="208" grpId="0"/>
      <p:bldP spid="209"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3.1. Instrumentation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grpSp>
        <p:nvGrpSpPr>
          <p:cNvPr id="2" name="Group 1">
            <a:extLst>
              <a:ext uri="{FF2B5EF4-FFF2-40B4-BE49-F238E27FC236}">
                <a16:creationId xmlns:a16="http://schemas.microsoft.com/office/drawing/2014/main" id="{E419EF29-845D-4F27-8BB2-6FCFFA5076C8}"/>
              </a:ext>
            </a:extLst>
          </p:cNvPr>
          <p:cNvGrpSpPr/>
          <p:nvPr/>
        </p:nvGrpSpPr>
        <p:grpSpPr>
          <a:xfrm>
            <a:off x="233856" y="1870026"/>
            <a:ext cx="5622206" cy="3117948"/>
            <a:chOff x="243186" y="3465142"/>
            <a:chExt cx="5622206" cy="3117948"/>
          </a:xfrm>
        </p:grpSpPr>
        <p:grpSp>
          <p:nvGrpSpPr>
            <p:cNvPr id="18" name="Group 17">
              <a:extLst>
                <a:ext uri="{FF2B5EF4-FFF2-40B4-BE49-F238E27FC236}">
                  <a16:creationId xmlns:a16="http://schemas.microsoft.com/office/drawing/2014/main" id="{4BC8109A-5F58-434B-9D3C-BB5EEAE9B95A}"/>
                </a:ext>
              </a:extLst>
            </p:cNvPr>
            <p:cNvGrpSpPr/>
            <p:nvPr/>
          </p:nvGrpSpPr>
          <p:grpSpPr>
            <a:xfrm>
              <a:off x="243186" y="3465142"/>
              <a:ext cx="5622206" cy="3117948"/>
              <a:chOff x="4146550" y="2682875"/>
              <a:chExt cx="4508500" cy="2500313"/>
            </a:xfrm>
          </p:grpSpPr>
          <p:sp>
            <p:nvSpPr>
              <p:cNvPr id="21" name="Text Box 12">
                <a:extLst>
                  <a:ext uri="{FF2B5EF4-FFF2-40B4-BE49-F238E27FC236}">
                    <a16:creationId xmlns:a16="http://schemas.microsoft.com/office/drawing/2014/main" id="{96B876F4-C084-4009-800F-01288223AD62}"/>
                  </a:ext>
                </a:extLst>
              </p:cNvPr>
              <p:cNvSpPr txBox="1">
                <a:spLocks noChangeArrowheads="1"/>
              </p:cNvSpPr>
              <p:nvPr/>
            </p:nvSpPr>
            <p:spPr bwMode="auto">
              <a:xfrm>
                <a:off x="4146550" y="2711450"/>
                <a:ext cx="378184"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i1</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2" name="Text Box 13">
                <a:extLst>
                  <a:ext uri="{FF2B5EF4-FFF2-40B4-BE49-F238E27FC236}">
                    <a16:creationId xmlns:a16="http://schemas.microsoft.com/office/drawing/2014/main" id="{8D73B77C-D0E4-4E82-93D6-E5F1A39D2919}"/>
                  </a:ext>
                </a:extLst>
              </p:cNvPr>
              <p:cNvSpPr txBox="1">
                <a:spLocks noChangeArrowheads="1"/>
              </p:cNvSpPr>
              <p:nvPr/>
            </p:nvSpPr>
            <p:spPr bwMode="auto">
              <a:xfrm>
                <a:off x="8229600" y="358140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a:ln>
                      <a:noFill/>
                    </a:ln>
                    <a:solidFill>
                      <a:srgbClr val="000000"/>
                    </a:solidFill>
                    <a:effectLst/>
                    <a:uLnTx/>
                    <a:uFillTx/>
                    <a:latin typeface="Times" panose="02020603050405020304" pitchFamily="18" charset="0"/>
                  </a:rPr>
                  <a:t>o</a:t>
                </a:r>
                <a:endParaRPr kumimoji="0" lang="en-US" altLang="en-US" sz="18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23" name="Text Box 37">
                <a:extLst>
                  <a:ext uri="{FF2B5EF4-FFF2-40B4-BE49-F238E27FC236}">
                    <a16:creationId xmlns:a16="http://schemas.microsoft.com/office/drawing/2014/main" id="{F366D5A1-1AC5-4B39-BF3B-F50AFCBC3902}"/>
                  </a:ext>
                </a:extLst>
              </p:cNvPr>
              <p:cNvSpPr txBox="1">
                <a:spLocks noChangeArrowheads="1"/>
              </p:cNvSpPr>
              <p:nvPr/>
            </p:nvSpPr>
            <p:spPr bwMode="auto">
              <a:xfrm>
                <a:off x="6902450" y="4310063"/>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6</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4" name="Text Box 58">
                <a:extLst>
                  <a:ext uri="{FF2B5EF4-FFF2-40B4-BE49-F238E27FC236}">
                    <a16:creationId xmlns:a16="http://schemas.microsoft.com/office/drawing/2014/main" id="{80B658D9-8A39-4E6D-B0C3-CAA172ED3869}"/>
                  </a:ext>
                </a:extLst>
              </p:cNvPr>
              <p:cNvSpPr txBox="1">
                <a:spLocks noChangeArrowheads="1"/>
              </p:cNvSpPr>
              <p:nvPr/>
            </p:nvSpPr>
            <p:spPr bwMode="auto">
              <a:xfrm>
                <a:off x="4416425" y="3622675"/>
                <a:ext cx="360187"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lang="en-US" altLang="en-US" sz="1800" kern="0" baseline="-25000" dirty="0">
                    <a:solidFill>
                      <a:srgbClr val="000000"/>
                    </a:solidFill>
                    <a:latin typeface="Times" panose="02020603050405020304" pitchFamily="18" charset="0"/>
                  </a:rPr>
                  <a:t>G</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5" name="Line 7">
                <a:extLst>
                  <a:ext uri="{FF2B5EF4-FFF2-40B4-BE49-F238E27FC236}">
                    <a16:creationId xmlns:a16="http://schemas.microsoft.com/office/drawing/2014/main" id="{D8984BFA-C19E-4D7D-889E-637EDE995F69}"/>
                  </a:ext>
                </a:extLst>
              </p:cNvPr>
              <p:cNvSpPr>
                <a:spLocks noChangeAspect="1" noChangeShapeType="1"/>
              </p:cNvSpPr>
              <p:nvPr/>
            </p:nvSpPr>
            <p:spPr bwMode="auto">
              <a:xfrm flipH="1">
                <a:off x="6743700" y="3613150"/>
                <a:ext cx="427038"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26" name="Line 8">
                <a:extLst>
                  <a:ext uri="{FF2B5EF4-FFF2-40B4-BE49-F238E27FC236}">
                    <a16:creationId xmlns:a16="http://schemas.microsoft.com/office/drawing/2014/main" id="{03647971-5127-4734-A9C8-4F405743DFF6}"/>
                  </a:ext>
                </a:extLst>
              </p:cNvPr>
              <p:cNvSpPr>
                <a:spLocks noChangeAspect="1" noChangeShapeType="1"/>
              </p:cNvSpPr>
              <p:nvPr/>
            </p:nvSpPr>
            <p:spPr bwMode="auto">
              <a:xfrm flipH="1">
                <a:off x="7805738" y="3802063"/>
                <a:ext cx="427037"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27" name="Line 9">
                <a:extLst>
                  <a:ext uri="{FF2B5EF4-FFF2-40B4-BE49-F238E27FC236}">
                    <a16:creationId xmlns:a16="http://schemas.microsoft.com/office/drawing/2014/main" id="{3B8D3391-37FF-4ADE-A999-ACDA1E9313EE}"/>
                  </a:ext>
                </a:extLst>
              </p:cNvPr>
              <p:cNvSpPr>
                <a:spLocks noChangeAspect="1" noChangeShapeType="1"/>
              </p:cNvSpPr>
              <p:nvPr/>
            </p:nvSpPr>
            <p:spPr bwMode="auto">
              <a:xfrm flipH="1">
                <a:off x="6743700" y="4014788"/>
                <a:ext cx="427038"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28" name="Group 103">
                <a:extLst>
                  <a:ext uri="{FF2B5EF4-FFF2-40B4-BE49-F238E27FC236}">
                    <a16:creationId xmlns:a16="http://schemas.microsoft.com/office/drawing/2014/main" id="{9EE344A6-689A-41D7-A585-D84C47A76CA2}"/>
                  </a:ext>
                </a:extLst>
              </p:cNvPr>
              <p:cNvGrpSpPr>
                <a:grpSpLocks/>
              </p:cNvGrpSpPr>
              <p:nvPr/>
            </p:nvGrpSpPr>
            <p:grpSpPr bwMode="auto">
              <a:xfrm>
                <a:off x="7162800" y="3429000"/>
                <a:ext cx="647700" cy="746125"/>
                <a:chOff x="3552" y="2232"/>
                <a:chExt cx="408" cy="470"/>
              </a:xfrm>
            </p:grpSpPr>
            <p:sp>
              <p:nvSpPr>
                <p:cNvPr id="198" name="AutoShape 6">
                  <a:extLst>
                    <a:ext uri="{FF2B5EF4-FFF2-40B4-BE49-F238E27FC236}">
                      <a16:creationId xmlns:a16="http://schemas.microsoft.com/office/drawing/2014/main" id="{BC30B001-F0F9-44F4-82E8-01A2C23E5543}"/>
                    </a:ext>
                  </a:extLst>
                </p:cNvPr>
                <p:cNvSpPr>
                  <a:spLocks noChangeAspect="1" noChangeArrowheads="1"/>
                </p:cNvSpPr>
                <p:nvPr/>
              </p:nvSpPr>
              <p:spPr bwMode="auto">
                <a:xfrm rot="5400000">
                  <a:off x="3524" y="2265"/>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199" name="Text Box 10">
                  <a:extLst>
                    <a:ext uri="{FF2B5EF4-FFF2-40B4-BE49-F238E27FC236}">
                      <a16:creationId xmlns:a16="http://schemas.microsoft.com/office/drawing/2014/main" id="{791EAE31-A2EE-4785-909A-90A06442C477}"/>
                    </a:ext>
                  </a:extLst>
                </p:cNvPr>
                <p:cNvSpPr txBox="1">
                  <a:spLocks noChangeAspect="1" noChangeArrowheads="1"/>
                </p:cNvSpPr>
                <p:nvPr/>
              </p:nvSpPr>
              <p:spPr bwMode="auto">
                <a:xfrm>
                  <a:off x="3552" y="2448"/>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sp>
              <p:nvSpPr>
                <p:cNvPr id="200" name="Text Box 11">
                  <a:extLst>
                    <a:ext uri="{FF2B5EF4-FFF2-40B4-BE49-F238E27FC236}">
                      <a16:creationId xmlns:a16="http://schemas.microsoft.com/office/drawing/2014/main" id="{4ACB005A-235C-44CB-8F1D-390CA8912DC4}"/>
                    </a:ext>
                  </a:extLst>
                </p:cNvPr>
                <p:cNvSpPr txBox="1">
                  <a:spLocks noChangeAspect="1" noChangeArrowheads="1"/>
                </p:cNvSpPr>
                <p:nvPr/>
              </p:nvSpPr>
              <p:spPr bwMode="auto">
                <a:xfrm>
                  <a:off x="3557" y="2232"/>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sp>
            <p:nvSpPr>
              <p:cNvPr id="29" name="Line 14">
                <a:extLst>
                  <a:ext uri="{FF2B5EF4-FFF2-40B4-BE49-F238E27FC236}">
                    <a16:creationId xmlns:a16="http://schemas.microsoft.com/office/drawing/2014/main" id="{8E457CAA-AD7A-4E6C-8979-73C3499FC043}"/>
                  </a:ext>
                </a:extLst>
              </p:cNvPr>
              <p:cNvSpPr>
                <a:spLocks noChangeAspect="1" noChangeShapeType="1"/>
              </p:cNvSpPr>
              <p:nvPr/>
            </p:nvSpPr>
            <p:spPr bwMode="auto">
              <a:xfrm flipV="1">
                <a:off x="7916863" y="3216275"/>
                <a:ext cx="0" cy="58578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30" name="Line 15">
                <a:extLst>
                  <a:ext uri="{FF2B5EF4-FFF2-40B4-BE49-F238E27FC236}">
                    <a16:creationId xmlns:a16="http://schemas.microsoft.com/office/drawing/2014/main" id="{9A8F0AFE-3A37-4CEF-8E03-9C381D33B7AB}"/>
                  </a:ext>
                </a:extLst>
              </p:cNvPr>
              <p:cNvSpPr>
                <a:spLocks noChangeAspect="1" noChangeShapeType="1"/>
              </p:cNvSpPr>
              <p:nvPr/>
            </p:nvSpPr>
            <p:spPr bwMode="auto">
              <a:xfrm>
                <a:off x="7010400" y="3216275"/>
                <a:ext cx="7938" cy="38735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31" name="Group 16">
                <a:extLst>
                  <a:ext uri="{FF2B5EF4-FFF2-40B4-BE49-F238E27FC236}">
                    <a16:creationId xmlns:a16="http://schemas.microsoft.com/office/drawing/2014/main" id="{15294136-6265-40DE-8570-4629AB63DBAE}"/>
                  </a:ext>
                </a:extLst>
              </p:cNvPr>
              <p:cNvGrpSpPr>
                <a:grpSpLocks noChangeAspect="1"/>
              </p:cNvGrpSpPr>
              <p:nvPr/>
            </p:nvGrpSpPr>
            <p:grpSpPr bwMode="auto">
              <a:xfrm>
                <a:off x="7005638" y="3162300"/>
                <a:ext cx="919162" cy="106363"/>
                <a:chOff x="2502" y="2224"/>
                <a:chExt cx="718" cy="96"/>
              </a:xfrm>
            </p:grpSpPr>
            <p:sp>
              <p:nvSpPr>
                <p:cNvPr id="179" name="Line 17">
                  <a:extLst>
                    <a:ext uri="{FF2B5EF4-FFF2-40B4-BE49-F238E27FC236}">
                      <a16:creationId xmlns:a16="http://schemas.microsoft.com/office/drawing/2014/main" id="{1AA82873-EEF3-4BC0-8794-544A852CD193}"/>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0" name="Line 18">
                  <a:extLst>
                    <a:ext uri="{FF2B5EF4-FFF2-40B4-BE49-F238E27FC236}">
                      <a16:creationId xmlns:a16="http://schemas.microsoft.com/office/drawing/2014/main" id="{C94AD85E-164A-4743-8CEA-7BCA8D0D6BAB}"/>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81" name="Group 19">
                  <a:extLst>
                    <a:ext uri="{FF2B5EF4-FFF2-40B4-BE49-F238E27FC236}">
                      <a16:creationId xmlns:a16="http://schemas.microsoft.com/office/drawing/2014/main" id="{FF7CF44D-F57E-4F79-9B0A-BDBC1DDB23FB}"/>
                    </a:ext>
                  </a:extLst>
                </p:cNvPr>
                <p:cNvGrpSpPr>
                  <a:grpSpLocks noChangeAspect="1"/>
                </p:cNvGrpSpPr>
                <p:nvPr/>
              </p:nvGrpSpPr>
              <p:grpSpPr bwMode="auto">
                <a:xfrm rot="10800000">
                  <a:off x="2699" y="2224"/>
                  <a:ext cx="288" cy="96"/>
                  <a:chOff x="2688" y="2016"/>
                  <a:chExt cx="514" cy="96"/>
                </a:xfrm>
              </p:grpSpPr>
              <p:grpSp>
                <p:nvGrpSpPr>
                  <p:cNvPr id="182" name="Group 20">
                    <a:extLst>
                      <a:ext uri="{FF2B5EF4-FFF2-40B4-BE49-F238E27FC236}">
                        <a16:creationId xmlns:a16="http://schemas.microsoft.com/office/drawing/2014/main" id="{C012ABEC-848B-471A-A1CF-87393361658A}"/>
                      </a:ext>
                    </a:extLst>
                  </p:cNvPr>
                  <p:cNvGrpSpPr>
                    <a:grpSpLocks noChangeAspect="1"/>
                  </p:cNvGrpSpPr>
                  <p:nvPr/>
                </p:nvGrpSpPr>
                <p:grpSpPr bwMode="auto">
                  <a:xfrm>
                    <a:off x="2736" y="2016"/>
                    <a:ext cx="211" cy="96"/>
                    <a:chOff x="2736" y="2016"/>
                    <a:chExt cx="211" cy="96"/>
                  </a:xfrm>
                </p:grpSpPr>
                <p:grpSp>
                  <p:nvGrpSpPr>
                    <p:cNvPr id="192" name="Group 21">
                      <a:extLst>
                        <a:ext uri="{FF2B5EF4-FFF2-40B4-BE49-F238E27FC236}">
                          <a16:creationId xmlns:a16="http://schemas.microsoft.com/office/drawing/2014/main" id="{6FF4F38B-EA36-444C-A049-4E65B80DD765}"/>
                        </a:ext>
                      </a:extLst>
                    </p:cNvPr>
                    <p:cNvGrpSpPr>
                      <a:grpSpLocks noChangeAspect="1"/>
                    </p:cNvGrpSpPr>
                    <p:nvPr/>
                  </p:nvGrpSpPr>
                  <p:grpSpPr bwMode="auto">
                    <a:xfrm>
                      <a:off x="2736" y="2016"/>
                      <a:ext cx="107" cy="96"/>
                      <a:chOff x="2736" y="2016"/>
                      <a:chExt cx="107" cy="96"/>
                    </a:xfrm>
                  </p:grpSpPr>
                  <p:sp>
                    <p:nvSpPr>
                      <p:cNvPr id="196" name="Line 22">
                        <a:extLst>
                          <a:ext uri="{FF2B5EF4-FFF2-40B4-BE49-F238E27FC236}">
                            <a16:creationId xmlns:a16="http://schemas.microsoft.com/office/drawing/2014/main" id="{1DE6F946-B0DD-4DCA-98AB-F5B479550A8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7" name="Line 23">
                        <a:extLst>
                          <a:ext uri="{FF2B5EF4-FFF2-40B4-BE49-F238E27FC236}">
                            <a16:creationId xmlns:a16="http://schemas.microsoft.com/office/drawing/2014/main" id="{45031434-3135-4D13-86F4-60B8E810F40E}"/>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93" name="Group 24">
                      <a:extLst>
                        <a:ext uri="{FF2B5EF4-FFF2-40B4-BE49-F238E27FC236}">
                          <a16:creationId xmlns:a16="http://schemas.microsoft.com/office/drawing/2014/main" id="{A9346EAD-AADB-45BF-8085-B8151A97E6F3}"/>
                        </a:ext>
                      </a:extLst>
                    </p:cNvPr>
                    <p:cNvGrpSpPr>
                      <a:grpSpLocks noChangeAspect="1"/>
                    </p:cNvGrpSpPr>
                    <p:nvPr/>
                  </p:nvGrpSpPr>
                  <p:grpSpPr bwMode="auto">
                    <a:xfrm>
                      <a:off x="2840" y="2016"/>
                      <a:ext cx="107" cy="96"/>
                      <a:chOff x="2736" y="2016"/>
                      <a:chExt cx="107" cy="96"/>
                    </a:xfrm>
                  </p:grpSpPr>
                  <p:sp>
                    <p:nvSpPr>
                      <p:cNvPr id="194" name="Line 25">
                        <a:extLst>
                          <a:ext uri="{FF2B5EF4-FFF2-40B4-BE49-F238E27FC236}">
                            <a16:creationId xmlns:a16="http://schemas.microsoft.com/office/drawing/2014/main" id="{416F731C-CACE-45D7-9756-0F450DEA683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5" name="Line 26">
                        <a:extLst>
                          <a:ext uri="{FF2B5EF4-FFF2-40B4-BE49-F238E27FC236}">
                            <a16:creationId xmlns:a16="http://schemas.microsoft.com/office/drawing/2014/main" id="{25C688C1-DD7A-4334-81FB-097FBFD09A9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83" name="Group 27">
                    <a:extLst>
                      <a:ext uri="{FF2B5EF4-FFF2-40B4-BE49-F238E27FC236}">
                        <a16:creationId xmlns:a16="http://schemas.microsoft.com/office/drawing/2014/main" id="{238C4221-D284-4629-A0FF-8609CAB35648}"/>
                      </a:ext>
                    </a:extLst>
                  </p:cNvPr>
                  <p:cNvGrpSpPr>
                    <a:grpSpLocks noChangeAspect="1"/>
                  </p:cNvGrpSpPr>
                  <p:nvPr/>
                </p:nvGrpSpPr>
                <p:grpSpPr bwMode="auto">
                  <a:xfrm>
                    <a:off x="2944" y="2016"/>
                    <a:ext cx="211" cy="96"/>
                    <a:chOff x="2736" y="2016"/>
                    <a:chExt cx="211" cy="96"/>
                  </a:xfrm>
                </p:grpSpPr>
                <p:grpSp>
                  <p:nvGrpSpPr>
                    <p:cNvPr id="186" name="Group 28">
                      <a:extLst>
                        <a:ext uri="{FF2B5EF4-FFF2-40B4-BE49-F238E27FC236}">
                          <a16:creationId xmlns:a16="http://schemas.microsoft.com/office/drawing/2014/main" id="{1D7B9274-D32C-4F23-AC9F-A97FAF68DFAF}"/>
                        </a:ext>
                      </a:extLst>
                    </p:cNvPr>
                    <p:cNvGrpSpPr>
                      <a:grpSpLocks noChangeAspect="1"/>
                    </p:cNvGrpSpPr>
                    <p:nvPr/>
                  </p:nvGrpSpPr>
                  <p:grpSpPr bwMode="auto">
                    <a:xfrm>
                      <a:off x="2736" y="2016"/>
                      <a:ext cx="107" cy="96"/>
                      <a:chOff x="2736" y="2016"/>
                      <a:chExt cx="107" cy="96"/>
                    </a:xfrm>
                  </p:grpSpPr>
                  <p:sp>
                    <p:nvSpPr>
                      <p:cNvPr id="190" name="Line 29">
                        <a:extLst>
                          <a:ext uri="{FF2B5EF4-FFF2-40B4-BE49-F238E27FC236}">
                            <a16:creationId xmlns:a16="http://schemas.microsoft.com/office/drawing/2014/main" id="{8542BD22-F1F7-41DB-9186-3C68226D0B02}"/>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91" name="Line 30">
                        <a:extLst>
                          <a:ext uri="{FF2B5EF4-FFF2-40B4-BE49-F238E27FC236}">
                            <a16:creationId xmlns:a16="http://schemas.microsoft.com/office/drawing/2014/main" id="{A24219AC-EDB9-4577-90C9-6375F22E1DB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87" name="Group 31">
                      <a:extLst>
                        <a:ext uri="{FF2B5EF4-FFF2-40B4-BE49-F238E27FC236}">
                          <a16:creationId xmlns:a16="http://schemas.microsoft.com/office/drawing/2014/main" id="{D51E8B34-CA8E-4A35-AF6D-0D525EDAE448}"/>
                        </a:ext>
                      </a:extLst>
                    </p:cNvPr>
                    <p:cNvGrpSpPr>
                      <a:grpSpLocks noChangeAspect="1"/>
                    </p:cNvGrpSpPr>
                    <p:nvPr/>
                  </p:nvGrpSpPr>
                  <p:grpSpPr bwMode="auto">
                    <a:xfrm>
                      <a:off x="2840" y="2016"/>
                      <a:ext cx="107" cy="96"/>
                      <a:chOff x="2736" y="2016"/>
                      <a:chExt cx="107" cy="96"/>
                    </a:xfrm>
                  </p:grpSpPr>
                  <p:sp>
                    <p:nvSpPr>
                      <p:cNvPr id="188" name="Line 32">
                        <a:extLst>
                          <a:ext uri="{FF2B5EF4-FFF2-40B4-BE49-F238E27FC236}">
                            <a16:creationId xmlns:a16="http://schemas.microsoft.com/office/drawing/2014/main" id="{8DE030CF-B079-4565-B844-35261783ED43}"/>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9" name="Line 33">
                        <a:extLst>
                          <a:ext uri="{FF2B5EF4-FFF2-40B4-BE49-F238E27FC236}">
                            <a16:creationId xmlns:a16="http://schemas.microsoft.com/office/drawing/2014/main" id="{517C1F08-153B-4B6A-8DE3-4A84E74E2B7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84" name="Line 34">
                    <a:extLst>
                      <a:ext uri="{FF2B5EF4-FFF2-40B4-BE49-F238E27FC236}">
                        <a16:creationId xmlns:a16="http://schemas.microsoft.com/office/drawing/2014/main" id="{1FD20BA3-E699-43BC-83A5-2071E52C808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85" name="Line 35">
                    <a:extLst>
                      <a:ext uri="{FF2B5EF4-FFF2-40B4-BE49-F238E27FC236}">
                        <a16:creationId xmlns:a16="http://schemas.microsoft.com/office/drawing/2014/main" id="{8377CF54-C1CB-4306-80D8-D452FF7DD5BA}"/>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32" name="Line 36">
                <a:extLst>
                  <a:ext uri="{FF2B5EF4-FFF2-40B4-BE49-F238E27FC236}">
                    <a16:creationId xmlns:a16="http://schemas.microsoft.com/office/drawing/2014/main" id="{FF3671B7-3F63-414D-9D3C-ABDDCD551584}"/>
                  </a:ext>
                </a:extLst>
              </p:cNvPr>
              <p:cNvSpPr>
                <a:spLocks noChangeAspect="1" noChangeShapeType="1"/>
              </p:cNvSpPr>
              <p:nvPr/>
            </p:nvSpPr>
            <p:spPr bwMode="auto">
              <a:xfrm>
                <a:off x="6911975" y="4756150"/>
                <a:ext cx="0" cy="427038"/>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33" name="Group 38">
                <a:extLst>
                  <a:ext uri="{FF2B5EF4-FFF2-40B4-BE49-F238E27FC236}">
                    <a16:creationId xmlns:a16="http://schemas.microsoft.com/office/drawing/2014/main" id="{B70F4105-C3E6-48CA-A905-36EEA18AEED7}"/>
                  </a:ext>
                </a:extLst>
              </p:cNvPr>
              <p:cNvGrpSpPr>
                <a:grpSpLocks noChangeAspect="1"/>
              </p:cNvGrpSpPr>
              <p:nvPr/>
            </p:nvGrpSpPr>
            <p:grpSpPr bwMode="auto">
              <a:xfrm>
                <a:off x="6127750" y="3560763"/>
                <a:ext cx="919163" cy="106362"/>
                <a:chOff x="2502" y="2224"/>
                <a:chExt cx="718" cy="96"/>
              </a:xfrm>
            </p:grpSpPr>
            <p:sp>
              <p:nvSpPr>
                <p:cNvPr id="160" name="Line 39">
                  <a:extLst>
                    <a:ext uri="{FF2B5EF4-FFF2-40B4-BE49-F238E27FC236}">
                      <a16:creationId xmlns:a16="http://schemas.microsoft.com/office/drawing/2014/main" id="{76F7F51D-3842-45D4-B098-EBB73F6F0957}"/>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61" name="Line 40">
                  <a:extLst>
                    <a:ext uri="{FF2B5EF4-FFF2-40B4-BE49-F238E27FC236}">
                      <a16:creationId xmlns:a16="http://schemas.microsoft.com/office/drawing/2014/main" id="{8221F33B-167B-4327-B2A8-B3DF7B312B9A}"/>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62" name="Group 41">
                  <a:extLst>
                    <a:ext uri="{FF2B5EF4-FFF2-40B4-BE49-F238E27FC236}">
                      <a16:creationId xmlns:a16="http://schemas.microsoft.com/office/drawing/2014/main" id="{84244F04-D94A-47E0-AF59-B65D753D00AE}"/>
                    </a:ext>
                  </a:extLst>
                </p:cNvPr>
                <p:cNvGrpSpPr>
                  <a:grpSpLocks noChangeAspect="1"/>
                </p:cNvGrpSpPr>
                <p:nvPr/>
              </p:nvGrpSpPr>
              <p:grpSpPr bwMode="auto">
                <a:xfrm rot="10800000">
                  <a:off x="2699" y="2224"/>
                  <a:ext cx="288" cy="96"/>
                  <a:chOff x="2688" y="2016"/>
                  <a:chExt cx="514" cy="96"/>
                </a:xfrm>
              </p:grpSpPr>
              <p:grpSp>
                <p:nvGrpSpPr>
                  <p:cNvPr id="163" name="Group 42">
                    <a:extLst>
                      <a:ext uri="{FF2B5EF4-FFF2-40B4-BE49-F238E27FC236}">
                        <a16:creationId xmlns:a16="http://schemas.microsoft.com/office/drawing/2014/main" id="{7A49A274-AD10-4FF3-8C07-FBF653E43CA6}"/>
                      </a:ext>
                    </a:extLst>
                  </p:cNvPr>
                  <p:cNvGrpSpPr>
                    <a:grpSpLocks noChangeAspect="1"/>
                  </p:cNvGrpSpPr>
                  <p:nvPr/>
                </p:nvGrpSpPr>
                <p:grpSpPr bwMode="auto">
                  <a:xfrm>
                    <a:off x="2736" y="2016"/>
                    <a:ext cx="211" cy="96"/>
                    <a:chOff x="2736" y="2016"/>
                    <a:chExt cx="211" cy="96"/>
                  </a:xfrm>
                </p:grpSpPr>
                <p:grpSp>
                  <p:nvGrpSpPr>
                    <p:cNvPr id="173" name="Group 43">
                      <a:extLst>
                        <a:ext uri="{FF2B5EF4-FFF2-40B4-BE49-F238E27FC236}">
                          <a16:creationId xmlns:a16="http://schemas.microsoft.com/office/drawing/2014/main" id="{C4FD25E9-EF76-4D57-80EB-E3EE5A0CAF76}"/>
                        </a:ext>
                      </a:extLst>
                    </p:cNvPr>
                    <p:cNvGrpSpPr>
                      <a:grpSpLocks noChangeAspect="1"/>
                    </p:cNvGrpSpPr>
                    <p:nvPr/>
                  </p:nvGrpSpPr>
                  <p:grpSpPr bwMode="auto">
                    <a:xfrm>
                      <a:off x="2736" y="2016"/>
                      <a:ext cx="107" cy="96"/>
                      <a:chOff x="2736" y="2016"/>
                      <a:chExt cx="107" cy="96"/>
                    </a:xfrm>
                  </p:grpSpPr>
                  <p:sp>
                    <p:nvSpPr>
                      <p:cNvPr id="177" name="Line 44">
                        <a:extLst>
                          <a:ext uri="{FF2B5EF4-FFF2-40B4-BE49-F238E27FC236}">
                            <a16:creationId xmlns:a16="http://schemas.microsoft.com/office/drawing/2014/main" id="{266F4D54-9017-4283-878A-3D0868F7115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8" name="Line 45">
                        <a:extLst>
                          <a:ext uri="{FF2B5EF4-FFF2-40B4-BE49-F238E27FC236}">
                            <a16:creationId xmlns:a16="http://schemas.microsoft.com/office/drawing/2014/main" id="{1F3A30FB-3F1C-4DCA-877C-D97773FB12BD}"/>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74" name="Group 46">
                      <a:extLst>
                        <a:ext uri="{FF2B5EF4-FFF2-40B4-BE49-F238E27FC236}">
                          <a16:creationId xmlns:a16="http://schemas.microsoft.com/office/drawing/2014/main" id="{A23CEB29-B1FC-4C43-979B-DD71AF5CF50E}"/>
                        </a:ext>
                      </a:extLst>
                    </p:cNvPr>
                    <p:cNvGrpSpPr>
                      <a:grpSpLocks noChangeAspect="1"/>
                    </p:cNvGrpSpPr>
                    <p:nvPr/>
                  </p:nvGrpSpPr>
                  <p:grpSpPr bwMode="auto">
                    <a:xfrm>
                      <a:off x="2840" y="2016"/>
                      <a:ext cx="107" cy="96"/>
                      <a:chOff x="2736" y="2016"/>
                      <a:chExt cx="107" cy="96"/>
                    </a:xfrm>
                  </p:grpSpPr>
                  <p:sp>
                    <p:nvSpPr>
                      <p:cNvPr id="175" name="Line 47">
                        <a:extLst>
                          <a:ext uri="{FF2B5EF4-FFF2-40B4-BE49-F238E27FC236}">
                            <a16:creationId xmlns:a16="http://schemas.microsoft.com/office/drawing/2014/main" id="{57DFBA65-27D3-49BC-98C0-214B5C37B4AF}"/>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6" name="Line 48">
                        <a:extLst>
                          <a:ext uri="{FF2B5EF4-FFF2-40B4-BE49-F238E27FC236}">
                            <a16:creationId xmlns:a16="http://schemas.microsoft.com/office/drawing/2014/main" id="{AA702657-805D-4D75-97AD-6B7115EE886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64" name="Group 49">
                    <a:extLst>
                      <a:ext uri="{FF2B5EF4-FFF2-40B4-BE49-F238E27FC236}">
                        <a16:creationId xmlns:a16="http://schemas.microsoft.com/office/drawing/2014/main" id="{277D22B2-1B51-4E7F-9FB9-240089C62973}"/>
                      </a:ext>
                    </a:extLst>
                  </p:cNvPr>
                  <p:cNvGrpSpPr>
                    <a:grpSpLocks noChangeAspect="1"/>
                  </p:cNvGrpSpPr>
                  <p:nvPr/>
                </p:nvGrpSpPr>
                <p:grpSpPr bwMode="auto">
                  <a:xfrm>
                    <a:off x="2944" y="2016"/>
                    <a:ext cx="211" cy="96"/>
                    <a:chOff x="2736" y="2016"/>
                    <a:chExt cx="211" cy="96"/>
                  </a:xfrm>
                </p:grpSpPr>
                <p:grpSp>
                  <p:nvGrpSpPr>
                    <p:cNvPr id="167" name="Group 50">
                      <a:extLst>
                        <a:ext uri="{FF2B5EF4-FFF2-40B4-BE49-F238E27FC236}">
                          <a16:creationId xmlns:a16="http://schemas.microsoft.com/office/drawing/2014/main" id="{750E7410-7D33-4F1F-9CB8-530A5DEED3B0}"/>
                        </a:ext>
                      </a:extLst>
                    </p:cNvPr>
                    <p:cNvGrpSpPr>
                      <a:grpSpLocks noChangeAspect="1"/>
                    </p:cNvGrpSpPr>
                    <p:nvPr/>
                  </p:nvGrpSpPr>
                  <p:grpSpPr bwMode="auto">
                    <a:xfrm>
                      <a:off x="2736" y="2016"/>
                      <a:ext cx="107" cy="96"/>
                      <a:chOff x="2736" y="2016"/>
                      <a:chExt cx="107" cy="96"/>
                    </a:xfrm>
                  </p:grpSpPr>
                  <p:sp>
                    <p:nvSpPr>
                      <p:cNvPr id="171" name="Line 51">
                        <a:extLst>
                          <a:ext uri="{FF2B5EF4-FFF2-40B4-BE49-F238E27FC236}">
                            <a16:creationId xmlns:a16="http://schemas.microsoft.com/office/drawing/2014/main" id="{AA9F9B49-F63B-4A87-9863-100003E13F5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2" name="Line 52">
                        <a:extLst>
                          <a:ext uri="{FF2B5EF4-FFF2-40B4-BE49-F238E27FC236}">
                            <a16:creationId xmlns:a16="http://schemas.microsoft.com/office/drawing/2014/main" id="{83E1FDCD-0BE5-4AEE-8D68-DA825FE0FC4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68" name="Group 53">
                      <a:extLst>
                        <a:ext uri="{FF2B5EF4-FFF2-40B4-BE49-F238E27FC236}">
                          <a16:creationId xmlns:a16="http://schemas.microsoft.com/office/drawing/2014/main" id="{59AA200D-A76B-4653-A368-F949E3892F98}"/>
                        </a:ext>
                      </a:extLst>
                    </p:cNvPr>
                    <p:cNvGrpSpPr>
                      <a:grpSpLocks noChangeAspect="1"/>
                    </p:cNvGrpSpPr>
                    <p:nvPr/>
                  </p:nvGrpSpPr>
                  <p:grpSpPr bwMode="auto">
                    <a:xfrm>
                      <a:off x="2840" y="2016"/>
                      <a:ext cx="107" cy="96"/>
                      <a:chOff x="2736" y="2016"/>
                      <a:chExt cx="107" cy="96"/>
                    </a:xfrm>
                  </p:grpSpPr>
                  <p:sp>
                    <p:nvSpPr>
                      <p:cNvPr id="169" name="Line 54">
                        <a:extLst>
                          <a:ext uri="{FF2B5EF4-FFF2-40B4-BE49-F238E27FC236}">
                            <a16:creationId xmlns:a16="http://schemas.microsoft.com/office/drawing/2014/main" id="{CABF50E7-0D5B-4714-9522-A4C043D297DC}"/>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70" name="Line 55">
                        <a:extLst>
                          <a:ext uri="{FF2B5EF4-FFF2-40B4-BE49-F238E27FC236}">
                            <a16:creationId xmlns:a16="http://schemas.microsoft.com/office/drawing/2014/main" id="{CA726CF8-9A41-4F14-8940-4C6B17CE443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65" name="Line 56">
                    <a:extLst>
                      <a:ext uri="{FF2B5EF4-FFF2-40B4-BE49-F238E27FC236}">
                        <a16:creationId xmlns:a16="http://schemas.microsoft.com/office/drawing/2014/main" id="{121BA518-838F-4BDD-81FE-1B02CE320E84}"/>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66" name="Line 57">
                    <a:extLst>
                      <a:ext uri="{FF2B5EF4-FFF2-40B4-BE49-F238E27FC236}">
                        <a16:creationId xmlns:a16="http://schemas.microsoft.com/office/drawing/2014/main" id="{5BBDAABF-B590-4C33-9C47-EF1B1DBBFE02}"/>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34" name="Group 59">
                <a:extLst>
                  <a:ext uri="{FF2B5EF4-FFF2-40B4-BE49-F238E27FC236}">
                    <a16:creationId xmlns:a16="http://schemas.microsoft.com/office/drawing/2014/main" id="{05262229-C805-4C79-A920-8A24E4E9939A}"/>
                  </a:ext>
                </a:extLst>
              </p:cNvPr>
              <p:cNvGrpSpPr>
                <a:grpSpLocks noChangeAspect="1"/>
              </p:cNvGrpSpPr>
              <p:nvPr/>
            </p:nvGrpSpPr>
            <p:grpSpPr bwMode="auto">
              <a:xfrm>
                <a:off x="6121400" y="3970338"/>
                <a:ext cx="919163" cy="106362"/>
                <a:chOff x="2502" y="2224"/>
                <a:chExt cx="718" cy="96"/>
              </a:xfrm>
            </p:grpSpPr>
            <p:sp>
              <p:nvSpPr>
                <p:cNvPr id="141" name="Line 60">
                  <a:extLst>
                    <a:ext uri="{FF2B5EF4-FFF2-40B4-BE49-F238E27FC236}">
                      <a16:creationId xmlns:a16="http://schemas.microsoft.com/office/drawing/2014/main" id="{659AD4A8-BD98-4F0D-A4E6-C49DB97E69BE}"/>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2" name="Line 61">
                  <a:extLst>
                    <a:ext uri="{FF2B5EF4-FFF2-40B4-BE49-F238E27FC236}">
                      <a16:creationId xmlns:a16="http://schemas.microsoft.com/office/drawing/2014/main" id="{5AE9C2FF-A544-42E0-B78A-BE474A9E2A3A}"/>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43" name="Group 62">
                  <a:extLst>
                    <a:ext uri="{FF2B5EF4-FFF2-40B4-BE49-F238E27FC236}">
                      <a16:creationId xmlns:a16="http://schemas.microsoft.com/office/drawing/2014/main" id="{ED12A9B0-DB76-45D2-9879-8355BF8CE621}"/>
                    </a:ext>
                  </a:extLst>
                </p:cNvPr>
                <p:cNvGrpSpPr>
                  <a:grpSpLocks noChangeAspect="1"/>
                </p:cNvGrpSpPr>
                <p:nvPr/>
              </p:nvGrpSpPr>
              <p:grpSpPr bwMode="auto">
                <a:xfrm rot="10800000">
                  <a:off x="2699" y="2224"/>
                  <a:ext cx="288" cy="96"/>
                  <a:chOff x="2688" y="2016"/>
                  <a:chExt cx="514" cy="96"/>
                </a:xfrm>
              </p:grpSpPr>
              <p:grpSp>
                <p:nvGrpSpPr>
                  <p:cNvPr id="144" name="Group 63">
                    <a:extLst>
                      <a:ext uri="{FF2B5EF4-FFF2-40B4-BE49-F238E27FC236}">
                        <a16:creationId xmlns:a16="http://schemas.microsoft.com/office/drawing/2014/main" id="{41D967CB-8136-451E-8E93-61305456C3E8}"/>
                      </a:ext>
                    </a:extLst>
                  </p:cNvPr>
                  <p:cNvGrpSpPr>
                    <a:grpSpLocks noChangeAspect="1"/>
                  </p:cNvGrpSpPr>
                  <p:nvPr/>
                </p:nvGrpSpPr>
                <p:grpSpPr bwMode="auto">
                  <a:xfrm>
                    <a:off x="2736" y="2016"/>
                    <a:ext cx="211" cy="96"/>
                    <a:chOff x="2736" y="2016"/>
                    <a:chExt cx="211" cy="96"/>
                  </a:xfrm>
                </p:grpSpPr>
                <p:grpSp>
                  <p:nvGrpSpPr>
                    <p:cNvPr id="154" name="Group 64">
                      <a:extLst>
                        <a:ext uri="{FF2B5EF4-FFF2-40B4-BE49-F238E27FC236}">
                          <a16:creationId xmlns:a16="http://schemas.microsoft.com/office/drawing/2014/main" id="{3B20360D-C3BC-4290-8B87-6EABA140B734}"/>
                        </a:ext>
                      </a:extLst>
                    </p:cNvPr>
                    <p:cNvGrpSpPr>
                      <a:grpSpLocks noChangeAspect="1"/>
                    </p:cNvGrpSpPr>
                    <p:nvPr/>
                  </p:nvGrpSpPr>
                  <p:grpSpPr bwMode="auto">
                    <a:xfrm>
                      <a:off x="2736" y="2016"/>
                      <a:ext cx="107" cy="96"/>
                      <a:chOff x="2736" y="2016"/>
                      <a:chExt cx="107" cy="96"/>
                    </a:xfrm>
                  </p:grpSpPr>
                  <p:sp>
                    <p:nvSpPr>
                      <p:cNvPr id="158" name="Line 65">
                        <a:extLst>
                          <a:ext uri="{FF2B5EF4-FFF2-40B4-BE49-F238E27FC236}">
                            <a16:creationId xmlns:a16="http://schemas.microsoft.com/office/drawing/2014/main" id="{842D3F44-3D76-45F4-AEFD-00F94C0FDA8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9" name="Line 66">
                        <a:extLst>
                          <a:ext uri="{FF2B5EF4-FFF2-40B4-BE49-F238E27FC236}">
                            <a16:creationId xmlns:a16="http://schemas.microsoft.com/office/drawing/2014/main" id="{70E7651A-08E9-4F27-A315-52A33CB3C767}"/>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55" name="Group 67">
                      <a:extLst>
                        <a:ext uri="{FF2B5EF4-FFF2-40B4-BE49-F238E27FC236}">
                          <a16:creationId xmlns:a16="http://schemas.microsoft.com/office/drawing/2014/main" id="{D17C448E-88D8-4841-AB2E-42E2BF16FBE6}"/>
                        </a:ext>
                      </a:extLst>
                    </p:cNvPr>
                    <p:cNvGrpSpPr>
                      <a:grpSpLocks noChangeAspect="1"/>
                    </p:cNvGrpSpPr>
                    <p:nvPr/>
                  </p:nvGrpSpPr>
                  <p:grpSpPr bwMode="auto">
                    <a:xfrm>
                      <a:off x="2840" y="2016"/>
                      <a:ext cx="107" cy="96"/>
                      <a:chOff x="2736" y="2016"/>
                      <a:chExt cx="107" cy="96"/>
                    </a:xfrm>
                  </p:grpSpPr>
                  <p:sp>
                    <p:nvSpPr>
                      <p:cNvPr id="156" name="Line 68">
                        <a:extLst>
                          <a:ext uri="{FF2B5EF4-FFF2-40B4-BE49-F238E27FC236}">
                            <a16:creationId xmlns:a16="http://schemas.microsoft.com/office/drawing/2014/main" id="{E03A818F-1C68-4172-8FB1-091EB681C3AD}"/>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7" name="Line 69">
                        <a:extLst>
                          <a:ext uri="{FF2B5EF4-FFF2-40B4-BE49-F238E27FC236}">
                            <a16:creationId xmlns:a16="http://schemas.microsoft.com/office/drawing/2014/main" id="{B1446F74-9335-4C94-855D-A927367A845B}"/>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45" name="Group 70">
                    <a:extLst>
                      <a:ext uri="{FF2B5EF4-FFF2-40B4-BE49-F238E27FC236}">
                        <a16:creationId xmlns:a16="http://schemas.microsoft.com/office/drawing/2014/main" id="{672E4E84-A79E-46FE-A9B0-A8AFFC572054}"/>
                      </a:ext>
                    </a:extLst>
                  </p:cNvPr>
                  <p:cNvGrpSpPr>
                    <a:grpSpLocks noChangeAspect="1"/>
                  </p:cNvGrpSpPr>
                  <p:nvPr/>
                </p:nvGrpSpPr>
                <p:grpSpPr bwMode="auto">
                  <a:xfrm>
                    <a:off x="2944" y="2016"/>
                    <a:ext cx="211" cy="96"/>
                    <a:chOff x="2736" y="2016"/>
                    <a:chExt cx="211" cy="96"/>
                  </a:xfrm>
                </p:grpSpPr>
                <p:grpSp>
                  <p:nvGrpSpPr>
                    <p:cNvPr id="148" name="Group 71">
                      <a:extLst>
                        <a:ext uri="{FF2B5EF4-FFF2-40B4-BE49-F238E27FC236}">
                          <a16:creationId xmlns:a16="http://schemas.microsoft.com/office/drawing/2014/main" id="{3D0EFAC1-9E90-436D-854A-FA84E4CB3297}"/>
                        </a:ext>
                      </a:extLst>
                    </p:cNvPr>
                    <p:cNvGrpSpPr>
                      <a:grpSpLocks noChangeAspect="1"/>
                    </p:cNvGrpSpPr>
                    <p:nvPr/>
                  </p:nvGrpSpPr>
                  <p:grpSpPr bwMode="auto">
                    <a:xfrm>
                      <a:off x="2736" y="2016"/>
                      <a:ext cx="107" cy="96"/>
                      <a:chOff x="2736" y="2016"/>
                      <a:chExt cx="107" cy="96"/>
                    </a:xfrm>
                  </p:grpSpPr>
                  <p:sp>
                    <p:nvSpPr>
                      <p:cNvPr id="152" name="Line 72">
                        <a:extLst>
                          <a:ext uri="{FF2B5EF4-FFF2-40B4-BE49-F238E27FC236}">
                            <a16:creationId xmlns:a16="http://schemas.microsoft.com/office/drawing/2014/main" id="{9369D3D6-CDBA-4128-879E-2CA43C33A5EC}"/>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3" name="Line 73">
                        <a:extLst>
                          <a:ext uri="{FF2B5EF4-FFF2-40B4-BE49-F238E27FC236}">
                            <a16:creationId xmlns:a16="http://schemas.microsoft.com/office/drawing/2014/main" id="{D8BB62AD-A445-481C-BAEA-A5775F40EC44}"/>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49" name="Group 74">
                      <a:extLst>
                        <a:ext uri="{FF2B5EF4-FFF2-40B4-BE49-F238E27FC236}">
                          <a16:creationId xmlns:a16="http://schemas.microsoft.com/office/drawing/2014/main" id="{DD685512-AB2E-486B-8E22-56E6C1BAB92D}"/>
                        </a:ext>
                      </a:extLst>
                    </p:cNvPr>
                    <p:cNvGrpSpPr>
                      <a:grpSpLocks noChangeAspect="1"/>
                    </p:cNvGrpSpPr>
                    <p:nvPr/>
                  </p:nvGrpSpPr>
                  <p:grpSpPr bwMode="auto">
                    <a:xfrm>
                      <a:off x="2840" y="2016"/>
                      <a:ext cx="107" cy="96"/>
                      <a:chOff x="2736" y="2016"/>
                      <a:chExt cx="107" cy="96"/>
                    </a:xfrm>
                  </p:grpSpPr>
                  <p:sp>
                    <p:nvSpPr>
                      <p:cNvPr id="150" name="Line 75">
                        <a:extLst>
                          <a:ext uri="{FF2B5EF4-FFF2-40B4-BE49-F238E27FC236}">
                            <a16:creationId xmlns:a16="http://schemas.microsoft.com/office/drawing/2014/main" id="{88164F75-31DA-4DBE-B535-9DA6A929195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51" name="Line 76">
                        <a:extLst>
                          <a:ext uri="{FF2B5EF4-FFF2-40B4-BE49-F238E27FC236}">
                            <a16:creationId xmlns:a16="http://schemas.microsoft.com/office/drawing/2014/main" id="{205A1D6B-FEED-471E-BF4E-A9256F9440A8}"/>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46" name="Line 77">
                    <a:extLst>
                      <a:ext uri="{FF2B5EF4-FFF2-40B4-BE49-F238E27FC236}">
                        <a16:creationId xmlns:a16="http://schemas.microsoft.com/office/drawing/2014/main" id="{B4DC83C8-959D-4B19-B6E8-83A18BC23BD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7" name="Line 78">
                    <a:extLst>
                      <a:ext uri="{FF2B5EF4-FFF2-40B4-BE49-F238E27FC236}">
                        <a16:creationId xmlns:a16="http://schemas.microsoft.com/office/drawing/2014/main" id="{23A3B8F6-68EB-4EC1-994C-6AF58A84BF5E}"/>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35" name="Group 79">
                <a:extLst>
                  <a:ext uri="{FF2B5EF4-FFF2-40B4-BE49-F238E27FC236}">
                    <a16:creationId xmlns:a16="http://schemas.microsoft.com/office/drawing/2014/main" id="{2BF062E8-C164-4D82-A322-44DD70F82D75}"/>
                  </a:ext>
                </a:extLst>
              </p:cNvPr>
              <p:cNvGrpSpPr>
                <a:grpSpLocks noChangeAspect="1"/>
              </p:cNvGrpSpPr>
              <p:nvPr/>
            </p:nvGrpSpPr>
            <p:grpSpPr bwMode="auto">
              <a:xfrm rot="16200000">
                <a:off x="6459537" y="4416426"/>
                <a:ext cx="919163" cy="106362"/>
                <a:chOff x="2502" y="2224"/>
                <a:chExt cx="718" cy="96"/>
              </a:xfrm>
            </p:grpSpPr>
            <p:sp>
              <p:nvSpPr>
                <p:cNvPr id="122" name="Line 80">
                  <a:extLst>
                    <a:ext uri="{FF2B5EF4-FFF2-40B4-BE49-F238E27FC236}">
                      <a16:creationId xmlns:a16="http://schemas.microsoft.com/office/drawing/2014/main" id="{3214C74E-D2B4-4843-8521-71F6BB77A241}"/>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3" name="Line 81">
                  <a:extLst>
                    <a:ext uri="{FF2B5EF4-FFF2-40B4-BE49-F238E27FC236}">
                      <a16:creationId xmlns:a16="http://schemas.microsoft.com/office/drawing/2014/main" id="{6A49A1D2-7D87-448F-A823-A650A8860669}"/>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24" name="Group 82">
                  <a:extLst>
                    <a:ext uri="{FF2B5EF4-FFF2-40B4-BE49-F238E27FC236}">
                      <a16:creationId xmlns:a16="http://schemas.microsoft.com/office/drawing/2014/main" id="{26D1B23D-73FB-445F-B594-37E094273923}"/>
                    </a:ext>
                  </a:extLst>
                </p:cNvPr>
                <p:cNvGrpSpPr>
                  <a:grpSpLocks noChangeAspect="1"/>
                </p:cNvGrpSpPr>
                <p:nvPr/>
              </p:nvGrpSpPr>
              <p:grpSpPr bwMode="auto">
                <a:xfrm rot="10800000">
                  <a:off x="2699" y="2224"/>
                  <a:ext cx="288" cy="96"/>
                  <a:chOff x="2688" y="2016"/>
                  <a:chExt cx="514" cy="96"/>
                </a:xfrm>
              </p:grpSpPr>
              <p:grpSp>
                <p:nvGrpSpPr>
                  <p:cNvPr id="125" name="Group 83">
                    <a:extLst>
                      <a:ext uri="{FF2B5EF4-FFF2-40B4-BE49-F238E27FC236}">
                        <a16:creationId xmlns:a16="http://schemas.microsoft.com/office/drawing/2014/main" id="{46DD55B9-4577-43C4-B99C-F8408047C2CF}"/>
                      </a:ext>
                    </a:extLst>
                  </p:cNvPr>
                  <p:cNvGrpSpPr>
                    <a:grpSpLocks noChangeAspect="1"/>
                  </p:cNvGrpSpPr>
                  <p:nvPr/>
                </p:nvGrpSpPr>
                <p:grpSpPr bwMode="auto">
                  <a:xfrm>
                    <a:off x="2736" y="2016"/>
                    <a:ext cx="211" cy="96"/>
                    <a:chOff x="2736" y="2016"/>
                    <a:chExt cx="211" cy="96"/>
                  </a:xfrm>
                </p:grpSpPr>
                <p:grpSp>
                  <p:nvGrpSpPr>
                    <p:cNvPr id="135" name="Group 84">
                      <a:extLst>
                        <a:ext uri="{FF2B5EF4-FFF2-40B4-BE49-F238E27FC236}">
                          <a16:creationId xmlns:a16="http://schemas.microsoft.com/office/drawing/2014/main" id="{3BA8C979-4EEE-4CA1-A5A9-732D934A8A00}"/>
                        </a:ext>
                      </a:extLst>
                    </p:cNvPr>
                    <p:cNvGrpSpPr>
                      <a:grpSpLocks noChangeAspect="1"/>
                    </p:cNvGrpSpPr>
                    <p:nvPr/>
                  </p:nvGrpSpPr>
                  <p:grpSpPr bwMode="auto">
                    <a:xfrm>
                      <a:off x="2736" y="2016"/>
                      <a:ext cx="107" cy="96"/>
                      <a:chOff x="2736" y="2016"/>
                      <a:chExt cx="107" cy="96"/>
                    </a:xfrm>
                  </p:grpSpPr>
                  <p:sp>
                    <p:nvSpPr>
                      <p:cNvPr id="139" name="Line 85">
                        <a:extLst>
                          <a:ext uri="{FF2B5EF4-FFF2-40B4-BE49-F238E27FC236}">
                            <a16:creationId xmlns:a16="http://schemas.microsoft.com/office/drawing/2014/main" id="{AF0B6CAE-8EA1-44E9-A63C-954AF3DDBE55}"/>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40" name="Line 86">
                        <a:extLst>
                          <a:ext uri="{FF2B5EF4-FFF2-40B4-BE49-F238E27FC236}">
                            <a16:creationId xmlns:a16="http://schemas.microsoft.com/office/drawing/2014/main" id="{B3CD8313-983D-4836-8A1A-4A92FB8339C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36" name="Group 87">
                      <a:extLst>
                        <a:ext uri="{FF2B5EF4-FFF2-40B4-BE49-F238E27FC236}">
                          <a16:creationId xmlns:a16="http://schemas.microsoft.com/office/drawing/2014/main" id="{E0B46383-68E2-48BF-9C0C-BCBDE1999B3F}"/>
                        </a:ext>
                      </a:extLst>
                    </p:cNvPr>
                    <p:cNvGrpSpPr>
                      <a:grpSpLocks noChangeAspect="1"/>
                    </p:cNvGrpSpPr>
                    <p:nvPr/>
                  </p:nvGrpSpPr>
                  <p:grpSpPr bwMode="auto">
                    <a:xfrm>
                      <a:off x="2840" y="2016"/>
                      <a:ext cx="107" cy="96"/>
                      <a:chOff x="2736" y="2016"/>
                      <a:chExt cx="107" cy="96"/>
                    </a:xfrm>
                  </p:grpSpPr>
                  <p:sp>
                    <p:nvSpPr>
                      <p:cNvPr id="137" name="Line 88">
                        <a:extLst>
                          <a:ext uri="{FF2B5EF4-FFF2-40B4-BE49-F238E27FC236}">
                            <a16:creationId xmlns:a16="http://schemas.microsoft.com/office/drawing/2014/main" id="{D56406E8-FD9D-46C3-99CB-34838F2384D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8" name="Line 89">
                        <a:extLst>
                          <a:ext uri="{FF2B5EF4-FFF2-40B4-BE49-F238E27FC236}">
                            <a16:creationId xmlns:a16="http://schemas.microsoft.com/office/drawing/2014/main" id="{FA20448E-6AE6-446D-9035-B0E6A17261F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26" name="Group 90">
                    <a:extLst>
                      <a:ext uri="{FF2B5EF4-FFF2-40B4-BE49-F238E27FC236}">
                        <a16:creationId xmlns:a16="http://schemas.microsoft.com/office/drawing/2014/main" id="{772D1701-CF94-4605-B54C-3F3479A5A531}"/>
                      </a:ext>
                    </a:extLst>
                  </p:cNvPr>
                  <p:cNvGrpSpPr>
                    <a:grpSpLocks noChangeAspect="1"/>
                  </p:cNvGrpSpPr>
                  <p:nvPr/>
                </p:nvGrpSpPr>
                <p:grpSpPr bwMode="auto">
                  <a:xfrm>
                    <a:off x="2944" y="2016"/>
                    <a:ext cx="211" cy="96"/>
                    <a:chOff x="2736" y="2016"/>
                    <a:chExt cx="211" cy="96"/>
                  </a:xfrm>
                </p:grpSpPr>
                <p:grpSp>
                  <p:nvGrpSpPr>
                    <p:cNvPr id="129" name="Group 91">
                      <a:extLst>
                        <a:ext uri="{FF2B5EF4-FFF2-40B4-BE49-F238E27FC236}">
                          <a16:creationId xmlns:a16="http://schemas.microsoft.com/office/drawing/2014/main" id="{A92C886A-17F1-4A8B-8DEC-C63A13653ECA}"/>
                        </a:ext>
                      </a:extLst>
                    </p:cNvPr>
                    <p:cNvGrpSpPr>
                      <a:grpSpLocks noChangeAspect="1"/>
                    </p:cNvGrpSpPr>
                    <p:nvPr/>
                  </p:nvGrpSpPr>
                  <p:grpSpPr bwMode="auto">
                    <a:xfrm>
                      <a:off x="2736" y="2016"/>
                      <a:ext cx="107" cy="96"/>
                      <a:chOff x="2736" y="2016"/>
                      <a:chExt cx="107" cy="96"/>
                    </a:xfrm>
                  </p:grpSpPr>
                  <p:sp>
                    <p:nvSpPr>
                      <p:cNvPr id="133" name="Line 92">
                        <a:extLst>
                          <a:ext uri="{FF2B5EF4-FFF2-40B4-BE49-F238E27FC236}">
                            <a16:creationId xmlns:a16="http://schemas.microsoft.com/office/drawing/2014/main" id="{A91C3700-79AA-4A24-922D-F2815EF34E8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4" name="Line 93">
                        <a:extLst>
                          <a:ext uri="{FF2B5EF4-FFF2-40B4-BE49-F238E27FC236}">
                            <a16:creationId xmlns:a16="http://schemas.microsoft.com/office/drawing/2014/main" id="{F6CC60C0-A8EA-408D-BB31-1B36D62A9F7B}"/>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30" name="Group 94">
                      <a:extLst>
                        <a:ext uri="{FF2B5EF4-FFF2-40B4-BE49-F238E27FC236}">
                          <a16:creationId xmlns:a16="http://schemas.microsoft.com/office/drawing/2014/main" id="{A8710E7E-F97A-410A-9260-F20766741017}"/>
                        </a:ext>
                      </a:extLst>
                    </p:cNvPr>
                    <p:cNvGrpSpPr>
                      <a:grpSpLocks noChangeAspect="1"/>
                    </p:cNvGrpSpPr>
                    <p:nvPr/>
                  </p:nvGrpSpPr>
                  <p:grpSpPr bwMode="auto">
                    <a:xfrm>
                      <a:off x="2840" y="2016"/>
                      <a:ext cx="107" cy="96"/>
                      <a:chOff x="2736" y="2016"/>
                      <a:chExt cx="107" cy="96"/>
                    </a:xfrm>
                  </p:grpSpPr>
                  <p:sp>
                    <p:nvSpPr>
                      <p:cNvPr id="131" name="Line 95">
                        <a:extLst>
                          <a:ext uri="{FF2B5EF4-FFF2-40B4-BE49-F238E27FC236}">
                            <a16:creationId xmlns:a16="http://schemas.microsoft.com/office/drawing/2014/main" id="{15FF5066-AC25-4D89-AF64-D9186B6084F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32" name="Line 96">
                        <a:extLst>
                          <a:ext uri="{FF2B5EF4-FFF2-40B4-BE49-F238E27FC236}">
                            <a16:creationId xmlns:a16="http://schemas.microsoft.com/office/drawing/2014/main" id="{2FC9BF42-E2A2-49C0-A514-7505F6A65229}"/>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27" name="Line 97">
                    <a:extLst>
                      <a:ext uri="{FF2B5EF4-FFF2-40B4-BE49-F238E27FC236}">
                        <a16:creationId xmlns:a16="http://schemas.microsoft.com/office/drawing/2014/main" id="{E7EB6F63-B10C-4F16-A83F-7BB3297CBFFD}"/>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8" name="Line 98">
                    <a:extLst>
                      <a:ext uri="{FF2B5EF4-FFF2-40B4-BE49-F238E27FC236}">
                        <a16:creationId xmlns:a16="http://schemas.microsoft.com/office/drawing/2014/main" id="{6A756C66-5223-41A9-9ED6-7D4A6B2AEE2E}"/>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36" name="Text Box 99">
                <a:extLst>
                  <a:ext uri="{FF2B5EF4-FFF2-40B4-BE49-F238E27FC236}">
                    <a16:creationId xmlns:a16="http://schemas.microsoft.com/office/drawing/2014/main" id="{51DAFA8C-9045-4D48-B819-847B9B865361}"/>
                  </a:ext>
                </a:extLst>
              </p:cNvPr>
              <p:cNvSpPr txBox="1">
                <a:spLocks noChangeArrowheads="1"/>
              </p:cNvSpPr>
              <p:nvPr/>
            </p:nvSpPr>
            <p:spPr bwMode="auto">
              <a:xfrm>
                <a:off x="4146550" y="4648200"/>
                <a:ext cx="378184"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V</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i2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37" name="Text Box 100">
                <a:extLst>
                  <a:ext uri="{FF2B5EF4-FFF2-40B4-BE49-F238E27FC236}">
                    <a16:creationId xmlns:a16="http://schemas.microsoft.com/office/drawing/2014/main" id="{0CF8699F-C95E-4BAC-AC8D-F3A11FF358F1}"/>
                  </a:ext>
                </a:extLst>
              </p:cNvPr>
              <p:cNvSpPr txBox="1">
                <a:spLocks noChangeArrowheads="1"/>
              </p:cNvSpPr>
              <p:nvPr/>
            </p:nvSpPr>
            <p:spPr bwMode="auto">
              <a:xfrm>
                <a:off x="5489575" y="3214688"/>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1</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38" name="Text Box 101">
                <a:extLst>
                  <a:ext uri="{FF2B5EF4-FFF2-40B4-BE49-F238E27FC236}">
                    <a16:creationId xmlns:a16="http://schemas.microsoft.com/office/drawing/2014/main" id="{B23F7FDD-669C-4FEA-925F-314BFD0881D5}"/>
                  </a:ext>
                </a:extLst>
              </p:cNvPr>
              <p:cNvSpPr txBox="1">
                <a:spLocks noChangeArrowheads="1"/>
              </p:cNvSpPr>
              <p:nvPr/>
            </p:nvSpPr>
            <p:spPr bwMode="auto">
              <a:xfrm>
                <a:off x="5499100" y="400685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grpSp>
            <p:nvGrpSpPr>
              <p:cNvPr id="39" name="Group 113">
                <a:extLst>
                  <a:ext uri="{FF2B5EF4-FFF2-40B4-BE49-F238E27FC236}">
                    <a16:creationId xmlns:a16="http://schemas.microsoft.com/office/drawing/2014/main" id="{C0B92E71-4223-4E5A-AC0D-4104118ADEFE}"/>
                  </a:ext>
                </a:extLst>
              </p:cNvPr>
              <p:cNvGrpSpPr>
                <a:grpSpLocks noChangeAspect="1"/>
              </p:cNvGrpSpPr>
              <p:nvPr/>
            </p:nvGrpSpPr>
            <p:grpSpPr bwMode="auto">
              <a:xfrm>
                <a:off x="5254625" y="3560763"/>
                <a:ext cx="919163" cy="106362"/>
                <a:chOff x="2502" y="2224"/>
                <a:chExt cx="718" cy="96"/>
              </a:xfrm>
            </p:grpSpPr>
            <p:sp>
              <p:nvSpPr>
                <p:cNvPr id="103" name="Line 114">
                  <a:extLst>
                    <a:ext uri="{FF2B5EF4-FFF2-40B4-BE49-F238E27FC236}">
                      <a16:creationId xmlns:a16="http://schemas.microsoft.com/office/drawing/2014/main" id="{9BCC8EA0-E713-41A9-80FE-A74704D758C2}"/>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4" name="Line 115">
                  <a:extLst>
                    <a:ext uri="{FF2B5EF4-FFF2-40B4-BE49-F238E27FC236}">
                      <a16:creationId xmlns:a16="http://schemas.microsoft.com/office/drawing/2014/main" id="{17244505-EF91-40E8-B76E-714491F69F49}"/>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105" name="Group 116">
                  <a:extLst>
                    <a:ext uri="{FF2B5EF4-FFF2-40B4-BE49-F238E27FC236}">
                      <a16:creationId xmlns:a16="http://schemas.microsoft.com/office/drawing/2014/main" id="{E915C3CC-E7EF-48F4-AF64-B45228698146}"/>
                    </a:ext>
                  </a:extLst>
                </p:cNvPr>
                <p:cNvGrpSpPr>
                  <a:grpSpLocks noChangeAspect="1"/>
                </p:cNvGrpSpPr>
                <p:nvPr/>
              </p:nvGrpSpPr>
              <p:grpSpPr bwMode="auto">
                <a:xfrm rot="10800000">
                  <a:off x="2699" y="2224"/>
                  <a:ext cx="288" cy="96"/>
                  <a:chOff x="2688" y="2016"/>
                  <a:chExt cx="514" cy="96"/>
                </a:xfrm>
              </p:grpSpPr>
              <p:grpSp>
                <p:nvGrpSpPr>
                  <p:cNvPr id="106" name="Group 117">
                    <a:extLst>
                      <a:ext uri="{FF2B5EF4-FFF2-40B4-BE49-F238E27FC236}">
                        <a16:creationId xmlns:a16="http://schemas.microsoft.com/office/drawing/2014/main" id="{B705AC9C-C217-46F8-BB08-32105B40B5DF}"/>
                      </a:ext>
                    </a:extLst>
                  </p:cNvPr>
                  <p:cNvGrpSpPr>
                    <a:grpSpLocks noChangeAspect="1"/>
                  </p:cNvGrpSpPr>
                  <p:nvPr/>
                </p:nvGrpSpPr>
                <p:grpSpPr bwMode="auto">
                  <a:xfrm>
                    <a:off x="2736" y="2016"/>
                    <a:ext cx="211" cy="96"/>
                    <a:chOff x="2736" y="2016"/>
                    <a:chExt cx="211" cy="96"/>
                  </a:xfrm>
                </p:grpSpPr>
                <p:grpSp>
                  <p:nvGrpSpPr>
                    <p:cNvPr id="116" name="Group 118">
                      <a:extLst>
                        <a:ext uri="{FF2B5EF4-FFF2-40B4-BE49-F238E27FC236}">
                          <a16:creationId xmlns:a16="http://schemas.microsoft.com/office/drawing/2014/main" id="{956F705B-E2B9-40ED-A3D7-B2A1EF08CF4A}"/>
                        </a:ext>
                      </a:extLst>
                    </p:cNvPr>
                    <p:cNvGrpSpPr>
                      <a:grpSpLocks noChangeAspect="1"/>
                    </p:cNvGrpSpPr>
                    <p:nvPr/>
                  </p:nvGrpSpPr>
                  <p:grpSpPr bwMode="auto">
                    <a:xfrm>
                      <a:off x="2736" y="2016"/>
                      <a:ext cx="107" cy="96"/>
                      <a:chOff x="2736" y="2016"/>
                      <a:chExt cx="107" cy="96"/>
                    </a:xfrm>
                  </p:grpSpPr>
                  <p:sp>
                    <p:nvSpPr>
                      <p:cNvPr id="120" name="Line 119">
                        <a:extLst>
                          <a:ext uri="{FF2B5EF4-FFF2-40B4-BE49-F238E27FC236}">
                            <a16:creationId xmlns:a16="http://schemas.microsoft.com/office/drawing/2014/main" id="{9FA54168-0846-4FAC-ABF2-7618F97B07D0}"/>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21" name="Line 120">
                        <a:extLst>
                          <a:ext uri="{FF2B5EF4-FFF2-40B4-BE49-F238E27FC236}">
                            <a16:creationId xmlns:a16="http://schemas.microsoft.com/office/drawing/2014/main" id="{3ACFC037-2BD5-4D65-A7AC-D60E5B926D2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17" name="Group 121">
                      <a:extLst>
                        <a:ext uri="{FF2B5EF4-FFF2-40B4-BE49-F238E27FC236}">
                          <a16:creationId xmlns:a16="http://schemas.microsoft.com/office/drawing/2014/main" id="{1C088A3C-F25D-453C-9F45-614B73212FE9}"/>
                        </a:ext>
                      </a:extLst>
                    </p:cNvPr>
                    <p:cNvGrpSpPr>
                      <a:grpSpLocks noChangeAspect="1"/>
                    </p:cNvGrpSpPr>
                    <p:nvPr/>
                  </p:nvGrpSpPr>
                  <p:grpSpPr bwMode="auto">
                    <a:xfrm>
                      <a:off x="2840" y="2016"/>
                      <a:ext cx="107" cy="96"/>
                      <a:chOff x="2736" y="2016"/>
                      <a:chExt cx="107" cy="96"/>
                    </a:xfrm>
                  </p:grpSpPr>
                  <p:sp>
                    <p:nvSpPr>
                      <p:cNvPr id="118" name="Line 122">
                        <a:extLst>
                          <a:ext uri="{FF2B5EF4-FFF2-40B4-BE49-F238E27FC236}">
                            <a16:creationId xmlns:a16="http://schemas.microsoft.com/office/drawing/2014/main" id="{6C42DEF8-992B-4BD2-955E-049E67D1216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9" name="Line 123">
                        <a:extLst>
                          <a:ext uri="{FF2B5EF4-FFF2-40B4-BE49-F238E27FC236}">
                            <a16:creationId xmlns:a16="http://schemas.microsoft.com/office/drawing/2014/main" id="{B3C2F4E1-9B3A-4CE8-90C2-26FCDF61F66F}"/>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107" name="Group 124">
                    <a:extLst>
                      <a:ext uri="{FF2B5EF4-FFF2-40B4-BE49-F238E27FC236}">
                        <a16:creationId xmlns:a16="http://schemas.microsoft.com/office/drawing/2014/main" id="{862B1A92-9AE4-4D45-8BA5-39A2DE828ACE}"/>
                      </a:ext>
                    </a:extLst>
                  </p:cNvPr>
                  <p:cNvGrpSpPr>
                    <a:grpSpLocks noChangeAspect="1"/>
                  </p:cNvGrpSpPr>
                  <p:nvPr/>
                </p:nvGrpSpPr>
                <p:grpSpPr bwMode="auto">
                  <a:xfrm>
                    <a:off x="2944" y="2016"/>
                    <a:ext cx="211" cy="96"/>
                    <a:chOff x="2736" y="2016"/>
                    <a:chExt cx="211" cy="96"/>
                  </a:xfrm>
                </p:grpSpPr>
                <p:grpSp>
                  <p:nvGrpSpPr>
                    <p:cNvPr id="110" name="Group 125">
                      <a:extLst>
                        <a:ext uri="{FF2B5EF4-FFF2-40B4-BE49-F238E27FC236}">
                          <a16:creationId xmlns:a16="http://schemas.microsoft.com/office/drawing/2014/main" id="{B8913306-7DF1-4236-B94E-B2BF59D098AE}"/>
                        </a:ext>
                      </a:extLst>
                    </p:cNvPr>
                    <p:cNvGrpSpPr>
                      <a:grpSpLocks noChangeAspect="1"/>
                    </p:cNvGrpSpPr>
                    <p:nvPr/>
                  </p:nvGrpSpPr>
                  <p:grpSpPr bwMode="auto">
                    <a:xfrm>
                      <a:off x="2736" y="2016"/>
                      <a:ext cx="107" cy="96"/>
                      <a:chOff x="2736" y="2016"/>
                      <a:chExt cx="107" cy="96"/>
                    </a:xfrm>
                  </p:grpSpPr>
                  <p:sp>
                    <p:nvSpPr>
                      <p:cNvPr id="114" name="Line 126">
                        <a:extLst>
                          <a:ext uri="{FF2B5EF4-FFF2-40B4-BE49-F238E27FC236}">
                            <a16:creationId xmlns:a16="http://schemas.microsoft.com/office/drawing/2014/main" id="{77A5C3FA-0F42-4D57-A210-114054493FF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5" name="Line 127">
                        <a:extLst>
                          <a:ext uri="{FF2B5EF4-FFF2-40B4-BE49-F238E27FC236}">
                            <a16:creationId xmlns:a16="http://schemas.microsoft.com/office/drawing/2014/main" id="{10270AAD-ADC8-4629-9C9A-C09D77AAACC0}"/>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111" name="Group 128">
                      <a:extLst>
                        <a:ext uri="{FF2B5EF4-FFF2-40B4-BE49-F238E27FC236}">
                          <a16:creationId xmlns:a16="http://schemas.microsoft.com/office/drawing/2014/main" id="{0D231896-7B0F-464F-AB4D-2BA78E609D7C}"/>
                        </a:ext>
                      </a:extLst>
                    </p:cNvPr>
                    <p:cNvGrpSpPr>
                      <a:grpSpLocks noChangeAspect="1"/>
                    </p:cNvGrpSpPr>
                    <p:nvPr/>
                  </p:nvGrpSpPr>
                  <p:grpSpPr bwMode="auto">
                    <a:xfrm>
                      <a:off x="2840" y="2016"/>
                      <a:ext cx="107" cy="96"/>
                      <a:chOff x="2736" y="2016"/>
                      <a:chExt cx="107" cy="96"/>
                    </a:xfrm>
                  </p:grpSpPr>
                  <p:sp>
                    <p:nvSpPr>
                      <p:cNvPr id="112" name="Line 129">
                        <a:extLst>
                          <a:ext uri="{FF2B5EF4-FFF2-40B4-BE49-F238E27FC236}">
                            <a16:creationId xmlns:a16="http://schemas.microsoft.com/office/drawing/2014/main" id="{FC1EB641-76C6-430A-9192-99F85A15E24E}"/>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13" name="Line 130">
                        <a:extLst>
                          <a:ext uri="{FF2B5EF4-FFF2-40B4-BE49-F238E27FC236}">
                            <a16:creationId xmlns:a16="http://schemas.microsoft.com/office/drawing/2014/main" id="{4876A4B0-732C-4EBA-85FC-4F3377C82916}"/>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108" name="Line 131">
                    <a:extLst>
                      <a:ext uri="{FF2B5EF4-FFF2-40B4-BE49-F238E27FC236}">
                        <a16:creationId xmlns:a16="http://schemas.microsoft.com/office/drawing/2014/main" id="{C6048431-6135-4B51-9ADE-26989DE035F2}"/>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9" name="Line 132">
                    <a:extLst>
                      <a:ext uri="{FF2B5EF4-FFF2-40B4-BE49-F238E27FC236}">
                        <a16:creationId xmlns:a16="http://schemas.microsoft.com/office/drawing/2014/main" id="{A3E5A05E-0238-4C22-8600-415BF0D4FB61}"/>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40" name="Group 133">
                <a:extLst>
                  <a:ext uri="{FF2B5EF4-FFF2-40B4-BE49-F238E27FC236}">
                    <a16:creationId xmlns:a16="http://schemas.microsoft.com/office/drawing/2014/main" id="{5C53D375-7F41-4285-9176-A1B2F5B0098F}"/>
                  </a:ext>
                </a:extLst>
              </p:cNvPr>
              <p:cNvGrpSpPr>
                <a:grpSpLocks noChangeAspect="1"/>
              </p:cNvGrpSpPr>
              <p:nvPr/>
            </p:nvGrpSpPr>
            <p:grpSpPr bwMode="auto">
              <a:xfrm>
                <a:off x="5257800" y="3967163"/>
                <a:ext cx="919163" cy="106362"/>
                <a:chOff x="2502" y="2224"/>
                <a:chExt cx="718" cy="96"/>
              </a:xfrm>
            </p:grpSpPr>
            <p:sp>
              <p:nvSpPr>
                <p:cNvPr id="84" name="Line 134">
                  <a:extLst>
                    <a:ext uri="{FF2B5EF4-FFF2-40B4-BE49-F238E27FC236}">
                      <a16:creationId xmlns:a16="http://schemas.microsoft.com/office/drawing/2014/main" id="{1A389DD3-D935-4020-8C72-DDD118BD39C6}"/>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5" name="Line 135">
                  <a:extLst>
                    <a:ext uri="{FF2B5EF4-FFF2-40B4-BE49-F238E27FC236}">
                      <a16:creationId xmlns:a16="http://schemas.microsoft.com/office/drawing/2014/main" id="{83C7C803-E645-425F-80D5-219D79C0E913}"/>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86" name="Group 136">
                  <a:extLst>
                    <a:ext uri="{FF2B5EF4-FFF2-40B4-BE49-F238E27FC236}">
                      <a16:creationId xmlns:a16="http://schemas.microsoft.com/office/drawing/2014/main" id="{EE2633C1-E847-45C4-BB70-04D1C262AEAD}"/>
                    </a:ext>
                  </a:extLst>
                </p:cNvPr>
                <p:cNvGrpSpPr>
                  <a:grpSpLocks noChangeAspect="1"/>
                </p:cNvGrpSpPr>
                <p:nvPr/>
              </p:nvGrpSpPr>
              <p:grpSpPr bwMode="auto">
                <a:xfrm rot="10800000">
                  <a:off x="2699" y="2224"/>
                  <a:ext cx="288" cy="96"/>
                  <a:chOff x="2688" y="2016"/>
                  <a:chExt cx="514" cy="96"/>
                </a:xfrm>
              </p:grpSpPr>
              <p:grpSp>
                <p:nvGrpSpPr>
                  <p:cNvPr id="87" name="Group 137">
                    <a:extLst>
                      <a:ext uri="{FF2B5EF4-FFF2-40B4-BE49-F238E27FC236}">
                        <a16:creationId xmlns:a16="http://schemas.microsoft.com/office/drawing/2014/main" id="{D1332653-8B46-4F40-8F75-28A46337896C}"/>
                      </a:ext>
                    </a:extLst>
                  </p:cNvPr>
                  <p:cNvGrpSpPr>
                    <a:grpSpLocks noChangeAspect="1"/>
                  </p:cNvGrpSpPr>
                  <p:nvPr/>
                </p:nvGrpSpPr>
                <p:grpSpPr bwMode="auto">
                  <a:xfrm>
                    <a:off x="2736" y="2016"/>
                    <a:ext cx="211" cy="96"/>
                    <a:chOff x="2736" y="2016"/>
                    <a:chExt cx="211" cy="96"/>
                  </a:xfrm>
                </p:grpSpPr>
                <p:grpSp>
                  <p:nvGrpSpPr>
                    <p:cNvPr id="97" name="Group 138">
                      <a:extLst>
                        <a:ext uri="{FF2B5EF4-FFF2-40B4-BE49-F238E27FC236}">
                          <a16:creationId xmlns:a16="http://schemas.microsoft.com/office/drawing/2014/main" id="{8A8000E2-079E-4EEC-9C21-82FF2D06A28E}"/>
                        </a:ext>
                      </a:extLst>
                    </p:cNvPr>
                    <p:cNvGrpSpPr>
                      <a:grpSpLocks noChangeAspect="1"/>
                    </p:cNvGrpSpPr>
                    <p:nvPr/>
                  </p:nvGrpSpPr>
                  <p:grpSpPr bwMode="auto">
                    <a:xfrm>
                      <a:off x="2736" y="2016"/>
                      <a:ext cx="107" cy="96"/>
                      <a:chOff x="2736" y="2016"/>
                      <a:chExt cx="107" cy="96"/>
                    </a:xfrm>
                  </p:grpSpPr>
                  <p:sp>
                    <p:nvSpPr>
                      <p:cNvPr id="101" name="Line 139">
                        <a:extLst>
                          <a:ext uri="{FF2B5EF4-FFF2-40B4-BE49-F238E27FC236}">
                            <a16:creationId xmlns:a16="http://schemas.microsoft.com/office/drawing/2014/main" id="{8D787991-095E-4D17-9376-AE92833BB4E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2" name="Line 140">
                        <a:extLst>
                          <a:ext uri="{FF2B5EF4-FFF2-40B4-BE49-F238E27FC236}">
                            <a16:creationId xmlns:a16="http://schemas.microsoft.com/office/drawing/2014/main" id="{55FCC160-7584-49BC-8334-3DD2FC90242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98" name="Group 141">
                      <a:extLst>
                        <a:ext uri="{FF2B5EF4-FFF2-40B4-BE49-F238E27FC236}">
                          <a16:creationId xmlns:a16="http://schemas.microsoft.com/office/drawing/2014/main" id="{95C357E4-DEE2-45AC-A177-3492E4812B51}"/>
                        </a:ext>
                      </a:extLst>
                    </p:cNvPr>
                    <p:cNvGrpSpPr>
                      <a:grpSpLocks noChangeAspect="1"/>
                    </p:cNvGrpSpPr>
                    <p:nvPr/>
                  </p:nvGrpSpPr>
                  <p:grpSpPr bwMode="auto">
                    <a:xfrm>
                      <a:off x="2840" y="2016"/>
                      <a:ext cx="107" cy="96"/>
                      <a:chOff x="2736" y="2016"/>
                      <a:chExt cx="107" cy="96"/>
                    </a:xfrm>
                  </p:grpSpPr>
                  <p:sp>
                    <p:nvSpPr>
                      <p:cNvPr id="99" name="Line 142">
                        <a:extLst>
                          <a:ext uri="{FF2B5EF4-FFF2-40B4-BE49-F238E27FC236}">
                            <a16:creationId xmlns:a16="http://schemas.microsoft.com/office/drawing/2014/main" id="{6AAC9FAF-59D9-4F96-BA46-7098FAFA562B}"/>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100" name="Line 143">
                        <a:extLst>
                          <a:ext uri="{FF2B5EF4-FFF2-40B4-BE49-F238E27FC236}">
                            <a16:creationId xmlns:a16="http://schemas.microsoft.com/office/drawing/2014/main" id="{3D40F6DE-1FA7-4E98-BB0F-7757BECE60E4}"/>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88" name="Group 144">
                    <a:extLst>
                      <a:ext uri="{FF2B5EF4-FFF2-40B4-BE49-F238E27FC236}">
                        <a16:creationId xmlns:a16="http://schemas.microsoft.com/office/drawing/2014/main" id="{B2A726E1-B5C0-4567-ADDA-94BD524A9C1C}"/>
                      </a:ext>
                    </a:extLst>
                  </p:cNvPr>
                  <p:cNvGrpSpPr>
                    <a:grpSpLocks noChangeAspect="1"/>
                  </p:cNvGrpSpPr>
                  <p:nvPr/>
                </p:nvGrpSpPr>
                <p:grpSpPr bwMode="auto">
                  <a:xfrm>
                    <a:off x="2944" y="2016"/>
                    <a:ext cx="211" cy="96"/>
                    <a:chOff x="2736" y="2016"/>
                    <a:chExt cx="211" cy="96"/>
                  </a:xfrm>
                </p:grpSpPr>
                <p:grpSp>
                  <p:nvGrpSpPr>
                    <p:cNvPr id="91" name="Group 145">
                      <a:extLst>
                        <a:ext uri="{FF2B5EF4-FFF2-40B4-BE49-F238E27FC236}">
                          <a16:creationId xmlns:a16="http://schemas.microsoft.com/office/drawing/2014/main" id="{3D3362C8-F375-45A7-BD14-9A253FF7A593}"/>
                        </a:ext>
                      </a:extLst>
                    </p:cNvPr>
                    <p:cNvGrpSpPr>
                      <a:grpSpLocks noChangeAspect="1"/>
                    </p:cNvGrpSpPr>
                    <p:nvPr/>
                  </p:nvGrpSpPr>
                  <p:grpSpPr bwMode="auto">
                    <a:xfrm>
                      <a:off x="2736" y="2016"/>
                      <a:ext cx="107" cy="96"/>
                      <a:chOff x="2736" y="2016"/>
                      <a:chExt cx="107" cy="96"/>
                    </a:xfrm>
                  </p:grpSpPr>
                  <p:sp>
                    <p:nvSpPr>
                      <p:cNvPr id="95" name="Line 146">
                        <a:extLst>
                          <a:ext uri="{FF2B5EF4-FFF2-40B4-BE49-F238E27FC236}">
                            <a16:creationId xmlns:a16="http://schemas.microsoft.com/office/drawing/2014/main" id="{C3CF8669-250E-4893-B813-FB8647A65013}"/>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6" name="Line 147">
                        <a:extLst>
                          <a:ext uri="{FF2B5EF4-FFF2-40B4-BE49-F238E27FC236}">
                            <a16:creationId xmlns:a16="http://schemas.microsoft.com/office/drawing/2014/main" id="{A93F9906-2310-4727-A937-E8883015D89A}"/>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92" name="Group 148">
                      <a:extLst>
                        <a:ext uri="{FF2B5EF4-FFF2-40B4-BE49-F238E27FC236}">
                          <a16:creationId xmlns:a16="http://schemas.microsoft.com/office/drawing/2014/main" id="{43699FA8-CF0D-4232-B1ED-EA37FBFC8720}"/>
                        </a:ext>
                      </a:extLst>
                    </p:cNvPr>
                    <p:cNvGrpSpPr>
                      <a:grpSpLocks noChangeAspect="1"/>
                    </p:cNvGrpSpPr>
                    <p:nvPr/>
                  </p:nvGrpSpPr>
                  <p:grpSpPr bwMode="auto">
                    <a:xfrm>
                      <a:off x="2840" y="2016"/>
                      <a:ext cx="107" cy="96"/>
                      <a:chOff x="2736" y="2016"/>
                      <a:chExt cx="107" cy="96"/>
                    </a:xfrm>
                  </p:grpSpPr>
                  <p:sp>
                    <p:nvSpPr>
                      <p:cNvPr id="93" name="Line 149">
                        <a:extLst>
                          <a:ext uri="{FF2B5EF4-FFF2-40B4-BE49-F238E27FC236}">
                            <a16:creationId xmlns:a16="http://schemas.microsoft.com/office/drawing/2014/main" id="{5AEAD154-4D58-4BC3-8123-CA2CDD5156A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4" name="Line 150">
                        <a:extLst>
                          <a:ext uri="{FF2B5EF4-FFF2-40B4-BE49-F238E27FC236}">
                            <a16:creationId xmlns:a16="http://schemas.microsoft.com/office/drawing/2014/main" id="{B774C7D6-FD32-4148-975B-D7B729F3F791}"/>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89" name="Line 151">
                    <a:extLst>
                      <a:ext uri="{FF2B5EF4-FFF2-40B4-BE49-F238E27FC236}">
                        <a16:creationId xmlns:a16="http://schemas.microsoft.com/office/drawing/2014/main" id="{96FD0301-B81A-44C1-AEEB-28DC1F11029C}"/>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90" name="Line 152">
                    <a:extLst>
                      <a:ext uri="{FF2B5EF4-FFF2-40B4-BE49-F238E27FC236}">
                        <a16:creationId xmlns:a16="http://schemas.microsoft.com/office/drawing/2014/main" id="{F161DD47-51C0-4877-8D0A-EEFE63D99DDC}"/>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41" name="Group 153">
                <a:extLst>
                  <a:ext uri="{FF2B5EF4-FFF2-40B4-BE49-F238E27FC236}">
                    <a16:creationId xmlns:a16="http://schemas.microsoft.com/office/drawing/2014/main" id="{CA5066D5-3A63-4DC4-8822-9846E52A5848}"/>
                  </a:ext>
                </a:extLst>
              </p:cNvPr>
              <p:cNvGrpSpPr>
                <a:grpSpLocks noChangeAspect="1"/>
              </p:cNvGrpSpPr>
              <p:nvPr/>
            </p:nvGrpSpPr>
            <p:grpSpPr bwMode="auto">
              <a:xfrm rot="16200000">
                <a:off x="4394201" y="3738562"/>
                <a:ext cx="919162" cy="106363"/>
                <a:chOff x="2502" y="2224"/>
                <a:chExt cx="718" cy="96"/>
              </a:xfrm>
            </p:grpSpPr>
            <p:sp>
              <p:nvSpPr>
                <p:cNvPr id="65" name="Line 154">
                  <a:extLst>
                    <a:ext uri="{FF2B5EF4-FFF2-40B4-BE49-F238E27FC236}">
                      <a16:creationId xmlns:a16="http://schemas.microsoft.com/office/drawing/2014/main" id="{554193E0-0489-493C-8A4E-D9674D80A6F9}"/>
                    </a:ext>
                  </a:extLst>
                </p:cNvPr>
                <p:cNvSpPr>
                  <a:spLocks noChangeAspect="1" noChangeShapeType="1"/>
                </p:cNvSpPr>
                <p:nvPr/>
              </p:nvSpPr>
              <p:spPr bwMode="auto">
                <a:xfrm flipH="1" flipV="1">
                  <a:off x="2502" y="2268"/>
                  <a:ext cx="194" cy="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66" name="Line 155">
                  <a:extLst>
                    <a:ext uri="{FF2B5EF4-FFF2-40B4-BE49-F238E27FC236}">
                      <a16:creationId xmlns:a16="http://schemas.microsoft.com/office/drawing/2014/main" id="{08C8EC46-5D6C-4EE8-A800-B7AB71C4097E}"/>
                    </a:ext>
                  </a:extLst>
                </p:cNvPr>
                <p:cNvSpPr>
                  <a:spLocks noChangeAspect="1" noChangeShapeType="1"/>
                </p:cNvSpPr>
                <p:nvPr/>
              </p:nvSpPr>
              <p:spPr bwMode="auto">
                <a:xfrm flipH="1">
                  <a:off x="2980" y="2268"/>
                  <a:ext cx="24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67" name="Group 156">
                  <a:extLst>
                    <a:ext uri="{FF2B5EF4-FFF2-40B4-BE49-F238E27FC236}">
                      <a16:creationId xmlns:a16="http://schemas.microsoft.com/office/drawing/2014/main" id="{3B0B901F-3D94-43A7-8871-D957C1924128}"/>
                    </a:ext>
                  </a:extLst>
                </p:cNvPr>
                <p:cNvGrpSpPr>
                  <a:grpSpLocks noChangeAspect="1"/>
                </p:cNvGrpSpPr>
                <p:nvPr/>
              </p:nvGrpSpPr>
              <p:grpSpPr bwMode="auto">
                <a:xfrm rot="10800000">
                  <a:off x="2699" y="2224"/>
                  <a:ext cx="288" cy="96"/>
                  <a:chOff x="2688" y="2016"/>
                  <a:chExt cx="514" cy="96"/>
                </a:xfrm>
              </p:grpSpPr>
              <p:grpSp>
                <p:nvGrpSpPr>
                  <p:cNvPr id="68" name="Group 157">
                    <a:extLst>
                      <a:ext uri="{FF2B5EF4-FFF2-40B4-BE49-F238E27FC236}">
                        <a16:creationId xmlns:a16="http://schemas.microsoft.com/office/drawing/2014/main" id="{66AD26D9-E999-4B55-97E1-6DCC16EDA27D}"/>
                      </a:ext>
                    </a:extLst>
                  </p:cNvPr>
                  <p:cNvGrpSpPr>
                    <a:grpSpLocks noChangeAspect="1"/>
                  </p:cNvGrpSpPr>
                  <p:nvPr/>
                </p:nvGrpSpPr>
                <p:grpSpPr bwMode="auto">
                  <a:xfrm>
                    <a:off x="2736" y="2016"/>
                    <a:ext cx="211" cy="96"/>
                    <a:chOff x="2736" y="2016"/>
                    <a:chExt cx="211" cy="96"/>
                  </a:xfrm>
                </p:grpSpPr>
                <p:grpSp>
                  <p:nvGrpSpPr>
                    <p:cNvPr id="78" name="Group 158">
                      <a:extLst>
                        <a:ext uri="{FF2B5EF4-FFF2-40B4-BE49-F238E27FC236}">
                          <a16:creationId xmlns:a16="http://schemas.microsoft.com/office/drawing/2014/main" id="{EE859C2F-AE9C-4412-B62A-7796DEEFFD9A}"/>
                        </a:ext>
                      </a:extLst>
                    </p:cNvPr>
                    <p:cNvGrpSpPr>
                      <a:grpSpLocks noChangeAspect="1"/>
                    </p:cNvGrpSpPr>
                    <p:nvPr/>
                  </p:nvGrpSpPr>
                  <p:grpSpPr bwMode="auto">
                    <a:xfrm>
                      <a:off x="2736" y="2016"/>
                      <a:ext cx="107" cy="96"/>
                      <a:chOff x="2736" y="2016"/>
                      <a:chExt cx="107" cy="96"/>
                    </a:xfrm>
                  </p:grpSpPr>
                  <p:sp>
                    <p:nvSpPr>
                      <p:cNvPr id="82" name="Line 159">
                        <a:extLst>
                          <a:ext uri="{FF2B5EF4-FFF2-40B4-BE49-F238E27FC236}">
                            <a16:creationId xmlns:a16="http://schemas.microsoft.com/office/drawing/2014/main" id="{BDB665D0-EF83-4CED-94CA-4110E584BD7A}"/>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3" name="Line 160">
                        <a:extLst>
                          <a:ext uri="{FF2B5EF4-FFF2-40B4-BE49-F238E27FC236}">
                            <a16:creationId xmlns:a16="http://schemas.microsoft.com/office/drawing/2014/main" id="{E68C7045-1EE5-4DEC-9489-9DFC33681C9F}"/>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79" name="Group 161">
                      <a:extLst>
                        <a:ext uri="{FF2B5EF4-FFF2-40B4-BE49-F238E27FC236}">
                          <a16:creationId xmlns:a16="http://schemas.microsoft.com/office/drawing/2014/main" id="{578F6C34-1DB9-4412-ADAD-EBED652CB9B2}"/>
                        </a:ext>
                      </a:extLst>
                    </p:cNvPr>
                    <p:cNvGrpSpPr>
                      <a:grpSpLocks noChangeAspect="1"/>
                    </p:cNvGrpSpPr>
                    <p:nvPr/>
                  </p:nvGrpSpPr>
                  <p:grpSpPr bwMode="auto">
                    <a:xfrm>
                      <a:off x="2840" y="2016"/>
                      <a:ext cx="107" cy="96"/>
                      <a:chOff x="2736" y="2016"/>
                      <a:chExt cx="107" cy="96"/>
                    </a:xfrm>
                  </p:grpSpPr>
                  <p:sp>
                    <p:nvSpPr>
                      <p:cNvPr id="80" name="Line 162">
                        <a:extLst>
                          <a:ext uri="{FF2B5EF4-FFF2-40B4-BE49-F238E27FC236}">
                            <a16:creationId xmlns:a16="http://schemas.microsoft.com/office/drawing/2014/main" id="{728C1192-88DC-409B-B6D2-8FF532B2EDD4}"/>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81" name="Line 163">
                        <a:extLst>
                          <a:ext uri="{FF2B5EF4-FFF2-40B4-BE49-F238E27FC236}">
                            <a16:creationId xmlns:a16="http://schemas.microsoft.com/office/drawing/2014/main" id="{A65E1B94-29B6-4C85-A608-998CFCE0143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grpSp>
                <p:nvGrpSpPr>
                  <p:cNvPr id="69" name="Group 164">
                    <a:extLst>
                      <a:ext uri="{FF2B5EF4-FFF2-40B4-BE49-F238E27FC236}">
                        <a16:creationId xmlns:a16="http://schemas.microsoft.com/office/drawing/2014/main" id="{06A011C4-9D32-4D34-9DCC-076627B3DD30}"/>
                      </a:ext>
                    </a:extLst>
                  </p:cNvPr>
                  <p:cNvGrpSpPr>
                    <a:grpSpLocks noChangeAspect="1"/>
                  </p:cNvGrpSpPr>
                  <p:nvPr/>
                </p:nvGrpSpPr>
                <p:grpSpPr bwMode="auto">
                  <a:xfrm>
                    <a:off x="2944" y="2016"/>
                    <a:ext cx="211" cy="96"/>
                    <a:chOff x="2736" y="2016"/>
                    <a:chExt cx="211" cy="96"/>
                  </a:xfrm>
                </p:grpSpPr>
                <p:grpSp>
                  <p:nvGrpSpPr>
                    <p:cNvPr id="72" name="Group 165">
                      <a:extLst>
                        <a:ext uri="{FF2B5EF4-FFF2-40B4-BE49-F238E27FC236}">
                          <a16:creationId xmlns:a16="http://schemas.microsoft.com/office/drawing/2014/main" id="{D35339AE-2734-4F4C-A3A9-E3B0D05AB8BA}"/>
                        </a:ext>
                      </a:extLst>
                    </p:cNvPr>
                    <p:cNvGrpSpPr>
                      <a:grpSpLocks noChangeAspect="1"/>
                    </p:cNvGrpSpPr>
                    <p:nvPr/>
                  </p:nvGrpSpPr>
                  <p:grpSpPr bwMode="auto">
                    <a:xfrm>
                      <a:off x="2736" y="2016"/>
                      <a:ext cx="107" cy="96"/>
                      <a:chOff x="2736" y="2016"/>
                      <a:chExt cx="107" cy="96"/>
                    </a:xfrm>
                  </p:grpSpPr>
                  <p:sp>
                    <p:nvSpPr>
                      <p:cNvPr id="76" name="Line 166">
                        <a:extLst>
                          <a:ext uri="{FF2B5EF4-FFF2-40B4-BE49-F238E27FC236}">
                            <a16:creationId xmlns:a16="http://schemas.microsoft.com/office/drawing/2014/main" id="{BDCB436D-6D42-4217-9A5C-283A2DC865D9}"/>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7" name="Line 167">
                        <a:extLst>
                          <a:ext uri="{FF2B5EF4-FFF2-40B4-BE49-F238E27FC236}">
                            <a16:creationId xmlns:a16="http://schemas.microsoft.com/office/drawing/2014/main" id="{D0AAF077-1224-4C26-9F43-D906F097B40A}"/>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nvGrpSpPr>
                    <p:cNvPr id="73" name="Group 168">
                      <a:extLst>
                        <a:ext uri="{FF2B5EF4-FFF2-40B4-BE49-F238E27FC236}">
                          <a16:creationId xmlns:a16="http://schemas.microsoft.com/office/drawing/2014/main" id="{3B38867A-8B6C-43BF-9A92-7E4B6C3D1536}"/>
                        </a:ext>
                      </a:extLst>
                    </p:cNvPr>
                    <p:cNvGrpSpPr>
                      <a:grpSpLocks noChangeAspect="1"/>
                    </p:cNvGrpSpPr>
                    <p:nvPr/>
                  </p:nvGrpSpPr>
                  <p:grpSpPr bwMode="auto">
                    <a:xfrm>
                      <a:off x="2840" y="2016"/>
                      <a:ext cx="107" cy="96"/>
                      <a:chOff x="2736" y="2016"/>
                      <a:chExt cx="107" cy="96"/>
                    </a:xfrm>
                  </p:grpSpPr>
                  <p:sp>
                    <p:nvSpPr>
                      <p:cNvPr id="74" name="Line 169">
                        <a:extLst>
                          <a:ext uri="{FF2B5EF4-FFF2-40B4-BE49-F238E27FC236}">
                            <a16:creationId xmlns:a16="http://schemas.microsoft.com/office/drawing/2014/main" id="{71AA7B08-4A93-4B39-A9EF-41D7A5E18798}"/>
                          </a:ext>
                        </a:extLst>
                      </p:cNvPr>
                      <p:cNvSpPr>
                        <a:spLocks noChangeAspect="1" noChangeShapeType="1"/>
                      </p:cNvSpPr>
                      <p:nvPr/>
                    </p:nvSpPr>
                    <p:spPr bwMode="auto">
                      <a:xfrm flipV="1">
                        <a:off x="2736"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5" name="Line 170">
                        <a:extLst>
                          <a:ext uri="{FF2B5EF4-FFF2-40B4-BE49-F238E27FC236}">
                            <a16:creationId xmlns:a16="http://schemas.microsoft.com/office/drawing/2014/main" id="{3CE92AA0-39FC-425E-9FDE-610CFEF0FA25}"/>
                          </a:ext>
                        </a:extLst>
                      </p:cNvPr>
                      <p:cNvSpPr>
                        <a:spLocks noChangeAspect="1" noChangeShapeType="1"/>
                      </p:cNvSpPr>
                      <p:nvPr/>
                    </p:nvSpPr>
                    <p:spPr bwMode="auto">
                      <a:xfrm flipH="1" flipV="1">
                        <a:off x="2788" y="2016"/>
                        <a:ext cx="55"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70" name="Line 171">
                    <a:extLst>
                      <a:ext uri="{FF2B5EF4-FFF2-40B4-BE49-F238E27FC236}">
                        <a16:creationId xmlns:a16="http://schemas.microsoft.com/office/drawing/2014/main" id="{9ED57024-1B38-4A82-B55F-AE5E6D03DA7A}"/>
                      </a:ext>
                    </a:extLst>
                  </p:cNvPr>
                  <p:cNvSpPr>
                    <a:spLocks noChangeAspect="1" noChangeShapeType="1"/>
                  </p:cNvSpPr>
                  <p:nvPr/>
                </p:nvSpPr>
                <p:spPr bwMode="auto">
                  <a:xfrm flipH="1" flipV="1">
                    <a:off x="2688" y="2064"/>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71" name="Line 172">
                    <a:extLst>
                      <a:ext uri="{FF2B5EF4-FFF2-40B4-BE49-F238E27FC236}">
                        <a16:creationId xmlns:a16="http://schemas.microsoft.com/office/drawing/2014/main" id="{19876D7F-D2FC-41C7-A1DC-E4D5C89881CA}"/>
                      </a:ext>
                    </a:extLst>
                  </p:cNvPr>
                  <p:cNvSpPr>
                    <a:spLocks noChangeAspect="1" noChangeShapeType="1"/>
                  </p:cNvSpPr>
                  <p:nvPr/>
                </p:nvSpPr>
                <p:spPr bwMode="auto">
                  <a:xfrm flipH="1">
                    <a:off x="3154" y="2060"/>
                    <a:ext cx="48"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grpSp>
          <p:sp>
            <p:nvSpPr>
              <p:cNvPr id="42" name="Line 173">
                <a:extLst>
                  <a:ext uri="{FF2B5EF4-FFF2-40B4-BE49-F238E27FC236}">
                    <a16:creationId xmlns:a16="http://schemas.microsoft.com/office/drawing/2014/main" id="{9E3B83FB-1BBC-4A33-A8D8-FEF95241DBA7}"/>
                  </a:ext>
                </a:extLst>
              </p:cNvPr>
              <p:cNvSpPr>
                <a:spLocks noChangeShapeType="1"/>
              </p:cNvSpPr>
              <p:nvPr/>
            </p:nvSpPr>
            <p:spPr bwMode="auto">
              <a:xfrm flipH="1">
                <a:off x="4851400" y="3200400"/>
                <a:ext cx="2540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3" name="Line 174">
                <a:extLst>
                  <a:ext uri="{FF2B5EF4-FFF2-40B4-BE49-F238E27FC236}">
                    <a16:creationId xmlns:a16="http://schemas.microsoft.com/office/drawing/2014/main" id="{6FE07800-F930-4231-A8A4-A61DE36A7370}"/>
                  </a:ext>
                </a:extLst>
              </p:cNvPr>
              <p:cNvSpPr>
                <a:spLocks noChangeShapeType="1"/>
              </p:cNvSpPr>
              <p:nvPr/>
            </p:nvSpPr>
            <p:spPr bwMode="auto">
              <a:xfrm flipH="1">
                <a:off x="4848225" y="4441825"/>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4" name="Line 175">
                <a:extLst>
                  <a:ext uri="{FF2B5EF4-FFF2-40B4-BE49-F238E27FC236}">
                    <a16:creationId xmlns:a16="http://schemas.microsoft.com/office/drawing/2014/main" id="{6A3C448C-963A-4C6C-82D2-4F8103374E78}"/>
                  </a:ext>
                </a:extLst>
              </p:cNvPr>
              <p:cNvSpPr>
                <a:spLocks noChangeShapeType="1"/>
              </p:cNvSpPr>
              <p:nvPr/>
            </p:nvSpPr>
            <p:spPr bwMode="auto">
              <a:xfrm flipH="1" flipV="1">
                <a:off x="4848225" y="3589338"/>
                <a:ext cx="474663" cy="1746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5" name="Line 176">
                <a:extLst>
                  <a:ext uri="{FF2B5EF4-FFF2-40B4-BE49-F238E27FC236}">
                    <a16:creationId xmlns:a16="http://schemas.microsoft.com/office/drawing/2014/main" id="{275DD47E-B8A3-4010-AEDA-654551EBCC88}"/>
                  </a:ext>
                </a:extLst>
              </p:cNvPr>
              <p:cNvSpPr>
                <a:spLocks noChangeShapeType="1"/>
              </p:cNvSpPr>
              <p:nvPr/>
            </p:nvSpPr>
            <p:spPr bwMode="auto">
              <a:xfrm flipH="1">
                <a:off x="4857750" y="4021138"/>
                <a:ext cx="446088" cy="1746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6" name="Line 177">
                <a:extLst>
                  <a:ext uri="{FF2B5EF4-FFF2-40B4-BE49-F238E27FC236}">
                    <a16:creationId xmlns:a16="http://schemas.microsoft.com/office/drawing/2014/main" id="{8330E6CD-0DF2-41BE-A4FA-B33EA1CB9736}"/>
                  </a:ext>
                </a:extLst>
              </p:cNvPr>
              <p:cNvSpPr>
                <a:spLocks noChangeShapeType="1"/>
              </p:cNvSpPr>
              <p:nvPr/>
            </p:nvSpPr>
            <p:spPr bwMode="auto">
              <a:xfrm rot="16200000" flipH="1">
                <a:off x="4730750" y="4337050"/>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7" name="Line 178">
                <a:extLst>
                  <a:ext uri="{FF2B5EF4-FFF2-40B4-BE49-F238E27FC236}">
                    <a16:creationId xmlns:a16="http://schemas.microsoft.com/office/drawing/2014/main" id="{1F074074-37CB-4103-B167-2A932908DD47}"/>
                  </a:ext>
                </a:extLst>
              </p:cNvPr>
              <p:cNvSpPr>
                <a:spLocks noChangeShapeType="1"/>
              </p:cNvSpPr>
              <p:nvPr/>
            </p:nvSpPr>
            <p:spPr bwMode="auto">
              <a:xfrm rot="16200000" flipH="1">
                <a:off x="4732338" y="3298825"/>
                <a:ext cx="228600"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8" name="Line 180">
                <a:extLst>
                  <a:ext uri="{FF2B5EF4-FFF2-40B4-BE49-F238E27FC236}">
                    <a16:creationId xmlns:a16="http://schemas.microsoft.com/office/drawing/2014/main" id="{5EA927B8-2F85-4D0D-B5F1-E4F913DC04E3}"/>
                  </a:ext>
                </a:extLst>
              </p:cNvPr>
              <p:cNvSpPr>
                <a:spLocks noChangeShapeType="1"/>
              </p:cNvSpPr>
              <p:nvPr/>
            </p:nvSpPr>
            <p:spPr bwMode="auto">
              <a:xfrm>
                <a:off x="5681663" y="3048000"/>
                <a:ext cx="414337"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49" name="Line 181">
                <a:extLst>
                  <a:ext uri="{FF2B5EF4-FFF2-40B4-BE49-F238E27FC236}">
                    <a16:creationId xmlns:a16="http://schemas.microsoft.com/office/drawing/2014/main" id="{623CDA42-F1BD-47AA-B760-706AD24C9999}"/>
                  </a:ext>
                </a:extLst>
              </p:cNvPr>
              <p:cNvSpPr>
                <a:spLocks noChangeShapeType="1"/>
              </p:cNvSpPr>
              <p:nvPr/>
            </p:nvSpPr>
            <p:spPr bwMode="auto">
              <a:xfrm flipH="1">
                <a:off x="6088063" y="3048000"/>
                <a:ext cx="7937" cy="554038"/>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0" name="Line 182">
                <a:extLst>
                  <a:ext uri="{FF2B5EF4-FFF2-40B4-BE49-F238E27FC236}">
                    <a16:creationId xmlns:a16="http://schemas.microsoft.com/office/drawing/2014/main" id="{CF78FE12-1F96-446C-9ABB-0B99E5C783AF}"/>
                  </a:ext>
                </a:extLst>
              </p:cNvPr>
              <p:cNvSpPr>
                <a:spLocks noChangeShapeType="1"/>
              </p:cNvSpPr>
              <p:nvPr/>
            </p:nvSpPr>
            <p:spPr bwMode="auto">
              <a:xfrm>
                <a:off x="5684838" y="4648200"/>
                <a:ext cx="423862" cy="4763"/>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1" name="Line 183">
                <a:extLst>
                  <a:ext uri="{FF2B5EF4-FFF2-40B4-BE49-F238E27FC236}">
                    <a16:creationId xmlns:a16="http://schemas.microsoft.com/office/drawing/2014/main" id="{E8EDDAC6-8A11-48BA-8AD9-439A91B7FC5D}"/>
                  </a:ext>
                </a:extLst>
              </p:cNvPr>
              <p:cNvSpPr>
                <a:spLocks noChangeShapeType="1"/>
              </p:cNvSpPr>
              <p:nvPr/>
            </p:nvSpPr>
            <p:spPr bwMode="auto">
              <a:xfrm flipV="1">
                <a:off x="6096000" y="4013200"/>
                <a:ext cx="7938" cy="63500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2" name="Line 184">
                <a:extLst>
                  <a:ext uri="{FF2B5EF4-FFF2-40B4-BE49-F238E27FC236}">
                    <a16:creationId xmlns:a16="http://schemas.microsoft.com/office/drawing/2014/main" id="{5E9CB725-1A85-45DD-A04E-E5D0B66613AD}"/>
                  </a:ext>
                </a:extLst>
              </p:cNvPr>
              <p:cNvSpPr>
                <a:spLocks noChangeShapeType="1"/>
              </p:cNvSpPr>
              <p:nvPr/>
            </p:nvSpPr>
            <p:spPr bwMode="auto">
              <a:xfrm flipH="1">
                <a:off x="4572000" y="4800600"/>
                <a:ext cx="533400"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sp>
            <p:nvSpPr>
              <p:cNvPr id="53" name="Line 185">
                <a:extLst>
                  <a:ext uri="{FF2B5EF4-FFF2-40B4-BE49-F238E27FC236}">
                    <a16:creationId xmlns:a16="http://schemas.microsoft.com/office/drawing/2014/main" id="{1EFB9FA4-9353-40C1-AB41-53FD26FA9EBF}"/>
                  </a:ext>
                </a:extLst>
              </p:cNvPr>
              <p:cNvSpPr>
                <a:spLocks noChangeShapeType="1"/>
              </p:cNvSpPr>
              <p:nvPr/>
            </p:nvSpPr>
            <p:spPr bwMode="auto">
              <a:xfrm flipH="1">
                <a:off x="4572000" y="2895600"/>
                <a:ext cx="533400" cy="0"/>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imes New Roman" panose="02020603050405020304" pitchFamily="18" charset="0"/>
                </a:endParaRPr>
              </a:p>
            </p:txBody>
          </p:sp>
          <p:grpSp>
            <p:nvGrpSpPr>
              <p:cNvPr id="54" name="Group 112">
                <a:extLst>
                  <a:ext uri="{FF2B5EF4-FFF2-40B4-BE49-F238E27FC236}">
                    <a16:creationId xmlns:a16="http://schemas.microsoft.com/office/drawing/2014/main" id="{EBB1A7C1-E2EE-4195-AB7D-E407F03F4FBA}"/>
                  </a:ext>
                </a:extLst>
              </p:cNvPr>
              <p:cNvGrpSpPr>
                <a:grpSpLocks/>
              </p:cNvGrpSpPr>
              <p:nvPr/>
            </p:nvGrpSpPr>
            <p:grpSpPr bwMode="auto">
              <a:xfrm>
                <a:off x="5046663" y="2682875"/>
                <a:ext cx="668337" cy="746125"/>
                <a:chOff x="2867" y="1690"/>
                <a:chExt cx="421" cy="470"/>
              </a:xfrm>
            </p:grpSpPr>
            <p:sp>
              <p:nvSpPr>
                <p:cNvPr id="62" name="AutoShape 105">
                  <a:extLst>
                    <a:ext uri="{FF2B5EF4-FFF2-40B4-BE49-F238E27FC236}">
                      <a16:creationId xmlns:a16="http://schemas.microsoft.com/office/drawing/2014/main" id="{3FFA33B3-8768-4593-AEE2-7046E37EF386}"/>
                    </a:ext>
                  </a:extLst>
                </p:cNvPr>
                <p:cNvSpPr>
                  <a:spLocks noChangeAspect="1" noChangeArrowheads="1"/>
                </p:cNvSpPr>
                <p:nvPr/>
              </p:nvSpPr>
              <p:spPr bwMode="auto">
                <a:xfrm rot="16200000" flipV="1">
                  <a:off x="2852" y="1723"/>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63" name="Text Box 106">
                  <a:extLst>
                    <a:ext uri="{FF2B5EF4-FFF2-40B4-BE49-F238E27FC236}">
                      <a16:creationId xmlns:a16="http://schemas.microsoft.com/office/drawing/2014/main" id="{3181EE8E-E245-4207-9DD4-37D755819722}"/>
                    </a:ext>
                  </a:extLst>
                </p:cNvPr>
                <p:cNvSpPr txBox="1">
                  <a:spLocks noChangeAspect="1" noChangeArrowheads="1"/>
                </p:cNvSpPr>
                <p:nvPr/>
              </p:nvSpPr>
              <p:spPr bwMode="auto">
                <a:xfrm flipV="1">
                  <a:off x="2867" y="1707"/>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a:t>
                  </a:r>
                </a:p>
              </p:txBody>
            </p:sp>
            <p:sp>
              <p:nvSpPr>
                <p:cNvPr id="64" name="Text Box 107">
                  <a:extLst>
                    <a:ext uri="{FF2B5EF4-FFF2-40B4-BE49-F238E27FC236}">
                      <a16:creationId xmlns:a16="http://schemas.microsoft.com/office/drawing/2014/main" id="{29E154AA-4D4D-4AA6-AE20-AF5D830F2C30}"/>
                    </a:ext>
                  </a:extLst>
                </p:cNvPr>
                <p:cNvSpPr txBox="1">
                  <a:spLocks noChangeAspect="1" noChangeArrowheads="1"/>
                </p:cNvSpPr>
                <p:nvPr/>
              </p:nvSpPr>
              <p:spPr bwMode="auto">
                <a:xfrm flipV="1">
                  <a:off x="2938" y="1929"/>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grpSp>
            <p:nvGrpSpPr>
              <p:cNvPr id="55" name="Group 108">
                <a:extLst>
                  <a:ext uri="{FF2B5EF4-FFF2-40B4-BE49-F238E27FC236}">
                    <a16:creationId xmlns:a16="http://schemas.microsoft.com/office/drawing/2014/main" id="{34E974E2-C8FA-4E63-A374-093BF37F4EE8}"/>
                  </a:ext>
                </a:extLst>
              </p:cNvPr>
              <p:cNvGrpSpPr>
                <a:grpSpLocks/>
              </p:cNvGrpSpPr>
              <p:nvPr/>
            </p:nvGrpSpPr>
            <p:grpSpPr bwMode="auto">
              <a:xfrm>
                <a:off x="5067300" y="4267200"/>
                <a:ext cx="647700" cy="746125"/>
                <a:chOff x="3552" y="2232"/>
                <a:chExt cx="408" cy="470"/>
              </a:xfrm>
            </p:grpSpPr>
            <p:sp>
              <p:nvSpPr>
                <p:cNvPr id="59" name="AutoShape 109">
                  <a:extLst>
                    <a:ext uri="{FF2B5EF4-FFF2-40B4-BE49-F238E27FC236}">
                      <a16:creationId xmlns:a16="http://schemas.microsoft.com/office/drawing/2014/main" id="{9BCC69AC-976D-4213-8A05-AA9B0CBB4FD5}"/>
                    </a:ext>
                  </a:extLst>
                </p:cNvPr>
                <p:cNvSpPr>
                  <a:spLocks noChangeAspect="1" noChangeArrowheads="1"/>
                </p:cNvSpPr>
                <p:nvPr/>
              </p:nvSpPr>
              <p:spPr bwMode="auto">
                <a:xfrm rot="5400000">
                  <a:off x="3524" y="2265"/>
                  <a:ext cx="470" cy="403"/>
                </a:xfrm>
                <a:prstGeom prst="triangle">
                  <a:avLst>
                    <a:gd name="adj" fmla="val 50000"/>
                  </a:avLst>
                </a:prstGeom>
                <a:solidFill>
                  <a:srgbClr val="1D9A78"/>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panose="02020603050405020304" pitchFamily="18" charset="0"/>
                  </a:endParaRPr>
                </a:p>
              </p:txBody>
            </p:sp>
            <p:sp>
              <p:nvSpPr>
                <p:cNvPr id="60" name="Text Box 110">
                  <a:extLst>
                    <a:ext uri="{FF2B5EF4-FFF2-40B4-BE49-F238E27FC236}">
                      <a16:creationId xmlns:a16="http://schemas.microsoft.com/office/drawing/2014/main" id="{98B6CD79-DF49-4B6B-80E0-69AAEF87C329}"/>
                    </a:ext>
                  </a:extLst>
                </p:cNvPr>
                <p:cNvSpPr txBox="1">
                  <a:spLocks noChangeAspect="1" noChangeArrowheads="1"/>
                </p:cNvSpPr>
                <p:nvPr/>
              </p:nvSpPr>
              <p:spPr bwMode="auto">
                <a:xfrm>
                  <a:off x="3552" y="2448"/>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sp>
              <p:nvSpPr>
                <p:cNvPr id="61" name="Text Box 111">
                  <a:extLst>
                    <a:ext uri="{FF2B5EF4-FFF2-40B4-BE49-F238E27FC236}">
                      <a16:creationId xmlns:a16="http://schemas.microsoft.com/office/drawing/2014/main" id="{BE390595-00A0-4C12-90A4-D60D60841B65}"/>
                    </a:ext>
                  </a:extLst>
                </p:cNvPr>
                <p:cNvSpPr txBox="1">
                  <a:spLocks noChangeAspect="1" noChangeArrowheads="1"/>
                </p:cNvSpPr>
                <p:nvPr/>
              </p:nvSpPr>
              <p:spPr bwMode="auto">
                <a:xfrm>
                  <a:off x="3557" y="2232"/>
                  <a:ext cx="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Times" panose="02020603050405020304" pitchFamily="18" charset="0"/>
                    </a:rPr>
                    <a:t>–</a:t>
                  </a:r>
                </a:p>
              </p:txBody>
            </p:sp>
          </p:grpSp>
          <p:sp>
            <p:nvSpPr>
              <p:cNvPr id="56" name="Text Box 186">
                <a:extLst>
                  <a:ext uri="{FF2B5EF4-FFF2-40B4-BE49-F238E27FC236}">
                    <a16:creationId xmlns:a16="http://schemas.microsoft.com/office/drawing/2014/main" id="{60DC10DE-8B50-45A3-A651-87D5EE519836}"/>
                  </a:ext>
                </a:extLst>
              </p:cNvPr>
              <p:cNvSpPr txBox="1">
                <a:spLocks noChangeArrowheads="1"/>
              </p:cNvSpPr>
              <p:nvPr/>
            </p:nvSpPr>
            <p:spPr bwMode="auto">
              <a:xfrm>
                <a:off x="7235825" y="281940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5</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57" name="Text Box 187">
                <a:extLst>
                  <a:ext uri="{FF2B5EF4-FFF2-40B4-BE49-F238E27FC236}">
                    <a16:creationId xmlns:a16="http://schemas.microsoft.com/office/drawing/2014/main" id="{E029D6D5-505E-47CF-9E52-E2C6BBB54057}"/>
                  </a:ext>
                </a:extLst>
              </p:cNvPr>
              <p:cNvSpPr txBox="1">
                <a:spLocks noChangeArrowheads="1"/>
              </p:cNvSpPr>
              <p:nvPr/>
            </p:nvSpPr>
            <p:spPr bwMode="auto">
              <a:xfrm>
                <a:off x="6364288" y="4008438"/>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4</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58" name="Text Box 188">
                <a:extLst>
                  <a:ext uri="{FF2B5EF4-FFF2-40B4-BE49-F238E27FC236}">
                    <a16:creationId xmlns:a16="http://schemas.microsoft.com/office/drawing/2014/main" id="{B3C01CCB-1CF7-4A58-BCA3-1725E903D425}"/>
                  </a:ext>
                </a:extLst>
              </p:cNvPr>
              <p:cNvSpPr txBox="1">
                <a:spLocks noChangeArrowheads="1"/>
              </p:cNvSpPr>
              <p:nvPr/>
            </p:nvSpPr>
            <p:spPr bwMode="auto">
              <a:xfrm>
                <a:off x="6367463" y="3232150"/>
                <a:ext cx="333192" cy="29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R</a:t>
                </a:r>
                <a:r>
                  <a:rPr kumimoji="0" lang="en-US" altLang="en-US" sz="1800" b="0" i="0" u="none" strike="noStrike" kern="0" cap="none" spc="0" normalizeH="0" baseline="-25000" noProof="0" dirty="0">
                    <a:ln>
                      <a:noFill/>
                    </a:ln>
                    <a:solidFill>
                      <a:srgbClr val="000000"/>
                    </a:solidFill>
                    <a:effectLst/>
                    <a:uLnTx/>
                    <a:uFillTx/>
                    <a:latin typeface="Times" panose="02020603050405020304" pitchFamily="18" charset="0"/>
                  </a:rPr>
                  <a:t>3</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grpSp>
        <p:sp>
          <p:nvSpPr>
            <p:cNvPr id="201" name="Text Box 100">
              <a:extLst>
                <a:ext uri="{FF2B5EF4-FFF2-40B4-BE49-F238E27FC236}">
                  <a16:creationId xmlns:a16="http://schemas.microsoft.com/office/drawing/2014/main" id="{0FD97722-AD9B-421C-9F57-BC8040CFE344}"/>
                </a:ext>
              </a:extLst>
            </p:cNvPr>
            <p:cNvSpPr txBox="1">
              <a:spLocks noChangeArrowheads="1"/>
            </p:cNvSpPr>
            <p:nvPr/>
          </p:nvSpPr>
          <p:spPr bwMode="auto">
            <a:xfrm>
              <a:off x="772103" y="423329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rPr>
                <a:t>1</a:t>
              </a:r>
            </a:p>
          </p:txBody>
        </p:sp>
        <p:sp>
          <p:nvSpPr>
            <p:cNvPr id="202" name="Text Box 100">
              <a:extLst>
                <a:ext uri="{FF2B5EF4-FFF2-40B4-BE49-F238E27FC236}">
                  <a16:creationId xmlns:a16="http://schemas.microsoft.com/office/drawing/2014/main" id="{5BE9A597-C3B9-4CCA-BC7E-C589237A19C2}"/>
                </a:ext>
              </a:extLst>
            </p:cNvPr>
            <p:cNvSpPr txBox="1">
              <a:spLocks noChangeArrowheads="1"/>
            </p:cNvSpPr>
            <p:nvPr/>
          </p:nvSpPr>
          <p:spPr bwMode="auto">
            <a:xfrm>
              <a:off x="783753" y="5028522"/>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2</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04" name="Text Box 100">
              <a:extLst>
                <a:ext uri="{FF2B5EF4-FFF2-40B4-BE49-F238E27FC236}">
                  <a16:creationId xmlns:a16="http://schemas.microsoft.com/office/drawing/2014/main" id="{ED9904B1-501E-4C1C-A416-8ADC7E092959}"/>
                </a:ext>
              </a:extLst>
            </p:cNvPr>
            <p:cNvSpPr txBox="1">
              <a:spLocks noChangeArrowheads="1"/>
            </p:cNvSpPr>
            <p:nvPr/>
          </p:nvSpPr>
          <p:spPr bwMode="auto">
            <a:xfrm>
              <a:off x="2623316" y="426510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3</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sp>
          <p:nvSpPr>
            <p:cNvPr id="206" name="Text Box 100">
              <a:extLst>
                <a:ext uri="{FF2B5EF4-FFF2-40B4-BE49-F238E27FC236}">
                  <a16:creationId xmlns:a16="http://schemas.microsoft.com/office/drawing/2014/main" id="{5FCC563C-31E3-44F7-8E2A-9E6A1E8C8CC4}"/>
                </a:ext>
              </a:extLst>
            </p:cNvPr>
            <p:cNvSpPr txBox="1">
              <a:spLocks noChangeArrowheads="1"/>
            </p:cNvSpPr>
            <p:nvPr/>
          </p:nvSpPr>
          <p:spPr bwMode="auto">
            <a:xfrm>
              <a:off x="2669216" y="509581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Times" panose="02020603050405020304" pitchFamily="18" charset="0"/>
                </a:rPr>
                <a:t>4</a:t>
              </a:r>
              <a:endParaRPr kumimoji="0" lang="en-US" altLang="en-US" sz="1800" b="0" i="0" u="none" strike="noStrike" kern="0" cap="none" spc="0" normalizeH="0" baseline="0" noProof="0" dirty="0">
                <a:ln>
                  <a:noFill/>
                </a:ln>
                <a:solidFill>
                  <a:srgbClr val="000000"/>
                </a:solidFill>
                <a:effectLst/>
                <a:uLnTx/>
                <a:uFillTx/>
                <a:latin typeface="Times" panose="02020603050405020304" pitchFamily="18" charset="0"/>
              </a:endParaRPr>
            </a:p>
          </p:txBody>
        </p:sp>
      </p:grpSp>
      <p:sp>
        <p:nvSpPr>
          <p:cNvPr id="203" name="Rectangle 202">
            <a:extLst>
              <a:ext uri="{FF2B5EF4-FFF2-40B4-BE49-F238E27FC236}">
                <a16:creationId xmlns:a16="http://schemas.microsoft.com/office/drawing/2014/main" id="{2CDA7E19-A60B-4A54-99CF-52461B572552}"/>
              </a:ext>
            </a:extLst>
          </p:cNvPr>
          <p:cNvSpPr/>
          <p:nvPr/>
        </p:nvSpPr>
        <p:spPr>
          <a:xfrm>
            <a:off x="5750456" y="3451616"/>
            <a:ext cx="3483329" cy="456535"/>
          </a:xfrm>
          <a:prstGeom prst="rect">
            <a:avLst/>
          </a:prstGeom>
        </p:spPr>
        <p:txBody>
          <a:bodyPr wrap="square">
            <a:spAutoFit/>
          </a:bodyPr>
          <a:lstStyle/>
          <a:p>
            <a:pPr fontAlgn="base">
              <a:lnSpc>
                <a:spcPct val="150000"/>
              </a:lnSpc>
              <a:spcBef>
                <a:spcPct val="50000"/>
              </a:spcBef>
              <a:spcAft>
                <a:spcPct val="0"/>
              </a:spcAft>
            </a:pPr>
            <a:r>
              <a:rPr lang="en-US" altLang="en-US" kern="0" dirty="0">
                <a:latin typeface="Arial" panose="020B0604020202020204" pitchFamily="34" charset="0"/>
                <a:cs typeface="Arial" panose="020B0604020202020204" pitchFamily="34" charset="0"/>
              </a:rPr>
              <a:t>Note that V</a:t>
            </a:r>
            <a:r>
              <a:rPr lang="en-US" altLang="en-US" sz="1400" kern="0" dirty="0">
                <a:latin typeface="Arial" panose="020B0604020202020204" pitchFamily="34" charset="0"/>
                <a:cs typeface="Arial" panose="020B0604020202020204" pitchFamily="34" charset="0"/>
              </a:rPr>
              <a:t>1</a:t>
            </a:r>
            <a:r>
              <a:rPr lang="en-US" altLang="en-US" kern="0" dirty="0">
                <a:latin typeface="Arial" panose="020B0604020202020204" pitchFamily="34" charset="0"/>
                <a:cs typeface="Arial" panose="020B0604020202020204" pitchFamily="34" charset="0"/>
              </a:rPr>
              <a:t>= V</a:t>
            </a:r>
            <a:r>
              <a:rPr lang="en-US" altLang="en-US" sz="1400" kern="0" dirty="0">
                <a:latin typeface="Arial" panose="020B0604020202020204" pitchFamily="34" charset="0"/>
                <a:cs typeface="Arial" panose="020B0604020202020204" pitchFamily="34" charset="0"/>
              </a:rPr>
              <a:t>i1</a:t>
            </a:r>
            <a:r>
              <a:rPr lang="en-US" altLang="en-US" kern="0" dirty="0">
                <a:latin typeface="Arial" panose="020B0604020202020204" pitchFamily="34" charset="0"/>
                <a:cs typeface="Arial" panose="020B0604020202020204" pitchFamily="34" charset="0"/>
              </a:rPr>
              <a:t>, V</a:t>
            </a:r>
            <a:r>
              <a:rPr lang="en-US" altLang="en-US" sz="1400" kern="0" dirty="0">
                <a:latin typeface="Arial" panose="020B0604020202020204" pitchFamily="34" charset="0"/>
                <a:cs typeface="Arial" panose="020B0604020202020204" pitchFamily="34" charset="0"/>
              </a:rPr>
              <a:t>2</a:t>
            </a:r>
            <a:r>
              <a:rPr lang="en-US" altLang="en-US" kern="0" dirty="0">
                <a:latin typeface="Arial" panose="020B0604020202020204" pitchFamily="34" charset="0"/>
                <a:cs typeface="Arial" panose="020B0604020202020204" pitchFamily="34" charset="0"/>
              </a:rPr>
              <a:t>=V</a:t>
            </a:r>
            <a:r>
              <a:rPr lang="en-US" altLang="en-US" sz="1400" kern="0" dirty="0">
                <a:latin typeface="Arial" panose="020B0604020202020204" pitchFamily="34" charset="0"/>
                <a:cs typeface="Arial" panose="020B0604020202020204" pitchFamily="34" charset="0"/>
              </a:rPr>
              <a:t>i2</a:t>
            </a:r>
          </a:p>
        </p:txBody>
      </p:sp>
      <mc:AlternateContent xmlns:mc="http://schemas.openxmlformats.org/markup-compatibility/2006" xmlns:a14="http://schemas.microsoft.com/office/drawing/2010/main">
        <mc:Choice Requires="a14">
          <p:sp>
            <p:nvSpPr>
              <p:cNvPr id="205" name="Object 15">
                <a:extLst>
                  <a:ext uri="{FF2B5EF4-FFF2-40B4-BE49-F238E27FC236}">
                    <a16:creationId xmlns:a16="http://schemas.microsoft.com/office/drawing/2014/main" id="{D16718D7-749E-485B-B63D-50BD322D69AD}"/>
                  </a:ext>
                </a:extLst>
              </p:cNvPr>
              <p:cNvSpPr txBox="1"/>
              <p:nvPr/>
            </p:nvSpPr>
            <p:spPr bwMode="auto">
              <a:xfrm>
                <a:off x="5795742" y="4031860"/>
                <a:ext cx="2699418" cy="913150"/>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𝐴</m:t>
                          </m:r>
                        </m:e>
                        <m:sub>
                          <m:r>
                            <a:rPr lang="en-US" sz="2400" b="0" i="1" smtClean="0">
                              <a:solidFill>
                                <a:srgbClr val="0000FF"/>
                              </a:solidFill>
                              <a:latin typeface="Cambria Math" panose="02040503050406030204" pitchFamily="18" charset="0"/>
                            </a:rPr>
                            <m:t>𝑣</m:t>
                          </m:r>
                        </m:sub>
                      </m:sSub>
                      <m:r>
                        <a:rPr lang="en-US" sz="2400" i="1">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2</m:t>
                          </m:r>
                          <m:r>
                            <a:rPr lang="en-US" sz="2400" b="0" i="1" smtClean="0">
                              <a:solidFill>
                                <a:srgbClr val="0000FF"/>
                              </a:solidFill>
                              <a:latin typeface="Cambria Math" panose="02040503050406030204" pitchFamily="18" charset="0"/>
                            </a:rPr>
                            <m:t>𝑅</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𝑅</m:t>
                              </m:r>
                            </m:e>
                            <m:sub>
                              <m:r>
                                <m:rPr>
                                  <m:sty m:val="p"/>
                                </m:rPr>
                                <a:rPr lang="en-US" sz="2400">
                                  <a:solidFill>
                                    <a:srgbClr val="0000FF"/>
                                  </a:solidFill>
                                  <a:latin typeface="Cambria Math" panose="02040503050406030204" pitchFamily="18" charset="0"/>
                                </a:rPr>
                                <m:t>G</m:t>
                              </m:r>
                            </m:sub>
                          </m:sSub>
                        </m:den>
                      </m:f>
                      <m:r>
                        <a:rPr lang="en-US" sz="2400" b="0" i="1" smtClean="0">
                          <a:solidFill>
                            <a:srgbClr val="0000FF"/>
                          </a:solidFill>
                          <a:latin typeface="Cambria Math" panose="02040503050406030204" pitchFamily="18" charset="0"/>
                        </a:rPr>
                        <m:t>+1</m:t>
                      </m:r>
                    </m:oMath>
                  </m:oMathPara>
                </a14:m>
                <a:endParaRPr lang="en-US" sz="2400" dirty="0"/>
              </a:p>
            </p:txBody>
          </p:sp>
        </mc:Choice>
        <mc:Fallback xmlns="">
          <p:sp>
            <p:nvSpPr>
              <p:cNvPr id="205" name="Object 15">
                <a:extLst>
                  <a:ext uri="{FF2B5EF4-FFF2-40B4-BE49-F238E27FC236}">
                    <a16:creationId xmlns:a16="http://schemas.microsoft.com/office/drawing/2014/main" id="{D16718D7-749E-485B-B63D-50BD322D69AD}"/>
                  </a:ext>
                </a:extLst>
              </p:cNvPr>
              <p:cNvSpPr txBox="1">
                <a:spLocks noRot="1" noChangeAspect="1" noMove="1" noResize="1" noEditPoints="1" noAdjustHandles="1" noChangeArrowheads="1" noChangeShapeType="1" noTextEdit="1"/>
              </p:cNvSpPr>
              <p:nvPr/>
            </p:nvSpPr>
            <p:spPr bwMode="auto">
              <a:xfrm>
                <a:off x="5795742" y="4031860"/>
                <a:ext cx="2699418" cy="91315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Object 15">
                <a:extLst>
                  <a:ext uri="{FF2B5EF4-FFF2-40B4-BE49-F238E27FC236}">
                    <a16:creationId xmlns:a16="http://schemas.microsoft.com/office/drawing/2014/main" id="{DCC96589-AD60-42EF-8253-94DB13CAF4D6}"/>
                  </a:ext>
                </a:extLst>
              </p:cNvPr>
              <p:cNvSpPr txBox="1"/>
              <p:nvPr/>
            </p:nvSpPr>
            <p:spPr bwMode="auto">
              <a:xfrm>
                <a:off x="6231179" y="5008136"/>
                <a:ext cx="2034916" cy="10474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𝑅</m:t>
                          </m:r>
                        </m:e>
                        <m:sub>
                          <m:r>
                            <m:rPr>
                              <m:sty m:val="p"/>
                            </m:rPr>
                            <a:rPr lang="en-US" sz="2400" i="0">
                              <a:solidFill>
                                <a:srgbClr val="0000FF"/>
                              </a:solidFill>
                              <a:latin typeface="Cambria Math" panose="02040503050406030204" pitchFamily="18" charset="0"/>
                            </a:rPr>
                            <m:t>G</m:t>
                          </m:r>
                        </m:sub>
                      </m:sSub>
                      <m:r>
                        <a:rPr lang="en-US" sz="2400" i="1">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2</m:t>
                          </m:r>
                          <m:r>
                            <a:rPr lang="en-US" sz="2400" b="0" i="1" smtClean="0">
                              <a:solidFill>
                                <a:srgbClr val="0000FF"/>
                              </a:solidFill>
                              <a:latin typeface="Cambria Math" panose="02040503050406030204" pitchFamily="18" charset="0"/>
                            </a:rPr>
                            <m:t>𝑅</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𝐴</m:t>
                              </m:r>
                            </m:e>
                            <m:sub>
                              <m:r>
                                <a:rPr lang="en-US" sz="2400" i="1">
                                  <a:solidFill>
                                    <a:srgbClr val="0000FF"/>
                                  </a:solidFill>
                                  <a:latin typeface="Cambria Math" panose="02040503050406030204" pitchFamily="18" charset="0"/>
                                </a:rPr>
                                <m:t>𝑣</m:t>
                              </m:r>
                            </m:sub>
                          </m:sSub>
                          <m:r>
                            <a:rPr lang="en-US" sz="2400" i="1">
                              <a:solidFill>
                                <a:srgbClr val="0000FF"/>
                              </a:solidFill>
                              <a:latin typeface="Cambria Math" panose="02040503050406030204" pitchFamily="18" charset="0"/>
                            </a:rPr>
                            <m:t>−1</m:t>
                          </m:r>
                        </m:den>
                      </m:f>
                    </m:oMath>
                  </m:oMathPara>
                </a14:m>
                <a:endParaRPr lang="en-US" sz="2400" dirty="0"/>
              </a:p>
            </p:txBody>
          </p:sp>
        </mc:Choice>
        <mc:Fallback xmlns="">
          <p:sp>
            <p:nvSpPr>
              <p:cNvPr id="209" name="Object 15">
                <a:extLst>
                  <a:ext uri="{FF2B5EF4-FFF2-40B4-BE49-F238E27FC236}">
                    <a16:creationId xmlns:a16="http://schemas.microsoft.com/office/drawing/2014/main" id="{DCC96589-AD60-42EF-8253-94DB13CAF4D6}"/>
                  </a:ext>
                </a:extLst>
              </p:cNvPr>
              <p:cNvSpPr txBox="1">
                <a:spLocks noRot="1" noChangeAspect="1" noMove="1" noResize="1" noEditPoints="1" noAdjustHandles="1" noChangeArrowheads="1" noChangeShapeType="1" noTextEdit="1"/>
              </p:cNvSpPr>
              <p:nvPr/>
            </p:nvSpPr>
            <p:spPr bwMode="auto">
              <a:xfrm>
                <a:off x="6231179" y="5008136"/>
                <a:ext cx="2034916" cy="1047487"/>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Object 15">
                <a:extLst>
                  <a:ext uri="{FF2B5EF4-FFF2-40B4-BE49-F238E27FC236}">
                    <a16:creationId xmlns:a16="http://schemas.microsoft.com/office/drawing/2014/main" id="{0CCAB641-3498-4205-9B8C-B1627EF42199}"/>
                  </a:ext>
                </a:extLst>
              </p:cNvPr>
              <p:cNvSpPr txBox="1"/>
              <p:nvPr/>
            </p:nvSpPr>
            <p:spPr bwMode="auto">
              <a:xfrm>
                <a:off x="5325516" y="1388435"/>
                <a:ext cx="3809548" cy="1038637"/>
              </a:xfrm>
              <a:prstGeom prst="rect">
                <a:avLst/>
              </a:prstGeom>
              <a:noFill/>
              <a:ln>
                <a:noFill/>
              </a:ln>
              <a:effectLst/>
            </p:spPr>
            <p:txBody>
              <a:bodyPr>
                <a:noAutofit/>
              </a:bodyPr>
              <a:lstStyle/>
              <a:p>
                <a:pPr/>
                <a14:m>
                  <m:oMathPara xmlns:m="http://schemas.openxmlformats.org/officeDocument/2006/math">
                    <m:oMathParaPr>
                      <m:jc m:val="center"/>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3</m:t>
                          </m:r>
                        </m:sub>
                      </m:sSub>
                      <m:sSub>
                        <m:sSubPr>
                          <m:ctrlPr>
                            <a:rPr lang="en-US"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4</m:t>
                          </m:r>
                        </m:sub>
                      </m:sSub>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1</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2</m:t>
                          </m:r>
                        </m:sub>
                      </m:sSub>
                      <m:r>
                        <a:rPr lang="en-US" sz="2400" b="0" i="1" smtClean="0">
                          <a:solidFill>
                            <a:srgbClr val="0000FF"/>
                          </a:solidFill>
                          <a:latin typeface="Cambria Math" panose="02040503050406030204" pitchFamily="18" charset="0"/>
                        </a:rPr>
                        <m:t>)</m:t>
                      </m:r>
                      <m:r>
                        <a:rPr lang="en-US" sz="240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𝑅</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𝑅</m:t>
                              </m:r>
                            </m:e>
                            <m:sub>
                              <m:r>
                                <m:rPr>
                                  <m:sty m:val="p"/>
                                </m:rPr>
                                <a:rPr lang="en-US" sz="2400">
                                  <a:solidFill>
                                    <a:srgbClr val="0000FF"/>
                                  </a:solidFill>
                                  <a:latin typeface="Cambria Math" panose="02040503050406030204" pitchFamily="18" charset="0"/>
                                </a:rPr>
                                <m:t>G</m:t>
                              </m:r>
                            </m:sub>
                          </m:sSub>
                        </m:den>
                      </m:f>
                      <m:r>
                        <a:rPr lang="en-US" sz="2400" b="0" i="1" smtClean="0">
                          <a:solidFill>
                            <a:srgbClr val="0000FF"/>
                          </a:solidFill>
                          <a:latin typeface="Cambria Math" panose="02040503050406030204" pitchFamily="18" charset="0"/>
                        </a:rPr>
                        <m:t>+1)</m:t>
                      </m:r>
                    </m:oMath>
                  </m:oMathPara>
                </a14:m>
                <a:endParaRPr lang="en-US" sz="2400" dirty="0"/>
              </a:p>
            </p:txBody>
          </p:sp>
        </mc:Choice>
        <mc:Fallback xmlns="">
          <p:sp>
            <p:nvSpPr>
              <p:cNvPr id="210" name="Object 15">
                <a:extLst>
                  <a:ext uri="{FF2B5EF4-FFF2-40B4-BE49-F238E27FC236}">
                    <a16:creationId xmlns:a16="http://schemas.microsoft.com/office/drawing/2014/main" id="{0CCAB641-3498-4205-9B8C-B1627EF42199}"/>
                  </a:ext>
                </a:extLst>
              </p:cNvPr>
              <p:cNvSpPr txBox="1">
                <a:spLocks noRot="1" noChangeAspect="1" noMove="1" noResize="1" noEditPoints="1" noAdjustHandles="1" noChangeArrowheads="1" noChangeShapeType="1" noTextEdit="1"/>
              </p:cNvSpPr>
              <p:nvPr/>
            </p:nvSpPr>
            <p:spPr bwMode="auto">
              <a:xfrm>
                <a:off x="5325516" y="1388435"/>
                <a:ext cx="3809548" cy="1038637"/>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Object 15">
                <a:extLst>
                  <a:ext uri="{FF2B5EF4-FFF2-40B4-BE49-F238E27FC236}">
                    <a16:creationId xmlns:a16="http://schemas.microsoft.com/office/drawing/2014/main" id="{DF7D676C-0815-4A1C-98D6-65ED632695BA}"/>
                  </a:ext>
                </a:extLst>
              </p:cNvPr>
              <p:cNvSpPr txBox="1"/>
              <p:nvPr/>
            </p:nvSpPr>
            <p:spPr bwMode="auto">
              <a:xfrm>
                <a:off x="5459240" y="2365782"/>
                <a:ext cx="3578794" cy="1197981"/>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𝑜𝑢𝑡</m:t>
                          </m:r>
                        </m:sub>
                      </m:sSub>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2</m:t>
                          </m:r>
                        </m:sub>
                      </m:sSub>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𝑉</m:t>
                          </m:r>
                        </m:e>
                        <m:sub>
                          <m:r>
                            <a:rPr lang="en-US" sz="2400" b="0" i="1" smtClean="0">
                              <a:solidFill>
                                <a:srgbClr val="0000FF"/>
                              </a:solidFill>
                              <a:latin typeface="Cambria Math" panose="02040503050406030204" pitchFamily="18" charset="0"/>
                            </a:rPr>
                            <m:t>1</m:t>
                          </m:r>
                        </m:sub>
                      </m:sSub>
                      <m:r>
                        <a:rPr lang="en-US" sz="2400" b="0" i="1" smtClean="0">
                          <a:solidFill>
                            <a:srgbClr val="0000FF"/>
                          </a:solidFill>
                          <a:latin typeface="Cambria Math" panose="02040503050406030204" pitchFamily="18" charset="0"/>
                        </a:rPr>
                        <m:t>)</m:t>
                      </m:r>
                      <m:r>
                        <a:rPr lang="en-US" sz="2400" i="1" smtClean="0">
                          <a:solidFill>
                            <a:srgbClr val="0000FF"/>
                          </a:solidFill>
                          <a:latin typeface="Cambria Math" panose="02040503050406030204" pitchFamily="18" charset="0"/>
                        </a:rPr>
                        <m:t> </m:t>
                      </m:r>
                      <m:r>
                        <a:rPr lang="en-US" sz="2400" b="0" i="1" smtClean="0">
                          <a:solidFill>
                            <a:srgbClr val="0000FF"/>
                          </a:solidFill>
                          <a:latin typeface="Cambria Math" panose="02040503050406030204" pitchFamily="18" charset="0"/>
                        </a:rPr>
                        <m:t>(</m:t>
                      </m:r>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𝑅</m:t>
                          </m:r>
                        </m:num>
                        <m:den>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𝑅</m:t>
                              </m:r>
                            </m:e>
                            <m:sub>
                              <m:r>
                                <m:rPr>
                                  <m:sty m:val="p"/>
                                </m:rPr>
                                <a:rPr lang="en-US" sz="2400">
                                  <a:solidFill>
                                    <a:srgbClr val="0000FF"/>
                                  </a:solidFill>
                                  <a:latin typeface="Cambria Math" panose="02040503050406030204" pitchFamily="18" charset="0"/>
                                </a:rPr>
                                <m:t>G</m:t>
                              </m:r>
                            </m:sub>
                          </m:sSub>
                        </m:den>
                      </m:f>
                      <m:r>
                        <a:rPr lang="en-US" sz="2400" b="0" i="1" smtClean="0">
                          <a:solidFill>
                            <a:srgbClr val="0000FF"/>
                          </a:solidFill>
                          <a:latin typeface="Cambria Math" panose="02040503050406030204" pitchFamily="18" charset="0"/>
                        </a:rPr>
                        <m:t>+1)</m:t>
                      </m:r>
                    </m:oMath>
                  </m:oMathPara>
                </a14:m>
                <a:endParaRPr lang="en-US" sz="2400" dirty="0"/>
              </a:p>
            </p:txBody>
          </p:sp>
        </mc:Choice>
        <mc:Fallback xmlns="">
          <p:sp>
            <p:nvSpPr>
              <p:cNvPr id="211" name="Object 15">
                <a:extLst>
                  <a:ext uri="{FF2B5EF4-FFF2-40B4-BE49-F238E27FC236}">
                    <a16:creationId xmlns:a16="http://schemas.microsoft.com/office/drawing/2014/main" id="{DF7D676C-0815-4A1C-98D6-65ED632695BA}"/>
                  </a:ext>
                </a:extLst>
              </p:cNvPr>
              <p:cNvSpPr txBox="1">
                <a:spLocks noRot="1" noChangeAspect="1" noMove="1" noResize="1" noEditPoints="1" noAdjustHandles="1" noChangeArrowheads="1" noChangeShapeType="1" noTextEdit="1"/>
              </p:cNvSpPr>
              <p:nvPr/>
            </p:nvSpPr>
            <p:spPr bwMode="auto">
              <a:xfrm>
                <a:off x="5459240" y="2365782"/>
                <a:ext cx="3578794" cy="1197981"/>
              </a:xfrm>
              <a:prstGeom prst="rect">
                <a:avLst/>
              </a:prstGeom>
              <a:blipFill>
                <a:blip r:embed="rId6"/>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8304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5" grpId="0"/>
      <p:bldP spid="209" grpId="0"/>
      <p:bldP spid="210" grpId="0"/>
      <p:bldP spid="2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제목 1">
            <a:extLst>
              <a:ext uri="{FF2B5EF4-FFF2-40B4-BE49-F238E27FC236}">
                <a16:creationId xmlns:a16="http://schemas.microsoft.com/office/drawing/2014/main" id="{C07FFAC8-04F5-4BD2-A12C-90C55038F7D7}"/>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sp>
        <p:nvSpPr>
          <p:cNvPr id="7172" name="TextBox 7">
            <a:extLst>
              <a:ext uri="{FF2B5EF4-FFF2-40B4-BE49-F238E27FC236}">
                <a16:creationId xmlns:a16="http://schemas.microsoft.com/office/drawing/2014/main" id="{DE18C447-0551-499C-A3AE-1A1C31FEDD9B}"/>
              </a:ext>
            </a:extLst>
          </p:cNvPr>
          <p:cNvSpPr txBox="1">
            <a:spLocks noChangeArrowheads="1"/>
          </p:cNvSpPr>
          <p:nvPr/>
        </p:nvSpPr>
        <p:spPr bwMode="auto">
          <a:xfrm>
            <a:off x="431371" y="1130935"/>
            <a:ext cx="1142526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1.1. Basic Filter Response</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1.2. Low-Pass Filter</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1.3. High-Pass Filter </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1.4. Band-Pass Filter</a:t>
            </a:r>
          </a:p>
          <a:p>
            <a:pPr marL="0" indent="0">
              <a:lnSpc>
                <a:spcPct val="150000"/>
              </a:lnSpc>
              <a:defRPr/>
            </a:pPr>
            <a:r>
              <a:rPr lang="en-US" altLang="ko-KR" sz="3200" b="1" dirty="0">
                <a:solidFill>
                  <a:schemeClr val="tx1">
                    <a:lumMod val="85000"/>
                    <a:lumOff val="15000"/>
                  </a:schemeClr>
                </a:solidFill>
                <a:latin typeface="Sitka Heading" panose="02000505000000020004" pitchFamily="2" charset="0"/>
                <a:ea typeface="+mj-ea"/>
              </a:rPr>
              <a:t>1.5. Band-Stop Filter</a:t>
            </a:r>
          </a:p>
          <a:p>
            <a:pPr>
              <a:buFont typeface="Arial" panose="020B0604020202020204" pitchFamily="34" charset="0"/>
              <a:buChar char="•"/>
            </a:pPr>
            <a:endParaRPr lang="en-US" altLang="ko-KR" sz="2400" b="1" dirty="0">
              <a:latin typeface="Sitka Text" panose="02000505000000020004" pitchFamily="2" charset="0"/>
            </a:endParaRPr>
          </a:p>
          <a:p>
            <a:pPr>
              <a:buFont typeface="Arial" panose="020B0604020202020204" pitchFamily="34" charset="0"/>
              <a:buChar char="•"/>
            </a:pPr>
            <a:endParaRPr lang="ko-KR" altLang="en-US" sz="2400" b="1" dirty="0">
              <a:latin typeface="Sitka Text" panose="02000505000000020004"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99176" y="1502876"/>
            <a:ext cx="6799154" cy="514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An IA that is based on the three op-amp design is the AD622. The formula for choosing R</a:t>
            </a:r>
            <a:r>
              <a:rPr lang="en-US" altLang="en-US" sz="1600" dirty="0">
                <a:latin typeface="Arial" panose="020B0604020202020204" pitchFamily="34" charset="0"/>
                <a:cs typeface="Arial" panose="020B0604020202020204" pitchFamily="34" charset="0"/>
              </a:rPr>
              <a:t>G</a:t>
            </a:r>
            <a:r>
              <a:rPr lang="en-US" altLang="en-US" sz="2200" dirty="0">
                <a:latin typeface="Arial" panose="020B0604020202020204" pitchFamily="34" charset="0"/>
                <a:cs typeface="Arial" panose="020B0604020202020204" pitchFamily="34" charset="0"/>
              </a:rPr>
              <a:t> is:</a:t>
            </a:r>
          </a:p>
          <a:p>
            <a:pPr marL="0" indent="0" eaLnBrk="1" hangingPunct="1">
              <a:lnSpc>
                <a:spcPct val="150000"/>
              </a:lnSpc>
              <a:spcBef>
                <a:spcPts val="0"/>
              </a:spcBef>
              <a:buClrTx/>
              <a:buSzPct val="110000"/>
              <a:buNone/>
            </a:pPr>
            <a:endParaRPr lang="en-US" altLang="en-US" sz="2200" dirty="0">
              <a:latin typeface="Arial" panose="020B0604020202020204" pitchFamily="34" charset="0"/>
              <a:cs typeface="Arial" panose="020B0604020202020204" pitchFamily="34" charset="0"/>
            </a:endParaRPr>
          </a:p>
          <a:p>
            <a:pPr marL="0" indent="0" eaLnBrk="1" hangingPunct="1">
              <a:lnSpc>
                <a:spcPct val="150000"/>
              </a:lnSpc>
              <a:spcBef>
                <a:spcPts val="0"/>
              </a:spcBef>
              <a:buClrTx/>
              <a:buSzPct val="110000"/>
              <a:buNone/>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Example: What value of </a:t>
            </a:r>
            <a:r>
              <a:rPr lang="en-US" altLang="en-US" sz="2200" i="1" dirty="0">
                <a:latin typeface="Arial" panose="020B0604020202020204" pitchFamily="34" charset="0"/>
                <a:cs typeface="Arial" panose="020B0604020202020204" pitchFamily="34" charset="0"/>
              </a:rPr>
              <a:t>R</a:t>
            </a:r>
            <a:r>
              <a:rPr lang="en-US" altLang="en-US" sz="2200" baseline="-25000" dirty="0">
                <a:latin typeface="Arial" panose="020B0604020202020204" pitchFamily="34" charset="0"/>
                <a:cs typeface="Arial" panose="020B0604020202020204" pitchFamily="34" charset="0"/>
              </a:rPr>
              <a:t>G</a:t>
            </a:r>
            <a:r>
              <a:rPr lang="en-US" altLang="en-US" sz="2200" dirty="0">
                <a:latin typeface="Arial" panose="020B0604020202020204" pitchFamily="34" charset="0"/>
                <a:cs typeface="Arial" panose="020B0604020202020204" pitchFamily="34" charset="0"/>
              </a:rPr>
              <a:t> will set the gain to 35? </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Solution:</a:t>
            </a:r>
          </a:p>
          <a:p>
            <a:pPr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lvl="1"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3.1. Instrumentation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grpSp>
        <p:nvGrpSpPr>
          <p:cNvPr id="2" name="Group 1">
            <a:extLst>
              <a:ext uri="{FF2B5EF4-FFF2-40B4-BE49-F238E27FC236}">
                <a16:creationId xmlns:a16="http://schemas.microsoft.com/office/drawing/2014/main" id="{77AE3950-33FF-449E-ACD6-7F5383E8E759}"/>
              </a:ext>
            </a:extLst>
          </p:cNvPr>
          <p:cNvGrpSpPr/>
          <p:nvPr/>
        </p:nvGrpSpPr>
        <p:grpSpPr>
          <a:xfrm>
            <a:off x="524277" y="4828099"/>
            <a:ext cx="3074476" cy="1451051"/>
            <a:chOff x="821593" y="4182201"/>
            <a:chExt cx="3074476" cy="1451051"/>
          </a:xfrm>
        </p:grpSpPr>
        <p:sp>
          <p:nvSpPr>
            <p:cNvPr id="202" name="Text Box 21">
              <a:extLst>
                <a:ext uri="{FF2B5EF4-FFF2-40B4-BE49-F238E27FC236}">
                  <a16:creationId xmlns:a16="http://schemas.microsoft.com/office/drawing/2014/main" id="{AFBE755F-2200-40FC-BDB0-F12940F05C45}"/>
                </a:ext>
              </a:extLst>
            </p:cNvPr>
            <p:cNvSpPr txBox="1">
              <a:spLocks noChangeArrowheads="1"/>
            </p:cNvSpPr>
            <p:nvPr/>
          </p:nvSpPr>
          <p:spPr bwMode="auto">
            <a:xfrm>
              <a:off x="1253984" y="5233142"/>
              <a:ext cx="1933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FF"/>
                  </a:solidFill>
                  <a:effectLst/>
                  <a:uLnTx/>
                  <a:uFillTx/>
                  <a:latin typeface="Times New Roman" panose="02020603050405020304" pitchFamily="18" charset="0"/>
                </a:rPr>
                <a:t>=</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000" b="0" i="0" u="none" strike="noStrike" kern="0" cap="none" spc="0" normalizeH="0" baseline="0" noProof="0" dirty="0">
                  <a:ln>
                    <a:noFill/>
                  </a:ln>
                  <a:solidFill>
                    <a:srgbClr val="FF0000"/>
                  </a:solidFill>
                  <a:effectLst/>
                  <a:uLnTx/>
                  <a:uFillTx/>
                  <a:latin typeface="Times New Roman" panose="02020603050405020304" pitchFamily="18" charset="0"/>
                </a:rPr>
                <a:t>1.5 k</a:t>
              </a:r>
              <a:r>
                <a:rPr kumimoji="0" lang="en-US" altLang="en-US" sz="2000" b="0" i="0" u="none" strike="noStrike" kern="0" cap="none" spc="0" normalizeH="0" baseline="0" noProof="0" dirty="0">
                  <a:ln>
                    <a:noFill/>
                  </a:ln>
                  <a:solidFill>
                    <a:srgbClr val="FF0000"/>
                  </a:solidFill>
                  <a:effectLst/>
                  <a:uLnTx/>
                  <a:uFillTx/>
                  <a:latin typeface="Symbol" panose="05050102010706020507" pitchFamily="18" charset="2"/>
                </a:rPr>
                <a:t>W</a:t>
              </a:r>
            </a:p>
          </p:txBody>
        </p:sp>
        <p:graphicFrame>
          <p:nvGraphicFramePr>
            <p:cNvPr id="203" name="Object 22">
              <a:extLst>
                <a:ext uri="{FF2B5EF4-FFF2-40B4-BE49-F238E27FC236}">
                  <a16:creationId xmlns:a16="http://schemas.microsoft.com/office/drawing/2014/main" id="{278EB2BD-1B5F-44DD-86C4-23519CAF4212}"/>
                </a:ext>
              </a:extLst>
            </p:cNvPr>
            <p:cNvGraphicFramePr>
              <a:graphicFrameLocks noChangeAspect="1"/>
            </p:cNvGraphicFramePr>
            <p:nvPr>
              <p:extLst>
                <p:ext uri="{D42A27DB-BD31-4B8C-83A1-F6EECF244321}">
                  <p14:modId xmlns:p14="http://schemas.microsoft.com/office/powerpoint/2010/main" val="2513296867"/>
                </p:ext>
              </p:extLst>
            </p:nvPr>
          </p:nvGraphicFramePr>
          <p:xfrm>
            <a:off x="821593" y="4182201"/>
            <a:ext cx="3074476" cy="843934"/>
          </p:xfrm>
          <a:graphic>
            <a:graphicData uri="http://schemas.openxmlformats.org/presentationml/2006/ole">
              <mc:AlternateContent xmlns:mc="http://schemas.openxmlformats.org/markup-compatibility/2006">
                <mc:Choice xmlns:v="urn:schemas-microsoft-com:vml" Requires="v">
                  <p:oleObj name="Equation" r:id="rId3" imgW="1574800" imgH="431800" progId="Equation.DSMT4">
                    <p:embed/>
                  </p:oleObj>
                </mc:Choice>
                <mc:Fallback>
                  <p:oleObj name="Equation" r:id="rId3" imgW="1574800" imgH="431800" progId="Equation.DSMT4">
                    <p:embed/>
                    <p:pic>
                      <p:nvPicPr>
                        <p:cNvPr id="19478" name="Object 22">
                          <a:extLst>
                            <a:ext uri="{FF2B5EF4-FFF2-40B4-BE49-F238E27FC236}">
                              <a16:creationId xmlns:a16="http://schemas.microsoft.com/office/drawing/2014/main" id="{6CCC79C8-CA8E-46C2-AC5D-1B653709A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93" y="4182201"/>
                          <a:ext cx="3074476" cy="843934"/>
                        </a:xfrm>
                        <a:prstGeom prst="rect">
                          <a:avLst/>
                        </a:prstGeom>
                        <a:noFill/>
                        <a:ln>
                          <a:noFill/>
                        </a:ln>
                        <a:effectLst/>
                      </p:spPr>
                    </p:pic>
                  </p:oleObj>
                </mc:Fallback>
              </mc:AlternateContent>
            </a:graphicData>
          </a:graphic>
        </p:graphicFrame>
      </p:grpSp>
      <p:graphicFrame>
        <p:nvGraphicFramePr>
          <p:cNvPr id="206" name="Object 16">
            <a:extLst>
              <a:ext uri="{FF2B5EF4-FFF2-40B4-BE49-F238E27FC236}">
                <a16:creationId xmlns:a16="http://schemas.microsoft.com/office/drawing/2014/main" id="{032F98A0-4790-4C68-BA5B-B5DB254B9D43}"/>
              </a:ext>
            </a:extLst>
          </p:cNvPr>
          <p:cNvGraphicFramePr>
            <a:graphicFrameLocks noChangeAspect="1"/>
          </p:cNvGraphicFramePr>
          <p:nvPr>
            <p:extLst>
              <p:ext uri="{D42A27DB-BD31-4B8C-83A1-F6EECF244321}">
                <p14:modId xmlns:p14="http://schemas.microsoft.com/office/powerpoint/2010/main" val="4087551621"/>
              </p:ext>
            </p:extLst>
          </p:nvPr>
        </p:nvGraphicFramePr>
        <p:xfrm>
          <a:off x="4114800" y="4112191"/>
          <a:ext cx="3962400" cy="2700338"/>
        </p:xfrm>
        <a:graphic>
          <a:graphicData uri="http://schemas.openxmlformats.org/presentationml/2006/ole">
            <mc:AlternateContent xmlns:mc="http://schemas.openxmlformats.org/markup-compatibility/2006">
              <mc:Choice xmlns:v="urn:schemas-microsoft-com:vml" Requires="v">
                <p:oleObj name="CorelDRAW" r:id="rId5" imgW="2609738" imgH="1778081" progId="CorelDRAW.Graphic.13">
                  <p:embed/>
                </p:oleObj>
              </mc:Choice>
              <mc:Fallback>
                <p:oleObj name="CorelDRAW" r:id="rId5" imgW="2609738" imgH="1778081" progId="CorelDRAW.Graphic.13">
                  <p:embed/>
                  <p:pic>
                    <p:nvPicPr>
                      <p:cNvPr id="109573" name="Object 16">
                        <a:extLst>
                          <a:ext uri="{FF2B5EF4-FFF2-40B4-BE49-F238E27FC236}">
                            <a16:creationId xmlns:a16="http://schemas.microsoft.com/office/drawing/2014/main" id="{FA2FB919-3F7C-495A-BF8F-7102FDF2D6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112191"/>
                        <a:ext cx="39624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5">
            <a:extLst>
              <a:ext uri="{FF2B5EF4-FFF2-40B4-BE49-F238E27FC236}">
                <a16:creationId xmlns:a16="http://schemas.microsoft.com/office/drawing/2014/main" id="{BAFC8774-E575-42D1-97F0-31207A742E52}"/>
              </a:ext>
            </a:extLst>
          </p:cNvPr>
          <p:cNvGraphicFramePr>
            <a:graphicFrameLocks noChangeAspect="1"/>
          </p:cNvGraphicFramePr>
          <p:nvPr>
            <p:extLst>
              <p:ext uri="{D42A27DB-BD31-4B8C-83A1-F6EECF244321}">
                <p14:modId xmlns:p14="http://schemas.microsoft.com/office/powerpoint/2010/main" val="2946425171"/>
              </p:ext>
            </p:extLst>
          </p:nvPr>
        </p:nvGraphicFramePr>
        <p:xfrm>
          <a:off x="2179124" y="2799106"/>
          <a:ext cx="1716898" cy="822680"/>
        </p:xfrm>
        <a:graphic>
          <a:graphicData uri="http://schemas.openxmlformats.org/presentationml/2006/ole">
            <mc:AlternateContent xmlns:mc="http://schemas.openxmlformats.org/markup-compatibility/2006">
              <mc:Choice xmlns:v="urn:schemas-microsoft-com:vml" Requires="v">
                <p:oleObj name="Equation" r:id="rId7" imgW="901309" imgH="431613" progId="Equation.DSMT4">
                  <p:embed/>
                </p:oleObj>
              </mc:Choice>
              <mc:Fallback>
                <p:oleObj name="Equation" r:id="rId7" imgW="901309" imgH="431613" progId="Equation.DSMT4">
                  <p:embed/>
                  <p:pic>
                    <p:nvPicPr>
                      <p:cNvPr id="201" name="Object 15">
                        <a:extLst>
                          <a:ext uri="{FF2B5EF4-FFF2-40B4-BE49-F238E27FC236}">
                            <a16:creationId xmlns:a16="http://schemas.microsoft.com/office/drawing/2014/main" id="{7F6D8138-2B59-483E-A9E6-B9B33FF16F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124" y="2799106"/>
                        <a:ext cx="1716898" cy="8226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480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119233" y="1338313"/>
            <a:ext cx="7594172" cy="118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The </a:t>
            </a:r>
            <a:r>
              <a:rPr lang="en-US" altLang="en-US" sz="2200" b="1" dirty="0">
                <a:latin typeface="Arial" panose="020B0604020202020204" pitchFamily="34" charset="0"/>
                <a:cs typeface="Arial" panose="020B0604020202020204" pitchFamily="34" charset="0"/>
              </a:rPr>
              <a:t>operational transconductance amplifier</a:t>
            </a:r>
            <a:r>
              <a:rPr lang="en-US" altLang="en-US" sz="2200" dirty="0">
                <a:latin typeface="Arial" panose="020B0604020202020204" pitchFamily="34" charset="0"/>
                <a:cs typeface="Arial" panose="020B0604020202020204" pitchFamily="34" charset="0"/>
              </a:rPr>
              <a:t> (OTA) is a </a:t>
            </a:r>
            <a:r>
              <a:rPr lang="en-US" altLang="en-US" sz="2200" i="1" u="sng" dirty="0">
                <a:latin typeface="Arial" panose="020B0604020202020204" pitchFamily="34" charset="0"/>
                <a:cs typeface="Arial" panose="020B0604020202020204" pitchFamily="34" charset="0"/>
              </a:rPr>
              <a:t>voltage-to-current amplifier</a:t>
            </a:r>
            <a:r>
              <a:rPr lang="en-US" altLang="en-US" sz="2200" dirty="0">
                <a:latin typeface="Arial" panose="020B0604020202020204" pitchFamily="34" charset="0"/>
                <a:cs typeface="Arial" panose="020B0604020202020204" pitchFamily="34" charset="0"/>
              </a:rPr>
              <a:t>. </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As in the case of FETs, the conductance and the gain of an amplifier are:</a:t>
            </a: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lvl="1"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3.2. Operational Transconductance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sp>
        <p:nvSpPr>
          <p:cNvPr id="14" name="Text Box 9">
            <a:extLst>
              <a:ext uri="{FF2B5EF4-FFF2-40B4-BE49-F238E27FC236}">
                <a16:creationId xmlns:a16="http://schemas.microsoft.com/office/drawing/2014/main" id="{70944F05-7D9D-4263-9881-3266331461C2}"/>
              </a:ext>
            </a:extLst>
          </p:cNvPr>
          <p:cNvSpPr txBox="1">
            <a:spLocks noChangeArrowheads="1"/>
          </p:cNvSpPr>
          <p:nvPr/>
        </p:nvSpPr>
        <p:spPr bwMode="auto">
          <a:xfrm>
            <a:off x="4173794" y="3745321"/>
            <a:ext cx="4263811" cy="356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nSpc>
                <a:spcPct val="150000"/>
              </a:lnSpc>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Unlike FETs, the OTA has a </a:t>
            </a:r>
            <a:r>
              <a:rPr lang="en-US" altLang="en-US" sz="2200" i="1" dirty="0">
                <a:latin typeface="Arial" panose="020B0604020202020204" pitchFamily="34" charset="0"/>
                <a:cs typeface="Arial" panose="020B0604020202020204" pitchFamily="34" charset="0"/>
              </a:rPr>
              <a:t>g</a:t>
            </a:r>
            <a:r>
              <a:rPr lang="en-US" altLang="en-US" sz="2200" i="1" baseline="-25000" dirty="0">
                <a:latin typeface="Arial" panose="020B0604020202020204" pitchFamily="34" charset="0"/>
                <a:cs typeface="Arial" panose="020B0604020202020204" pitchFamily="34" charset="0"/>
              </a:rPr>
              <a:t>m</a:t>
            </a:r>
            <a:r>
              <a:rPr lang="en-US" altLang="en-US" sz="2200" dirty="0">
                <a:latin typeface="Arial" panose="020B0604020202020204" pitchFamily="34" charset="0"/>
                <a:cs typeface="Arial" panose="020B0604020202020204" pitchFamily="34" charset="0"/>
              </a:rPr>
              <a:t> that can be “programmed” by the amount of bias current. </a:t>
            </a:r>
          </a:p>
          <a:p>
            <a:pPr marL="342900" indent="-342900">
              <a:lnSpc>
                <a:spcPct val="150000"/>
              </a:lnSpc>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Variable Gain Amplifier (changed electronically by varying a dc voltage)</a:t>
            </a:r>
          </a:p>
          <a:p>
            <a:pPr>
              <a:lnSpc>
                <a:spcPct val="150000"/>
              </a:lnSpc>
            </a:pPr>
            <a:endParaRPr lang="en-US" altLang="en-US" sz="2100" dirty="0">
              <a:latin typeface="Arial" panose="020B0604020202020204" pitchFamily="34" charset="0"/>
              <a:cs typeface="Arial" panose="020B0604020202020204" pitchFamily="34" charset="0"/>
            </a:endParaRPr>
          </a:p>
        </p:txBody>
      </p:sp>
      <p:graphicFrame>
        <p:nvGraphicFramePr>
          <p:cNvPr id="11" name="Object 14">
            <a:extLst>
              <a:ext uri="{FF2B5EF4-FFF2-40B4-BE49-F238E27FC236}">
                <a16:creationId xmlns:a16="http://schemas.microsoft.com/office/drawing/2014/main" id="{E27E48BF-B182-43E3-9768-67284077A8E9}"/>
              </a:ext>
            </a:extLst>
          </p:cNvPr>
          <p:cNvGraphicFramePr>
            <a:graphicFrameLocks noChangeAspect="1"/>
          </p:cNvGraphicFramePr>
          <p:nvPr>
            <p:extLst>
              <p:ext uri="{D42A27DB-BD31-4B8C-83A1-F6EECF244321}">
                <p14:modId xmlns:p14="http://schemas.microsoft.com/office/powerpoint/2010/main" val="3388311231"/>
              </p:ext>
            </p:extLst>
          </p:nvPr>
        </p:nvGraphicFramePr>
        <p:xfrm>
          <a:off x="4771277" y="2966624"/>
          <a:ext cx="1114424" cy="384174"/>
        </p:xfrm>
        <a:graphic>
          <a:graphicData uri="http://schemas.openxmlformats.org/presentationml/2006/ole">
            <mc:AlternateContent xmlns:mc="http://schemas.openxmlformats.org/markup-compatibility/2006">
              <mc:Choice xmlns:v="urn:schemas-microsoft-com:vml" Requires="v">
                <p:oleObj name="Equation" r:id="rId3" imgW="660400" imgH="228600" progId="Equation.DSMT4">
                  <p:embed/>
                </p:oleObj>
              </mc:Choice>
              <mc:Fallback>
                <p:oleObj name="Equation" r:id="rId3" imgW="660400" imgH="228600" progId="Equation.DSMT4">
                  <p:embed/>
                  <p:pic>
                    <p:nvPicPr>
                      <p:cNvPr id="13326" name="Object 14">
                        <a:extLst>
                          <a:ext uri="{FF2B5EF4-FFF2-40B4-BE49-F238E27FC236}">
                            <a16:creationId xmlns:a16="http://schemas.microsoft.com/office/drawing/2014/main" id="{38118AC9-FB8B-487F-B7C3-0B30FEE7D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277" y="2966624"/>
                        <a:ext cx="1114424" cy="384174"/>
                      </a:xfrm>
                      <a:prstGeom prst="rect">
                        <a:avLst/>
                      </a:prstGeom>
                      <a:noFill/>
                      <a:ln>
                        <a:noFill/>
                      </a:ln>
                      <a:effectLst/>
                    </p:spPr>
                  </p:pic>
                </p:oleObj>
              </mc:Fallback>
            </mc:AlternateContent>
          </a:graphicData>
        </a:graphic>
      </p:graphicFrame>
      <p:graphicFrame>
        <p:nvGraphicFramePr>
          <p:cNvPr id="12" name="Object 12">
            <a:extLst>
              <a:ext uri="{FF2B5EF4-FFF2-40B4-BE49-F238E27FC236}">
                <a16:creationId xmlns:a16="http://schemas.microsoft.com/office/drawing/2014/main" id="{45DCB787-F2E9-4B68-A5D9-E9E41EEBA1E2}"/>
              </a:ext>
            </a:extLst>
          </p:cNvPr>
          <p:cNvGraphicFramePr>
            <a:graphicFrameLocks noChangeAspect="1"/>
          </p:cNvGraphicFramePr>
          <p:nvPr>
            <p:extLst>
              <p:ext uri="{D42A27DB-BD31-4B8C-83A1-F6EECF244321}">
                <p14:modId xmlns:p14="http://schemas.microsoft.com/office/powerpoint/2010/main" val="2017583854"/>
              </p:ext>
            </p:extLst>
          </p:nvPr>
        </p:nvGraphicFramePr>
        <p:xfrm>
          <a:off x="3190911" y="2820718"/>
          <a:ext cx="1189534" cy="861452"/>
        </p:xfrm>
        <a:graphic>
          <a:graphicData uri="http://schemas.openxmlformats.org/presentationml/2006/ole">
            <mc:AlternateContent xmlns:mc="http://schemas.openxmlformats.org/markup-compatibility/2006">
              <mc:Choice xmlns:v="urn:schemas-microsoft-com:vml" Requires="v">
                <p:oleObj name="Equation" r:id="rId5" imgW="596900" imgH="431800" progId="Equation.DSMT4">
                  <p:embed/>
                </p:oleObj>
              </mc:Choice>
              <mc:Fallback>
                <p:oleObj name="Equation" r:id="rId5" imgW="596900" imgH="431800" progId="Equation.DSMT4">
                  <p:embed/>
                  <p:pic>
                    <p:nvPicPr>
                      <p:cNvPr id="123909" name="Object 12">
                        <a:extLst>
                          <a:ext uri="{FF2B5EF4-FFF2-40B4-BE49-F238E27FC236}">
                            <a16:creationId xmlns:a16="http://schemas.microsoft.com/office/drawing/2014/main" id="{57EB6B05-5C16-4891-BFA2-E883E218A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911" y="2820718"/>
                        <a:ext cx="1189534" cy="861452"/>
                      </a:xfrm>
                      <a:prstGeom prst="rect">
                        <a:avLst/>
                      </a:prstGeom>
                      <a:noFill/>
                      <a:ln>
                        <a:noFill/>
                      </a:ln>
                      <a:effectLst/>
                    </p:spPr>
                  </p:pic>
                </p:oleObj>
              </mc:Fallback>
            </mc:AlternateContent>
          </a:graphicData>
        </a:graphic>
      </p:graphicFrame>
      <p:grpSp>
        <p:nvGrpSpPr>
          <p:cNvPr id="2" name="Group 1">
            <a:extLst>
              <a:ext uri="{FF2B5EF4-FFF2-40B4-BE49-F238E27FC236}">
                <a16:creationId xmlns:a16="http://schemas.microsoft.com/office/drawing/2014/main" id="{2392365E-1A96-4B94-BBBD-0BC3DD0A4A1A}"/>
              </a:ext>
            </a:extLst>
          </p:cNvPr>
          <p:cNvGrpSpPr/>
          <p:nvPr/>
        </p:nvGrpSpPr>
        <p:grpSpPr>
          <a:xfrm>
            <a:off x="110067" y="3803330"/>
            <a:ext cx="4063727" cy="2954475"/>
            <a:chOff x="110067" y="3803330"/>
            <a:chExt cx="4063727" cy="2954475"/>
          </a:xfrm>
        </p:grpSpPr>
        <p:sp>
          <p:nvSpPr>
            <p:cNvPr id="27" name="Rectangle 6">
              <a:extLst>
                <a:ext uri="{FF2B5EF4-FFF2-40B4-BE49-F238E27FC236}">
                  <a16:creationId xmlns:a16="http://schemas.microsoft.com/office/drawing/2014/main" id="{E89936EF-B338-4031-BBE9-3CF7EC7042FD}"/>
                </a:ext>
              </a:extLst>
            </p:cNvPr>
            <p:cNvSpPr>
              <a:spLocks noChangeArrowheads="1"/>
            </p:cNvSpPr>
            <p:nvPr/>
          </p:nvSpPr>
          <p:spPr bwMode="auto">
            <a:xfrm>
              <a:off x="110067" y="3803330"/>
              <a:ext cx="3901803" cy="29544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28" name="Object 15">
              <a:extLst>
                <a:ext uri="{FF2B5EF4-FFF2-40B4-BE49-F238E27FC236}">
                  <a16:creationId xmlns:a16="http://schemas.microsoft.com/office/drawing/2014/main" id="{C1B014FC-53A0-4581-BCFD-95A5D99629A3}"/>
                </a:ext>
              </a:extLst>
            </p:cNvPr>
            <p:cNvGraphicFramePr>
              <a:graphicFrameLocks noChangeAspect="1"/>
            </p:cNvGraphicFramePr>
            <p:nvPr>
              <p:extLst>
                <p:ext uri="{D42A27DB-BD31-4B8C-83A1-F6EECF244321}">
                  <p14:modId xmlns:p14="http://schemas.microsoft.com/office/powerpoint/2010/main" val="3560957108"/>
                </p:ext>
              </p:extLst>
            </p:nvPr>
          </p:nvGraphicFramePr>
          <p:xfrm>
            <a:off x="420646" y="4266879"/>
            <a:ext cx="3333750" cy="2490926"/>
          </p:xfrm>
          <a:graphic>
            <a:graphicData uri="http://schemas.openxmlformats.org/presentationml/2006/ole">
              <mc:AlternateContent xmlns:mc="http://schemas.openxmlformats.org/markup-compatibility/2006">
                <mc:Choice xmlns:v="urn:schemas-microsoft-com:vml" Requires="v">
                  <p:oleObj name="CorelDRAW" r:id="rId7" imgW="1902602" imgH="1420449" progId="CorelDRAW.Graphic.13">
                    <p:embed/>
                  </p:oleObj>
                </mc:Choice>
                <mc:Fallback>
                  <p:oleObj name="CorelDRAW" r:id="rId7" imgW="1902602" imgH="1420449" progId="CorelDRAW.Graphic.13">
                    <p:embed/>
                    <p:pic>
                      <p:nvPicPr>
                        <p:cNvPr id="123912" name="Object 15">
                          <a:extLst>
                            <a:ext uri="{FF2B5EF4-FFF2-40B4-BE49-F238E27FC236}">
                              <a16:creationId xmlns:a16="http://schemas.microsoft.com/office/drawing/2014/main" id="{9B356652-76AE-46ED-9E0F-3AA32434B2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46" y="4266879"/>
                          <a:ext cx="3333750" cy="249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16">
              <a:extLst>
                <a:ext uri="{FF2B5EF4-FFF2-40B4-BE49-F238E27FC236}">
                  <a16:creationId xmlns:a16="http://schemas.microsoft.com/office/drawing/2014/main" id="{2E42CBD8-549A-427F-BB37-9A33C087E29C}"/>
                </a:ext>
              </a:extLst>
            </p:cNvPr>
            <p:cNvSpPr txBox="1">
              <a:spLocks noChangeArrowheads="1"/>
            </p:cNvSpPr>
            <p:nvPr/>
          </p:nvSpPr>
          <p:spPr bwMode="auto">
            <a:xfrm>
              <a:off x="119234" y="3839093"/>
              <a:ext cx="4054560" cy="68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600" b="0" i="0" u="none" strike="noStrike" kern="0" cap="none" spc="0" normalizeH="0" baseline="0" noProof="0" dirty="0">
                  <a:ln>
                    <a:noFill/>
                  </a:ln>
                  <a:solidFill>
                    <a:srgbClr val="FF0066"/>
                  </a:solidFill>
                  <a:effectLst/>
                  <a:uLnTx/>
                  <a:uFillTx/>
                  <a:latin typeface="Times New Roman" panose="02020603050405020304" pitchFamily="18" charset="0"/>
                </a:rPr>
                <a:t>The gain is controlled by </a:t>
              </a:r>
              <a:r>
                <a:rPr kumimoji="0" lang="en-US" altLang="en-US" sz="1600" b="0" i="1" u="none" strike="noStrike" kern="0" cap="none" spc="0" normalizeH="0" baseline="0" noProof="0" dirty="0">
                  <a:ln>
                    <a:noFill/>
                  </a:ln>
                  <a:solidFill>
                    <a:srgbClr val="FF0066"/>
                  </a:solidFill>
                  <a:effectLst/>
                  <a:uLnTx/>
                  <a:uFillTx/>
                  <a:latin typeface="Times New Roman" panose="02020603050405020304" pitchFamily="18" charset="0"/>
                </a:rPr>
                <a:t>V</a:t>
              </a:r>
              <a:r>
                <a:rPr kumimoji="0" lang="en-US" altLang="en-US" sz="1600" b="0" i="0" u="none" strike="noStrike" kern="0" cap="none" spc="0" normalizeH="0" baseline="-25000" noProof="0" dirty="0">
                  <a:ln>
                    <a:noFill/>
                  </a:ln>
                  <a:solidFill>
                    <a:srgbClr val="FF0066"/>
                  </a:solidFill>
                  <a:effectLst/>
                  <a:uLnTx/>
                  <a:uFillTx/>
                  <a:latin typeface="Times New Roman" panose="02020603050405020304" pitchFamily="18" charset="0"/>
                </a:rPr>
                <a:t>BIAS</a:t>
              </a:r>
              <a:r>
                <a:rPr kumimoji="0" lang="en-US" altLang="en-US" sz="1600" b="0" i="0" u="none" strike="noStrike" kern="0" cap="none" spc="0" normalizeH="0" baseline="0" noProof="0" dirty="0">
                  <a:ln>
                    <a:noFill/>
                  </a:ln>
                  <a:solidFill>
                    <a:srgbClr val="FF0066"/>
                  </a:solidFill>
                  <a:effectLst/>
                  <a:uLnTx/>
                  <a:uFillTx/>
                  <a:latin typeface="Times New Roman" panose="02020603050405020304" pitchFamily="18" charset="0"/>
                </a:rPr>
                <a:t> in this circuit.</a:t>
              </a:r>
            </a:p>
          </p:txBody>
        </p:sp>
        <p:sp>
          <p:nvSpPr>
            <p:cNvPr id="26" name="Line 17">
              <a:extLst>
                <a:ext uri="{FF2B5EF4-FFF2-40B4-BE49-F238E27FC236}">
                  <a16:creationId xmlns:a16="http://schemas.microsoft.com/office/drawing/2014/main" id="{DFCBF462-9A19-44FA-A67B-BC764B7FB4AC}"/>
                </a:ext>
              </a:extLst>
            </p:cNvPr>
            <p:cNvSpPr>
              <a:spLocks noChangeShapeType="1"/>
            </p:cNvSpPr>
            <p:nvPr/>
          </p:nvSpPr>
          <p:spPr bwMode="auto">
            <a:xfrm flipH="1">
              <a:off x="2912376" y="4182605"/>
              <a:ext cx="90101" cy="270304"/>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Tree>
    <p:extLst>
      <p:ext uri="{BB962C8B-B14F-4D97-AF65-F5344CB8AC3E}">
        <p14:creationId xmlns:p14="http://schemas.microsoft.com/office/powerpoint/2010/main" val="23191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E69BF953-63F0-4A67-8C7E-0F6F6EC8EFBF}"/>
              </a:ext>
            </a:extLst>
          </p:cNvPr>
          <p:cNvSpPr txBox="1">
            <a:spLocks/>
          </p:cNvSpPr>
          <p:nvPr/>
        </p:nvSpPr>
        <p:spPr bwMode="auto">
          <a:xfrm>
            <a:off x="7711447" y="7024278"/>
            <a:ext cx="2225026" cy="296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9pPr>
          </a:lstStyle>
          <a:p>
            <a:pPr>
              <a:spcBef>
                <a:spcPct val="0"/>
              </a:spcBef>
              <a:buFontTx/>
              <a:buNone/>
            </a:pPr>
            <a:fld id="{F6173591-EDB9-43A1-86FB-00F34C6059CC}"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
        <p:nvSpPr>
          <p:cNvPr id="19" name="Rectangle 3">
            <a:extLst>
              <a:ext uri="{FF2B5EF4-FFF2-40B4-BE49-F238E27FC236}">
                <a16:creationId xmlns:a16="http://schemas.microsoft.com/office/drawing/2014/main" id="{73EC8003-E0BD-4532-A105-AFE7473C752B}"/>
              </a:ext>
            </a:extLst>
          </p:cNvPr>
          <p:cNvSpPr txBox="1">
            <a:spLocks noChangeArrowheads="1"/>
          </p:cNvSpPr>
          <p:nvPr/>
        </p:nvSpPr>
        <p:spPr bwMode="auto">
          <a:xfrm>
            <a:off x="34925" y="1368230"/>
            <a:ext cx="8435089" cy="240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Applications for OTAs include voltage controlled low-pass or high-pass filters, voltage-controlled waveform generators and amplifiers, modulators, comparators, and Schmitt triggers.</a:t>
            </a:r>
          </a:p>
          <a:p>
            <a:pPr eaLnBrk="1" hangingPunct="1">
              <a:lnSpc>
                <a:spcPct val="150000"/>
              </a:lnSpc>
              <a:spcBef>
                <a:spcPts val="0"/>
              </a:spcBef>
              <a:buClrTx/>
              <a:buSzPct val="110000"/>
              <a:buFont typeface="Arial" panose="020B0604020202020204" pitchFamily="34" charset="0"/>
              <a:buChar char="•"/>
            </a:pPr>
            <a:r>
              <a:rPr lang="en-US" altLang="en-US" sz="2200" dirty="0">
                <a:latin typeface="Arial" panose="020B0604020202020204" pitchFamily="34" charset="0"/>
                <a:cs typeface="Arial" panose="020B0604020202020204" pitchFamily="34" charset="0"/>
              </a:rPr>
              <a:t>In this example from the text, an amplitude modulator is shown.</a:t>
            </a: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5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lvl="1" eaLnBrk="1" hangingPunct="1">
              <a:lnSpc>
                <a:spcPct val="140000"/>
              </a:lnSpc>
              <a:spcBef>
                <a:spcPts val="0"/>
              </a:spcBef>
              <a:buClrTx/>
              <a:buSzPct val="110000"/>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B0E1724-98A4-4C40-B303-1BE877A098BD}"/>
              </a:ext>
            </a:extLst>
          </p:cNvPr>
          <p:cNvSpPr txBox="1">
            <a:spLocks/>
          </p:cNvSpPr>
          <p:nvPr/>
        </p:nvSpPr>
        <p:spPr>
          <a:xfrm>
            <a:off x="110067" y="978960"/>
            <a:ext cx="12081933" cy="613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defRPr/>
            </a:pPr>
            <a:r>
              <a:rPr kumimoji="1" lang="en-US" altLang="en-US" sz="2667" b="1" dirty="0">
                <a:solidFill>
                  <a:schemeClr val="accent5">
                    <a:lumMod val="75000"/>
                  </a:schemeClr>
                </a:solidFill>
                <a:latin typeface="Sitka Text" pitchFamily="2" charset="0"/>
                <a:ea typeface="굴림" charset="-127"/>
              </a:rPr>
              <a:t>3.2. Operational Transconductance Amplifier</a:t>
            </a:r>
            <a:endParaRPr kumimoji="1" lang="en-US" sz="2667" b="1" dirty="0">
              <a:solidFill>
                <a:schemeClr val="accent5">
                  <a:lumMod val="75000"/>
                </a:schemeClr>
              </a:solidFill>
              <a:latin typeface="Sitka Text" pitchFamily="2" charset="0"/>
              <a:ea typeface="굴림" charset="-127"/>
            </a:endParaRPr>
          </a:p>
        </p:txBody>
      </p:sp>
      <p:sp>
        <p:nvSpPr>
          <p:cNvPr id="7" name="제목 1">
            <a:extLst>
              <a:ext uri="{FF2B5EF4-FFF2-40B4-BE49-F238E27FC236}">
                <a16:creationId xmlns:a16="http://schemas.microsoft.com/office/drawing/2014/main" id="{B0C66441-E4A3-4C20-BB77-98A9633AD526}"/>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3. </a:t>
            </a:r>
            <a:r>
              <a:rPr lang="en-US" altLang="ko-KR" dirty="0"/>
              <a:t>Practical Amplifiers using Op-Amp</a:t>
            </a:r>
            <a:endParaRPr lang="ko-KR" altLang="en-US" dirty="0"/>
          </a:p>
        </p:txBody>
      </p:sp>
      <p:sp>
        <p:nvSpPr>
          <p:cNvPr id="14" name="Text Box 9">
            <a:extLst>
              <a:ext uri="{FF2B5EF4-FFF2-40B4-BE49-F238E27FC236}">
                <a16:creationId xmlns:a16="http://schemas.microsoft.com/office/drawing/2014/main" id="{70944F05-7D9D-4263-9881-3266331461C2}"/>
              </a:ext>
            </a:extLst>
          </p:cNvPr>
          <p:cNvSpPr txBox="1">
            <a:spLocks noChangeArrowheads="1"/>
          </p:cNvSpPr>
          <p:nvPr/>
        </p:nvSpPr>
        <p:spPr bwMode="auto">
          <a:xfrm>
            <a:off x="7469766" y="1145767"/>
            <a:ext cx="3214060" cy="187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2200" dirty="0">
              <a:latin typeface="Arial" panose="020B0604020202020204" pitchFamily="34" charset="0"/>
              <a:cs typeface="Arial" panose="020B0604020202020204" pitchFamily="34" charset="0"/>
            </a:endParaRPr>
          </a:p>
          <a:p>
            <a:pPr marL="342900" indent="-342900">
              <a:spcBef>
                <a:spcPct val="50000"/>
              </a:spcBef>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altLang="en-US" sz="22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altLang="en-US" sz="21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C561ACE0-9722-4D0A-B084-8601E28AECF7}"/>
              </a:ext>
            </a:extLst>
          </p:cNvPr>
          <p:cNvGrpSpPr/>
          <p:nvPr/>
        </p:nvGrpSpPr>
        <p:grpSpPr>
          <a:xfrm>
            <a:off x="490313" y="3589578"/>
            <a:ext cx="7056868" cy="2740123"/>
            <a:chOff x="110067" y="3907934"/>
            <a:chExt cx="7056868" cy="2740123"/>
          </a:xfrm>
        </p:grpSpPr>
        <p:graphicFrame>
          <p:nvGraphicFramePr>
            <p:cNvPr id="32" name="Object 15">
              <a:extLst>
                <a:ext uri="{FF2B5EF4-FFF2-40B4-BE49-F238E27FC236}">
                  <a16:creationId xmlns:a16="http://schemas.microsoft.com/office/drawing/2014/main" id="{F0052950-6726-4EFF-ABB9-863A4980A836}"/>
                </a:ext>
              </a:extLst>
            </p:cNvPr>
            <p:cNvGraphicFramePr>
              <a:graphicFrameLocks noChangeAspect="1"/>
            </p:cNvGraphicFramePr>
            <p:nvPr>
              <p:extLst>
                <p:ext uri="{D42A27DB-BD31-4B8C-83A1-F6EECF244321}">
                  <p14:modId xmlns:p14="http://schemas.microsoft.com/office/powerpoint/2010/main" val="3590600541"/>
                </p:ext>
              </p:extLst>
            </p:nvPr>
          </p:nvGraphicFramePr>
          <p:xfrm>
            <a:off x="110067" y="3907934"/>
            <a:ext cx="5480247" cy="2740123"/>
          </p:xfrm>
          <a:graphic>
            <a:graphicData uri="http://schemas.openxmlformats.org/presentationml/2006/ole">
              <mc:AlternateContent xmlns:mc="http://schemas.openxmlformats.org/markup-compatibility/2006">
                <mc:Choice xmlns:v="urn:schemas-microsoft-com:vml" Requires="v">
                  <p:oleObj name="CorelDRAW" r:id="rId3" imgW="3602980" imgH="1802465" progId="CorelDRAW.Graphic.13">
                    <p:embed/>
                  </p:oleObj>
                </mc:Choice>
                <mc:Fallback>
                  <p:oleObj name="CorelDRAW" r:id="rId3" imgW="3602980" imgH="1802465" progId="CorelDRAW.Graphic.13">
                    <p:embed/>
                    <p:pic>
                      <p:nvPicPr>
                        <p:cNvPr id="31759" name="Object 15">
                          <a:extLst>
                            <a:ext uri="{FF2B5EF4-FFF2-40B4-BE49-F238E27FC236}">
                              <a16:creationId xmlns:a16="http://schemas.microsoft.com/office/drawing/2014/main" id="{2DE0BD75-2356-4074-9BEE-AC3D12901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67" y="3907934"/>
                          <a:ext cx="5480247" cy="2740123"/>
                        </a:xfrm>
                        <a:prstGeom prst="rect">
                          <a:avLst/>
                        </a:prstGeom>
                        <a:noFill/>
                        <a:ln>
                          <a:noFill/>
                        </a:ln>
                        <a:effectLst/>
                      </p:spPr>
                    </p:pic>
                  </p:oleObj>
                </mc:Fallback>
              </mc:AlternateContent>
            </a:graphicData>
          </a:graphic>
        </p:graphicFrame>
        <p:sp>
          <p:nvSpPr>
            <p:cNvPr id="33" name="Rectangle 18">
              <a:extLst>
                <a:ext uri="{FF2B5EF4-FFF2-40B4-BE49-F238E27FC236}">
                  <a16:creationId xmlns:a16="http://schemas.microsoft.com/office/drawing/2014/main" id="{5FFC481C-A3CB-4517-A21B-B0DC5B2FBCB8}"/>
                </a:ext>
              </a:extLst>
            </p:cNvPr>
            <p:cNvSpPr>
              <a:spLocks noChangeArrowheads="1"/>
            </p:cNvSpPr>
            <p:nvPr/>
          </p:nvSpPr>
          <p:spPr bwMode="auto">
            <a:xfrm>
              <a:off x="4804735" y="5269440"/>
              <a:ext cx="2362200" cy="1219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24" name="Object 17">
              <a:extLst>
                <a:ext uri="{FF2B5EF4-FFF2-40B4-BE49-F238E27FC236}">
                  <a16:creationId xmlns:a16="http://schemas.microsoft.com/office/drawing/2014/main" id="{20F77E95-9F1B-49AB-80BA-FB929073FF88}"/>
                </a:ext>
              </a:extLst>
            </p:cNvPr>
            <p:cNvGraphicFramePr>
              <a:graphicFrameLocks noChangeAspect="1"/>
            </p:cNvGraphicFramePr>
            <p:nvPr>
              <p:extLst>
                <p:ext uri="{D42A27DB-BD31-4B8C-83A1-F6EECF244321}">
                  <p14:modId xmlns:p14="http://schemas.microsoft.com/office/powerpoint/2010/main" val="2961545012"/>
                </p:ext>
              </p:extLst>
            </p:nvPr>
          </p:nvGraphicFramePr>
          <p:xfrm>
            <a:off x="5261935" y="5366277"/>
            <a:ext cx="1897062" cy="1030288"/>
          </p:xfrm>
          <a:graphic>
            <a:graphicData uri="http://schemas.openxmlformats.org/presentationml/2006/ole">
              <mc:AlternateContent xmlns:mc="http://schemas.openxmlformats.org/markup-compatibility/2006">
                <mc:Choice xmlns:v="urn:schemas-microsoft-com:vml" Requires="v">
                  <p:oleObj name="CorelDRAW" r:id="rId5" imgW="2354194" imgH="1279022" progId="CorelDRAW.Graphic.13">
                    <p:embed/>
                  </p:oleObj>
                </mc:Choice>
                <mc:Fallback>
                  <p:oleObj name="CorelDRAW" r:id="rId5" imgW="2354194" imgH="1279022" progId="CorelDRAW.Graphic.13">
                    <p:embed/>
                    <p:pic>
                      <p:nvPicPr>
                        <p:cNvPr id="31761" name="Object 17">
                          <a:extLst>
                            <a:ext uri="{FF2B5EF4-FFF2-40B4-BE49-F238E27FC236}">
                              <a16:creationId xmlns:a16="http://schemas.microsoft.com/office/drawing/2014/main" id="{724261CA-00B4-4BD2-9B89-5944541B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1935" y="5366277"/>
                          <a:ext cx="1897062" cy="1030288"/>
                        </a:xfrm>
                        <a:prstGeom prst="rect">
                          <a:avLst/>
                        </a:prstGeom>
                        <a:noFill/>
                        <a:ln>
                          <a:noFill/>
                        </a:ln>
                        <a:effectLst/>
                      </p:spPr>
                    </p:pic>
                  </p:oleObj>
                </mc:Fallback>
              </mc:AlternateContent>
            </a:graphicData>
          </a:graphic>
        </p:graphicFrame>
        <p:sp>
          <p:nvSpPr>
            <p:cNvPr id="30" name="Text Box 19">
              <a:extLst>
                <a:ext uri="{FF2B5EF4-FFF2-40B4-BE49-F238E27FC236}">
                  <a16:creationId xmlns:a16="http://schemas.microsoft.com/office/drawing/2014/main" id="{2F3AC723-649B-4892-8623-B8F109FE41AC}"/>
                </a:ext>
              </a:extLst>
            </p:cNvPr>
            <p:cNvSpPr txBox="1">
              <a:spLocks noChangeArrowheads="1"/>
            </p:cNvSpPr>
            <p:nvPr/>
          </p:nvSpPr>
          <p:spPr bwMode="auto">
            <a:xfrm>
              <a:off x="4804735" y="572664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400" b="0" i="1" u="none" strike="noStrike" kern="0" cap="none" spc="0" normalizeH="0" baseline="0" noProof="0" dirty="0" err="1">
                  <a:ln>
                    <a:noFill/>
                  </a:ln>
                  <a:solidFill>
                    <a:srgbClr val="0066FF"/>
                  </a:solidFill>
                  <a:effectLst/>
                  <a:uLnTx/>
                  <a:uFillTx/>
                  <a:latin typeface="Times New Roman" panose="02020603050405020304" pitchFamily="18" charset="0"/>
                </a:rPr>
                <a:t>V</a:t>
              </a:r>
              <a:r>
                <a:rPr kumimoji="0" lang="en-US" altLang="en-US" sz="1400" b="0" i="1" u="none" strike="noStrike" kern="0" cap="none" spc="0" normalizeH="0" baseline="-25000" noProof="0" dirty="0" err="1">
                  <a:ln>
                    <a:noFill/>
                  </a:ln>
                  <a:solidFill>
                    <a:srgbClr val="0066FF"/>
                  </a:solidFill>
                  <a:effectLst/>
                  <a:uLnTx/>
                  <a:uFillTx/>
                  <a:latin typeface="Times New Roman" panose="02020603050405020304" pitchFamily="18" charset="0"/>
                </a:rPr>
                <a:t>out</a:t>
              </a:r>
              <a:endParaRPr kumimoji="0" lang="en-US" altLang="en-US" sz="1400" b="0" i="1" u="none" strike="noStrike" kern="0" cap="none" spc="0" normalizeH="0" baseline="-25000" noProof="0" dirty="0">
                <a:ln>
                  <a:noFill/>
                </a:ln>
                <a:solidFill>
                  <a:srgbClr val="0066FF"/>
                </a:solidFill>
                <a:effectLst/>
                <a:uLnTx/>
                <a:uFillTx/>
                <a:latin typeface="Times New Roman" panose="02020603050405020304" pitchFamily="18" charset="0"/>
              </a:endParaRPr>
            </a:p>
          </p:txBody>
        </p:sp>
      </p:grpSp>
    </p:spTree>
    <p:extLst>
      <p:ext uri="{BB962C8B-B14F-4D97-AF65-F5344CB8AC3E}">
        <p14:creationId xmlns:p14="http://schemas.microsoft.com/office/powerpoint/2010/main" val="196300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a:extLst>
              <a:ext uri="{FF2B5EF4-FFF2-40B4-BE49-F238E27FC236}">
                <a16:creationId xmlns:a16="http://schemas.microsoft.com/office/drawing/2014/main" id="{D13283B3-6B14-421D-8C38-28835AECD6DA}"/>
              </a:ext>
            </a:extLst>
          </p:cNvPr>
          <p:cNvSpPr>
            <a:spLocks noGrp="1"/>
          </p:cNvSpPr>
          <p:nvPr>
            <p:ph type="title"/>
          </p:nvPr>
        </p:nvSpPr>
        <p:spPr bwMode="auto">
          <a:xfrm>
            <a:off x="306918" y="165100"/>
            <a:ext cx="10877549" cy="61171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Quiz 1.</a:t>
            </a:r>
            <a:endParaRPr lang="ko-KR" altLang="en-US" dirty="0"/>
          </a:p>
        </p:txBody>
      </p:sp>
      <p:graphicFrame>
        <p:nvGraphicFramePr>
          <p:cNvPr id="3" name="표 2">
            <a:extLst>
              <a:ext uri="{FF2B5EF4-FFF2-40B4-BE49-F238E27FC236}">
                <a16:creationId xmlns:a16="http://schemas.microsoft.com/office/drawing/2014/main" id="{E5B40422-8AC8-45A3-88BA-69F1FBFEB84A}"/>
              </a:ext>
            </a:extLst>
          </p:cNvPr>
          <p:cNvGraphicFramePr>
            <a:graphicFrameLocks noGrp="1"/>
          </p:cNvGraphicFramePr>
          <p:nvPr>
            <p:extLst>
              <p:ext uri="{D42A27DB-BD31-4B8C-83A1-F6EECF244321}">
                <p14:modId xmlns:p14="http://schemas.microsoft.com/office/powerpoint/2010/main" val="3791288145"/>
              </p:ext>
            </p:extLst>
          </p:nvPr>
        </p:nvGraphicFramePr>
        <p:xfrm>
          <a:off x="719667" y="1123952"/>
          <a:ext cx="10847918" cy="5746798"/>
        </p:xfrm>
        <a:graphic>
          <a:graphicData uri="http://schemas.openxmlformats.org/drawingml/2006/table">
            <a:tbl>
              <a:tblPr>
                <a:tableStyleId>{BDBED569-4797-4DF1-A0F4-6AAB3CD982D8}</a:tableStyleId>
              </a:tblPr>
              <a:tblGrid>
                <a:gridCol w="2302933">
                  <a:extLst>
                    <a:ext uri="{9D8B030D-6E8A-4147-A177-3AD203B41FA5}">
                      <a16:colId xmlns:a16="http://schemas.microsoft.com/office/drawing/2014/main" val="20000"/>
                    </a:ext>
                  </a:extLst>
                </a:gridCol>
                <a:gridCol w="1441451">
                  <a:extLst>
                    <a:ext uri="{9D8B030D-6E8A-4147-A177-3AD203B41FA5}">
                      <a16:colId xmlns:a16="http://schemas.microsoft.com/office/drawing/2014/main" val="20001"/>
                    </a:ext>
                  </a:extLst>
                </a:gridCol>
                <a:gridCol w="1824567">
                  <a:extLst>
                    <a:ext uri="{9D8B030D-6E8A-4147-A177-3AD203B41FA5}">
                      <a16:colId xmlns:a16="http://schemas.microsoft.com/office/drawing/2014/main" val="20002"/>
                    </a:ext>
                  </a:extLst>
                </a:gridCol>
                <a:gridCol w="2398183">
                  <a:extLst>
                    <a:ext uri="{9D8B030D-6E8A-4147-A177-3AD203B41FA5}">
                      <a16:colId xmlns:a16="http://schemas.microsoft.com/office/drawing/2014/main" val="20003"/>
                    </a:ext>
                  </a:extLst>
                </a:gridCol>
                <a:gridCol w="2880784">
                  <a:extLst>
                    <a:ext uri="{9D8B030D-6E8A-4147-A177-3AD203B41FA5}">
                      <a16:colId xmlns:a16="http://schemas.microsoft.com/office/drawing/2014/main" val="20004"/>
                    </a:ext>
                  </a:extLst>
                </a:gridCol>
              </a:tblGrid>
              <a:tr h="487737">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Quiz Number</a:t>
                      </a:r>
                      <a:endParaRPr kumimoji="0" lang="ko-KR" altLang="en-US"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b="0" i="0" u="none" strike="noStrike" cap="none" normalizeH="0" baseline="0" dirty="0">
                          <a:ln>
                            <a:noFill/>
                          </a:ln>
                          <a:solidFill>
                            <a:schemeClr val="tx1"/>
                          </a:solidFill>
                          <a:effectLst/>
                          <a:latin typeface="+mn-ea"/>
                          <a:ea typeface="+mn-ea"/>
                        </a:rPr>
                        <a:t>1</a:t>
                      </a:r>
                      <a:endParaRPr kumimoji="0" lang="ko-KR" altLang="en-US"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Quiz Type</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OX</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Example Select </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extLst>
                  <a:ext uri="{0D108BD9-81ED-4DB2-BD59-A6C34878D82A}">
                    <a16:rowId xmlns:a16="http://schemas.microsoft.com/office/drawing/2014/main" val="10000"/>
                  </a:ext>
                </a:extLst>
              </a:tr>
              <a:tr h="48773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extLst>
                  <a:ext uri="{0D108BD9-81ED-4DB2-BD59-A6C34878D82A}">
                    <a16:rowId xmlns:a16="http://schemas.microsoft.com/office/drawing/2014/main" val="10001"/>
                  </a:ext>
                </a:extLst>
              </a:tr>
              <a:tr h="942157">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Question</a:t>
                      </a:r>
                      <a:endParaRPr kumimoji="0" lang="en-US" altLang="ko-KR"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eaLnBrk="1" hangingPunct="1">
                        <a:spcBef>
                          <a:spcPct val="50000"/>
                        </a:spcBef>
                      </a:pPr>
                      <a:r>
                        <a:rPr lang="en-US" altLang="en-US" sz="2000" dirty="0"/>
                        <a:t>An application where an isolation amplifier is particularly useful is when</a:t>
                      </a: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1584992">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Example</a:t>
                      </a:r>
                      <a:endParaRPr kumimoji="0" lang="en-US" altLang="ko-KR"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the input signal has very large dynamic range</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control of the frequency response is necessary </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voltages could present a hazard</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all of the above</a:t>
                      </a: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48608">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Answer</a:t>
                      </a:r>
                      <a:endParaRPr kumimoji="0" lang="ko-KR" altLang="en-US"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rPr>
                        <a:t>C</a:t>
                      </a:r>
                      <a:endParaRPr kumimoji="0" lang="ko-KR" altLang="en-US"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1695567">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Feedback</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9141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a:extLst>
              <a:ext uri="{FF2B5EF4-FFF2-40B4-BE49-F238E27FC236}">
                <a16:creationId xmlns:a16="http://schemas.microsoft.com/office/drawing/2014/main" id="{D13283B3-6B14-421D-8C38-28835AECD6DA}"/>
              </a:ext>
            </a:extLst>
          </p:cNvPr>
          <p:cNvSpPr>
            <a:spLocks noGrp="1"/>
          </p:cNvSpPr>
          <p:nvPr>
            <p:ph type="title"/>
          </p:nvPr>
        </p:nvSpPr>
        <p:spPr bwMode="auto">
          <a:xfrm>
            <a:off x="306918" y="165100"/>
            <a:ext cx="10877549" cy="61171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Quiz 2.</a:t>
            </a:r>
            <a:endParaRPr lang="ko-KR" altLang="en-US" dirty="0"/>
          </a:p>
        </p:txBody>
      </p:sp>
      <p:graphicFrame>
        <p:nvGraphicFramePr>
          <p:cNvPr id="3" name="표 2">
            <a:extLst>
              <a:ext uri="{FF2B5EF4-FFF2-40B4-BE49-F238E27FC236}">
                <a16:creationId xmlns:a16="http://schemas.microsoft.com/office/drawing/2014/main" id="{E5B40422-8AC8-45A3-88BA-69F1FBFEB84A}"/>
              </a:ext>
            </a:extLst>
          </p:cNvPr>
          <p:cNvGraphicFramePr>
            <a:graphicFrameLocks noGrp="1"/>
          </p:cNvGraphicFramePr>
          <p:nvPr>
            <p:extLst>
              <p:ext uri="{D42A27DB-BD31-4B8C-83A1-F6EECF244321}">
                <p14:modId xmlns:p14="http://schemas.microsoft.com/office/powerpoint/2010/main" val="378262529"/>
              </p:ext>
            </p:extLst>
          </p:nvPr>
        </p:nvGraphicFramePr>
        <p:xfrm>
          <a:off x="719667" y="963500"/>
          <a:ext cx="10847918" cy="5247972"/>
        </p:xfrm>
        <a:graphic>
          <a:graphicData uri="http://schemas.openxmlformats.org/drawingml/2006/table">
            <a:tbl>
              <a:tblPr>
                <a:tableStyleId>{BDBED569-4797-4DF1-A0F4-6AAB3CD982D8}</a:tableStyleId>
              </a:tblPr>
              <a:tblGrid>
                <a:gridCol w="2302933">
                  <a:extLst>
                    <a:ext uri="{9D8B030D-6E8A-4147-A177-3AD203B41FA5}">
                      <a16:colId xmlns:a16="http://schemas.microsoft.com/office/drawing/2014/main" val="20000"/>
                    </a:ext>
                  </a:extLst>
                </a:gridCol>
                <a:gridCol w="1441451">
                  <a:extLst>
                    <a:ext uri="{9D8B030D-6E8A-4147-A177-3AD203B41FA5}">
                      <a16:colId xmlns:a16="http://schemas.microsoft.com/office/drawing/2014/main" val="20001"/>
                    </a:ext>
                  </a:extLst>
                </a:gridCol>
                <a:gridCol w="1824567">
                  <a:extLst>
                    <a:ext uri="{9D8B030D-6E8A-4147-A177-3AD203B41FA5}">
                      <a16:colId xmlns:a16="http://schemas.microsoft.com/office/drawing/2014/main" val="20002"/>
                    </a:ext>
                  </a:extLst>
                </a:gridCol>
                <a:gridCol w="2398183">
                  <a:extLst>
                    <a:ext uri="{9D8B030D-6E8A-4147-A177-3AD203B41FA5}">
                      <a16:colId xmlns:a16="http://schemas.microsoft.com/office/drawing/2014/main" val="20003"/>
                    </a:ext>
                  </a:extLst>
                </a:gridCol>
                <a:gridCol w="2880784">
                  <a:extLst>
                    <a:ext uri="{9D8B030D-6E8A-4147-A177-3AD203B41FA5}">
                      <a16:colId xmlns:a16="http://schemas.microsoft.com/office/drawing/2014/main" val="20004"/>
                    </a:ext>
                  </a:extLst>
                </a:gridCol>
              </a:tblGrid>
              <a:tr h="487737">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Quiz Number</a:t>
                      </a:r>
                      <a:endParaRPr kumimoji="0" lang="ko-KR" altLang="en-US"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b="0" i="0" u="none" strike="noStrike" cap="none" normalizeH="0" baseline="0" dirty="0">
                          <a:ln>
                            <a:noFill/>
                          </a:ln>
                          <a:solidFill>
                            <a:schemeClr val="tx1"/>
                          </a:solidFill>
                          <a:effectLst/>
                          <a:latin typeface="+mn-ea"/>
                          <a:ea typeface="+mn-ea"/>
                        </a:rPr>
                        <a:t>2</a:t>
                      </a:r>
                      <a:endParaRPr kumimoji="0" lang="ko-KR" altLang="en-US"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rowSpan="2">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Quiz Type</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OX</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Example Select </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extLst>
                  <a:ext uri="{0D108BD9-81ED-4DB2-BD59-A6C34878D82A}">
                    <a16:rowId xmlns:a16="http://schemas.microsoft.com/office/drawing/2014/main" val="10000"/>
                  </a:ext>
                </a:extLst>
              </a:tr>
              <a:tr h="48773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extLst>
                  <a:ext uri="{0D108BD9-81ED-4DB2-BD59-A6C34878D82A}">
                    <a16:rowId xmlns:a16="http://schemas.microsoft.com/office/drawing/2014/main" val="10001"/>
                  </a:ext>
                </a:extLst>
              </a:tr>
              <a:tr h="643774">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Question</a:t>
                      </a:r>
                      <a:endParaRPr kumimoji="0" lang="en-US" altLang="ko-KR"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eaLnBrk="1" hangingPunct="1">
                        <a:spcBef>
                          <a:spcPct val="50000"/>
                        </a:spcBef>
                      </a:pPr>
                      <a:r>
                        <a:rPr lang="en-US" altLang="en-US" sz="2400" dirty="0"/>
                        <a:t>A circuit that is useful for signal compression is a</a:t>
                      </a: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1584992">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dirty="0">
                          <a:ln>
                            <a:noFill/>
                          </a:ln>
                          <a:effectLst/>
                          <a:latin typeface="+mn-ea"/>
                          <a:ea typeface="+mn-ea"/>
                        </a:rPr>
                        <a:t>Example</a:t>
                      </a:r>
                      <a:endParaRPr kumimoji="0" lang="en-US" altLang="ko-KR" sz="2400" b="0" i="0" u="none" strike="noStrike" cap="none" normalizeH="0" baseline="0" dirty="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instrumentation amplifier</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OTA </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logarithmic amplifier</a:t>
                      </a:r>
                    </a:p>
                    <a:p>
                      <a:pPr marL="342900" marR="0" lvl="0" indent="-342900" algn="l" defTabSz="914400" rtl="0" eaLnBrk="1" fontAlgn="base" latinLnBrk="1" hangingPunct="1">
                        <a:lnSpc>
                          <a:spcPct val="100000"/>
                        </a:lnSpc>
                        <a:spcBef>
                          <a:spcPct val="0"/>
                        </a:spcBef>
                        <a:spcAft>
                          <a:spcPct val="0"/>
                        </a:spcAft>
                        <a:buClrTx/>
                        <a:buSzTx/>
                        <a:buFontTx/>
                        <a:buAutoNum type="alphaUcPeriod"/>
                        <a:tabLst/>
                      </a:pPr>
                      <a:r>
                        <a:rPr lang="en-US" altLang="en-US" sz="2000" b="0" i="0" kern="1200" dirty="0">
                          <a:solidFill>
                            <a:schemeClr val="tx1"/>
                          </a:solidFill>
                          <a:effectLst/>
                          <a:latin typeface="Arial" panose="020B0604020202020204" pitchFamily="34" charset="0"/>
                          <a:cs typeface="Arial" panose="020B0604020202020204" pitchFamily="34" charset="0"/>
                        </a:rPr>
                        <a:t>antilog amplifier</a:t>
                      </a: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619193">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Answer</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rPr>
                        <a:t>C</a:t>
                      </a:r>
                      <a:endParaRPr kumimoji="0" lang="ko-KR" altLang="en-US"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1424539">
                <a:tc>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2400" u="none" strike="noStrike" cap="none" normalizeH="0" baseline="0">
                          <a:ln>
                            <a:noFill/>
                          </a:ln>
                          <a:effectLst/>
                          <a:latin typeface="+mn-ea"/>
                          <a:ea typeface="+mn-ea"/>
                        </a:rPr>
                        <a:t>Feedback</a:t>
                      </a:r>
                      <a:endParaRPr kumimoji="0" lang="ko-KR" altLang="en-US" sz="2400" b="0" i="0" u="none" strike="noStrike" cap="none" normalizeH="0" baseline="0">
                        <a:ln>
                          <a:noFill/>
                        </a:ln>
                        <a:solidFill>
                          <a:srgbClr val="000000"/>
                        </a:solidFill>
                        <a:effectLst/>
                        <a:latin typeface="+mn-ea"/>
                        <a:ea typeface="+mn-ea"/>
                      </a:endParaRPr>
                    </a:p>
                  </a:txBody>
                  <a:tcPr marL="121905" marR="121905" marT="60976" marB="60976" anchor="ctr" horzOverflow="overflow"/>
                </a:tc>
                <a:tc gridSpan="4">
                  <a:txBody>
                    <a:bodyPr/>
                    <a:lstStyle>
                      <a:lvl1pPr latinLnBrk="1">
                        <a:spcBef>
                          <a:spcPct val="20000"/>
                        </a:spcBef>
                        <a:buFont typeface="Arial" charset="0"/>
                        <a:defRPr sz="2800">
                          <a:solidFill>
                            <a:schemeClr val="tx1"/>
                          </a:solidFill>
                          <a:latin typeface="Sitka Heading" pitchFamily="2" charset="0"/>
                          <a:ea typeface="Sitka Heading" pitchFamily="2" charset="0"/>
                          <a:cs typeface="나눔고딕" pitchFamily="50" charset="-127"/>
                        </a:defRPr>
                      </a:lvl1pPr>
                      <a:lvl2pPr marL="742950" indent="-285750" latinLnBrk="1">
                        <a:spcBef>
                          <a:spcPct val="20000"/>
                        </a:spcBef>
                        <a:buFont typeface="Arial" charset="0"/>
                        <a:defRPr sz="2400">
                          <a:solidFill>
                            <a:schemeClr val="tx1"/>
                          </a:solidFill>
                          <a:latin typeface="Sitka Heading" pitchFamily="2" charset="0"/>
                          <a:ea typeface="Sitka Heading" pitchFamily="2" charset="0"/>
                          <a:cs typeface="나눔고딕" pitchFamily="50" charset="-127"/>
                        </a:defRPr>
                      </a:lvl2pPr>
                      <a:lvl3pPr marL="1143000" indent="-228600" latinLnBrk="1">
                        <a:spcBef>
                          <a:spcPct val="20000"/>
                        </a:spcBef>
                        <a:buFont typeface="Arial" charset="0"/>
                        <a:defRPr sz="2000">
                          <a:solidFill>
                            <a:schemeClr val="tx1"/>
                          </a:solidFill>
                          <a:latin typeface="Sitka Heading" pitchFamily="2" charset="0"/>
                          <a:ea typeface="Sitka Heading" pitchFamily="2" charset="0"/>
                          <a:cs typeface="나눔고딕" pitchFamily="50" charset="-127"/>
                        </a:defRPr>
                      </a:lvl3pPr>
                      <a:lvl4pPr marL="16002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4pPr>
                      <a:lvl5pPr marL="2057400" indent="-228600" latinLnBrk="1">
                        <a:spcBef>
                          <a:spcPct val="20000"/>
                        </a:spcBef>
                        <a:buFont typeface="Arial" charset="0"/>
                        <a:defRPr>
                          <a:solidFill>
                            <a:schemeClr val="tx1"/>
                          </a:solidFill>
                          <a:latin typeface="Sitka Heading" pitchFamily="2" charset="0"/>
                          <a:ea typeface="Sitka Heading" pitchFamily="2" charset="0"/>
                          <a:cs typeface="나눔고딕" pitchFamily="50" charset="-127"/>
                        </a:defRPr>
                      </a:lvl5pPr>
                      <a:lvl6pPr marL="25146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6pPr>
                      <a:lvl7pPr marL="29718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7pPr>
                      <a:lvl8pPr marL="34290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8pPr>
                      <a:lvl9pPr marL="3886200" indent="-228600" eaLnBrk="0" fontAlgn="base" hangingPunct="0">
                        <a:spcBef>
                          <a:spcPct val="20000"/>
                        </a:spcBef>
                        <a:spcAft>
                          <a:spcPct val="0"/>
                        </a:spcAft>
                        <a:buFont typeface="Arial" charset="0"/>
                        <a:defRPr>
                          <a:solidFill>
                            <a:schemeClr val="tx1"/>
                          </a:solidFill>
                          <a:latin typeface="Sitka Heading" pitchFamily="2" charset="0"/>
                          <a:ea typeface="Sitka Heading" pitchFamily="2" charset="0"/>
                          <a:cs typeface="나눔고딕"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L="121905" marR="121905" marT="60976" marB="60976" anchor="ctr" horzOverflow="overflow"/>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1440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3">
            <a:extLst>
              <a:ext uri="{FF2B5EF4-FFF2-40B4-BE49-F238E27FC236}">
                <a16:creationId xmlns:a16="http://schemas.microsoft.com/office/drawing/2014/main" id="{0877199F-FDE5-4E86-8BC7-76B678650BAD}"/>
              </a:ext>
            </a:extLst>
          </p:cNvPr>
          <p:cNvSpPr>
            <a:spLocks noGrp="1"/>
          </p:cNvSpPr>
          <p:nvPr>
            <p:ph type="title"/>
          </p:nvPr>
        </p:nvSpPr>
        <p:spPr bwMode="auto">
          <a:xfrm>
            <a:off x="306918" y="165100"/>
            <a:ext cx="10877549" cy="61171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dirty="0"/>
              <a:t>Summary</a:t>
            </a:r>
            <a:endParaRPr lang="ko-KR" altLang="en-US" dirty="0"/>
          </a:p>
        </p:txBody>
      </p:sp>
      <p:sp>
        <p:nvSpPr>
          <p:cNvPr id="10243" name="TextBox 5">
            <a:extLst>
              <a:ext uri="{FF2B5EF4-FFF2-40B4-BE49-F238E27FC236}">
                <a16:creationId xmlns:a16="http://schemas.microsoft.com/office/drawing/2014/main" id="{82D6CB3B-9EBC-4706-B7D9-5ACE31690EB3}"/>
              </a:ext>
            </a:extLst>
          </p:cNvPr>
          <p:cNvSpPr txBox="1">
            <a:spLocks noChangeArrowheads="1"/>
          </p:cNvSpPr>
          <p:nvPr/>
        </p:nvSpPr>
        <p:spPr bwMode="auto">
          <a:xfrm>
            <a:off x="479424" y="1011828"/>
            <a:ext cx="11531601" cy="556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9388" indent="-342900">
              <a:tabLst>
                <a:tab pos="266700" algn="l"/>
              </a:tabLst>
              <a:defRPr kumimoji="1">
                <a:solidFill>
                  <a:schemeClr val="tx1"/>
                </a:solidFill>
                <a:latin typeface="맑은 고딕" panose="020B0503020000020004" pitchFamily="34" charset="-127"/>
                <a:ea typeface="굴림" panose="020B0600000101010101" pitchFamily="34" charset="-127"/>
              </a:defRPr>
            </a:lvl1pPr>
            <a:lvl2pPr marL="742950" indent="-285750">
              <a:tabLst>
                <a:tab pos="266700" algn="l"/>
              </a:tabLst>
              <a:defRPr kumimoji="1">
                <a:solidFill>
                  <a:schemeClr val="tx1"/>
                </a:solidFill>
                <a:latin typeface="맑은 고딕" panose="020B0503020000020004" pitchFamily="34" charset="-127"/>
                <a:ea typeface="굴림" panose="020B0600000101010101" pitchFamily="34" charset="-127"/>
              </a:defRPr>
            </a:lvl2pPr>
            <a:lvl3pPr marL="1143000" indent="-228600">
              <a:tabLst>
                <a:tab pos="266700" algn="l"/>
              </a:tabLst>
              <a:defRPr kumimoji="1">
                <a:solidFill>
                  <a:schemeClr val="tx1"/>
                </a:solidFill>
                <a:latin typeface="맑은 고딕" panose="020B0503020000020004" pitchFamily="34" charset="-127"/>
                <a:ea typeface="굴림" panose="020B0600000101010101" pitchFamily="34" charset="-127"/>
              </a:defRPr>
            </a:lvl3pPr>
            <a:lvl4pPr marL="1600200" indent="-228600">
              <a:tabLst>
                <a:tab pos="266700" algn="l"/>
              </a:tabLst>
              <a:defRPr kumimoji="1">
                <a:solidFill>
                  <a:schemeClr val="tx1"/>
                </a:solidFill>
                <a:latin typeface="맑은 고딕" panose="020B0503020000020004" pitchFamily="34" charset="-127"/>
                <a:ea typeface="굴림" panose="020B0600000101010101" pitchFamily="34" charset="-127"/>
              </a:defRPr>
            </a:lvl4pPr>
            <a:lvl5pPr marL="2057400" indent="-228600">
              <a:tabLst>
                <a:tab pos="266700" algn="l"/>
              </a:tabLst>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tabLst>
                <a:tab pos="266700" algn="l"/>
              </a:tabLs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tabLst>
                <a:tab pos="266700" algn="l"/>
              </a:tabLs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tabLst>
                <a:tab pos="266700" algn="l"/>
              </a:tabLs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tabLst>
                <a:tab pos="266700" algn="l"/>
              </a:tabLst>
              <a:defRPr kumimoji="1">
                <a:solidFill>
                  <a:schemeClr val="tx1"/>
                </a:solidFill>
                <a:latin typeface="맑은 고딕" panose="020B0503020000020004" pitchFamily="34" charset="-127"/>
                <a:ea typeface="굴림" panose="020B0600000101010101" pitchFamily="34" charset="-127"/>
              </a:defRPr>
            </a:lvl9pPr>
          </a:lstStyle>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Active Filter</a:t>
            </a:r>
            <a:r>
              <a:rPr lang="en-US" altLang="en-US" sz="2000" dirty="0">
                <a:latin typeface="Arial" panose="020B0604020202020204" pitchFamily="34" charset="0"/>
                <a:cs typeface="Arial" panose="020B0604020202020204" pitchFamily="34" charset="0"/>
              </a:rPr>
              <a:t>: An amplifier used for amplifying small signals riding on large common-mode voltages.</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Precision Half-Wave Rectifier</a:t>
            </a:r>
            <a:r>
              <a:rPr lang="en-US" altLang="en-US" sz="2000" dirty="0">
                <a:latin typeface="Arial" panose="020B0604020202020204" pitchFamily="34" charset="0"/>
                <a:cs typeface="Arial" panose="020B0604020202020204" pitchFamily="34" charset="0"/>
              </a:rPr>
              <a:t>: An inverting amplifier adding two diodes in both path.</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Precision Full-Wave Rectifier</a:t>
            </a:r>
            <a:r>
              <a:rPr lang="en-US" altLang="en-US" sz="2000" dirty="0">
                <a:latin typeface="Arial" panose="020B0604020202020204" pitchFamily="34" charset="0"/>
                <a:cs typeface="Arial" panose="020B0604020202020204" pitchFamily="34" charset="0"/>
              </a:rPr>
              <a:t>: Uses two op amps, two diodes, and five equal resistors, can rectify input voltages with millivolt amplitudes.</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Instrumentation amplifier</a:t>
            </a:r>
            <a:r>
              <a:rPr lang="en-US" altLang="en-US" sz="2000" dirty="0">
                <a:latin typeface="Arial" panose="020B0604020202020204" pitchFamily="34" charset="0"/>
                <a:cs typeface="Arial" panose="020B0604020202020204" pitchFamily="34" charset="0"/>
              </a:rPr>
              <a:t>: An amplifier used for amplifying small signals riding on large common-mode voltages.</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Isolation amplifier</a:t>
            </a:r>
            <a:r>
              <a:rPr lang="en-US" altLang="en-US" sz="2000" dirty="0">
                <a:latin typeface="Arial" panose="020B0604020202020204" pitchFamily="34" charset="0"/>
                <a:cs typeface="Arial" panose="020B0604020202020204" pitchFamily="34" charset="0"/>
              </a:rPr>
              <a:t>: An amplifier with electrically isolated internal stages.</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Transconductance</a:t>
            </a:r>
            <a:r>
              <a:rPr lang="en-US" altLang="en-US" sz="2000" dirty="0">
                <a:latin typeface="Arial" panose="020B0604020202020204" pitchFamily="34" charset="0"/>
                <a:cs typeface="Arial" panose="020B0604020202020204" pitchFamily="34" charset="0"/>
              </a:rPr>
              <a:t>: In an electronic device, the ratio of the output current to the input voltage. </a:t>
            </a:r>
          </a:p>
          <a:p>
            <a:pPr marL="457200" indent="-457200">
              <a:lnSpc>
                <a:spcPct val="120000"/>
              </a:lnSpc>
              <a:spcAft>
                <a:spcPts val="1333"/>
              </a:spcAft>
              <a:buSzPct val="100000"/>
              <a:buFont typeface="+mj-lt"/>
              <a:buAutoNum type="arabicPeriod"/>
            </a:pPr>
            <a:r>
              <a:rPr lang="en-US" altLang="en-US" sz="2000" b="1" dirty="0">
                <a:latin typeface="Arial" panose="020B0604020202020204" pitchFamily="34" charset="0"/>
                <a:cs typeface="Arial" panose="020B0604020202020204" pitchFamily="34" charset="0"/>
              </a:rPr>
              <a:t>Operational transconductance Amplifier</a:t>
            </a:r>
            <a:r>
              <a:rPr lang="en-US" altLang="en-US" sz="2000" dirty="0">
                <a:latin typeface="Arial" panose="020B0604020202020204" pitchFamily="34" charset="0"/>
                <a:cs typeface="Arial" panose="020B0604020202020204" pitchFamily="34" charset="0"/>
              </a:rPr>
              <a:t>: A voltage-to-current amplifier.</a:t>
            </a:r>
          </a:p>
          <a:p>
            <a:endParaRPr lang="en-US" altLang="en-US" sz="2000" b="1" i="1" dirty="0">
              <a:solidFill>
                <a:srgbClr val="0000FF"/>
              </a:solidFill>
              <a:latin typeface="Times" panose="02020603050405020304" pitchFamily="18" charset="0"/>
              <a:cs typeface="Times New Roman" panose="02020603050405020304" pitchFamily="18" charset="0"/>
            </a:endParaRPr>
          </a:p>
          <a:p>
            <a:endParaRPr lang="en-US" altLang="en-US" sz="2000" b="1" i="1" dirty="0">
              <a:solidFill>
                <a:srgbClr val="000000"/>
              </a:solidFill>
              <a:latin typeface="Times"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a:extLst>
              <a:ext uri="{FF2B5EF4-FFF2-40B4-BE49-F238E27FC236}">
                <a16:creationId xmlns:a16="http://schemas.microsoft.com/office/drawing/2014/main" id="{3FC5076E-7769-4EAE-937A-EB314E78C1B0}"/>
              </a:ext>
            </a:extLst>
          </p:cNvPr>
          <p:cNvSpPr>
            <a:spLocks noGrp="1"/>
          </p:cNvSpPr>
          <p:nvPr>
            <p:ph type="title" idx="4294967295"/>
          </p:nvPr>
        </p:nvSpPr>
        <p:spPr bwMode="auto">
          <a:xfrm>
            <a:off x="1" y="-1473200"/>
            <a:ext cx="3153833" cy="4085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z="1333">
                <a:solidFill>
                  <a:srgbClr val="0D0D0D"/>
                </a:solidFill>
              </a:rPr>
              <a:t>다음시간 안내</a:t>
            </a:r>
          </a:p>
        </p:txBody>
      </p:sp>
      <p:sp>
        <p:nvSpPr>
          <p:cNvPr id="11268" name="텍스트 개체 틀 15">
            <a:extLst>
              <a:ext uri="{FF2B5EF4-FFF2-40B4-BE49-F238E27FC236}">
                <a16:creationId xmlns:a16="http://schemas.microsoft.com/office/drawing/2014/main" id="{79A5A0A2-2BA4-4100-ADD0-0B14700C691E}"/>
              </a:ext>
            </a:extLst>
          </p:cNvPr>
          <p:cNvSpPr txBox="1">
            <a:spLocks/>
          </p:cNvSpPr>
          <p:nvPr/>
        </p:nvSpPr>
        <p:spPr bwMode="auto">
          <a:xfrm>
            <a:off x="670985" y="1411818"/>
            <a:ext cx="10850033" cy="7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50" charset="-127"/>
                <a:ea typeface="굴림" charset="-127"/>
              </a:defRPr>
            </a:lvl1pPr>
            <a:lvl2pPr marL="742950" indent="-285750">
              <a:defRPr kumimoji="1">
                <a:solidFill>
                  <a:schemeClr val="tx1"/>
                </a:solidFill>
                <a:latin typeface="맑은 고딕" pitchFamily="50" charset="-127"/>
                <a:ea typeface="굴림" charset="-127"/>
              </a:defRPr>
            </a:lvl2pPr>
            <a:lvl3pPr marL="1143000" indent="-228600">
              <a:defRPr kumimoji="1">
                <a:solidFill>
                  <a:schemeClr val="tx1"/>
                </a:solidFill>
                <a:latin typeface="맑은 고딕" pitchFamily="50" charset="-127"/>
                <a:ea typeface="굴림" charset="-127"/>
              </a:defRPr>
            </a:lvl3pPr>
            <a:lvl4pPr marL="1600200" indent="-228600">
              <a:defRPr kumimoji="1">
                <a:solidFill>
                  <a:schemeClr val="tx1"/>
                </a:solidFill>
                <a:latin typeface="맑은 고딕" pitchFamily="50" charset="-127"/>
                <a:ea typeface="굴림" charset="-127"/>
              </a:defRPr>
            </a:lvl4pPr>
            <a:lvl5pPr marL="2057400" indent="-22860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algn="ctr" latinLnBrk="1">
              <a:spcBef>
                <a:spcPct val="20000"/>
              </a:spcBef>
              <a:buFont typeface="Arial" charset="0"/>
              <a:buNone/>
              <a:defRPr/>
            </a:pPr>
            <a:r>
              <a:rPr kumimoji="0" lang="en-US" altLang="ko-KR" sz="5333" b="1" dirty="0">
                <a:solidFill>
                  <a:schemeClr val="accent5">
                    <a:lumMod val="75000"/>
                  </a:schemeClr>
                </a:solidFill>
                <a:latin typeface="Sitka Heading" pitchFamily="2" charset="0"/>
                <a:ea typeface="나눔고딕" pitchFamily="50" charset="-127"/>
              </a:rPr>
              <a:t>Lesson 13: Linear Source</a:t>
            </a:r>
            <a:endParaRPr kumimoji="0" lang="ko-KR" altLang="en-US" sz="5333" b="1" dirty="0">
              <a:solidFill>
                <a:schemeClr val="accent5">
                  <a:lumMod val="75000"/>
                </a:schemeClr>
              </a:solidFill>
              <a:latin typeface="Sitka Heading" pitchFamily="2" charset="0"/>
              <a:ea typeface="나눔고딕" pitchFamily="50" charset="-127"/>
            </a:endParaRPr>
          </a:p>
        </p:txBody>
      </p:sp>
      <p:sp>
        <p:nvSpPr>
          <p:cNvPr id="5" name="직사각형 7">
            <a:extLst>
              <a:ext uri="{FF2B5EF4-FFF2-40B4-BE49-F238E27FC236}">
                <a16:creationId xmlns:a16="http://schemas.microsoft.com/office/drawing/2014/main" id="{DCE60BC3-880C-4AAF-A526-D610AD2A82F5}"/>
              </a:ext>
            </a:extLst>
          </p:cNvPr>
          <p:cNvSpPr>
            <a:spLocks noChangeArrowheads="1"/>
          </p:cNvSpPr>
          <p:nvPr/>
        </p:nvSpPr>
        <p:spPr bwMode="auto">
          <a:xfrm>
            <a:off x="694268" y="4042833"/>
            <a:ext cx="1108921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kumimoji="1">
                <a:solidFill>
                  <a:schemeClr val="tx1"/>
                </a:solidFill>
                <a:latin typeface="맑은 고딕" panose="020B0503020000020004" pitchFamily="34" charset="-127"/>
                <a:ea typeface="굴림" panose="020B0600000101010101" pitchFamily="34" charset="-127"/>
              </a:defRPr>
            </a:lvl1pPr>
            <a:lvl2pPr marL="742950" indent="-285750">
              <a:defRPr kumimoji="1">
                <a:solidFill>
                  <a:schemeClr val="tx1"/>
                </a:solidFill>
                <a:latin typeface="맑은 고딕" panose="020B0503020000020004" pitchFamily="34" charset="-127"/>
                <a:ea typeface="굴림" panose="020B0600000101010101" pitchFamily="34" charset="-127"/>
              </a:defRPr>
            </a:lvl2pPr>
            <a:lvl3pPr marL="1143000" indent="-228600">
              <a:defRPr kumimoji="1">
                <a:solidFill>
                  <a:schemeClr val="tx1"/>
                </a:solidFill>
                <a:latin typeface="맑은 고딕" panose="020B0503020000020004" pitchFamily="34" charset="-127"/>
                <a:ea typeface="굴림" panose="020B0600000101010101" pitchFamily="34" charset="-127"/>
              </a:defRPr>
            </a:lvl3pPr>
            <a:lvl4pPr marL="1600200" indent="-228600">
              <a:defRPr kumimoji="1">
                <a:solidFill>
                  <a:schemeClr val="tx1"/>
                </a:solidFill>
                <a:latin typeface="맑은 고딕" panose="020B0503020000020004" pitchFamily="34" charset="-127"/>
                <a:ea typeface="굴림" panose="020B0600000101010101" pitchFamily="34" charset="-127"/>
              </a:defRPr>
            </a:lvl4pPr>
            <a:lvl5pPr marL="2057400" indent="-228600">
              <a:defRPr kumimoji="1">
                <a:solidFill>
                  <a:schemeClr val="tx1"/>
                </a:solidFill>
                <a:latin typeface="맑은 고딕" panose="020B0503020000020004" pitchFamily="34" charset="-127"/>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34" charset="-127"/>
                <a:ea typeface="굴림" panose="020B0600000101010101" pitchFamily="34" charset="-127"/>
              </a:defRPr>
            </a:lvl9pPr>
          </a:lstStyle>
          <a:p>
            <a:pPr>
              <a:lnSpc>
                <a:spcPct val="90000"/>
              </a:lnSpc>
            </a:pPr>
            <a:r>
              <a:rPr lang="en-US" altLang="en-US" i="1" dirty="0">
                <a:solidFill>
                  <a:srgbClr val="FF0000"/>
                </a:solidFill>
                <a:latin typeface="Malgun Gothic" panose="020B0503020000020004" pitchFamily="34" charset="-127"/>
                <a:ea typeface="굴림" pitchFamily="1" charset="-127"/>
              </a:rPr>
              <a:t>[1]  Electronics devices and Circuits theory – Robert </a:t>
            </a:r>
            <a:r>
              <a:rPr lang="en-US" altLang="en-US" i="1" dirty="0" err="1">
                <a:solidFill>
                  <a:srgbClr val="FF0000"/>
                </a:solidFill>
                <a:latin typeface="Malgun Gothic" panose="020B0503020000020004" pitchFamily="34" charset="-127"/>
                <a:ea typeface="굴림" pitchFamily="1" charset="-127"/>
              </a:rPr>
              <a:t>Boylestad</a:t>
            </a:r>
            <a:r>
              <a:rPr lang="en-US" altLang="en-US" i="1" dirty="0">
                <a:solidFill>
                  <a:srgbClr val="FF0000"/>
                </a:solidFill>
                <a:latin typeface="Malgun Gothic" panose="020B0503020000020004" pitchFamily="34" charset="-127"/>
                <a:ea typeface="굴림" pitchFamily="1" charset="-127"/>
              </a:rPr>
              <a:t>, Louis </a:t>
            </a:r>
            <a:r>
              <a:rPr lang="en-US" altLang="en-US" i="1" dirty="0" err="1">
                <a:solidFill>
                  <a:srgbClr val="FF0000"/>
                </a:solidFill>
                <a:latin typeface="Malgun Gothic" panose="020B0503020000020004" pitchFamily="34" charset="-127"/>
                <a:ea typeface="굴림" pitchFamily="1" charset="-127"/>
              </a:rPr>
              <a:t>Nashelsky</a:t>
            </a:r>
            <a:r>
              <a:rPr lang="en-US" altLang="en-US" i="1" dirty="0">
                <a:solidFill>
                  <a:srgbClr val="FF0000"/>
                </a:solidFill>
                <a:latin typeface="Malgun Gothic" panose="020B0503020000020004" pitchFamily="34" charset="-127"/>
                <a:ea typeface="굴림" pitchFamily="1" charset="-127"/>
              </a:rPr>
              <a:t>, Prentice Hall, 11</a:t>
            </a:r>
            <a:r>
              <a:rPr lang="en-US" altLang="en-US" i="1" baseline="30000" dirty="0">
                <a:solidFill>
                  <a:srgbClr val="FF0000"/>
                </a:solidFill>
                <a:latin typeface="Malgun Gothic" panose="020B0503020000020004" pitchFamily="34" charset="-127"/>
                <a:ea typeface="굴림" pitchFamily="1" charset="-127"/>
              </a:rPr>
              <a:t>th</a:t>
            </a:r>
            <a:r>
              <a:rPr lang="en-US" altLang="en-US" i="1" dirty="0">
                <a:solidFill>
                  <a:srgbClr val="FF0000"/>
                </a:solidFill>
                <a:latin typeface="Malgun Gothic" panose="020B0503020000020004" pitchFamily="34" charset="-127"/>
                <a:ea typeface="굴림" pitchFamily="1" charset="-127"/>
              </a:rPr>
              <a:t> edition</a:t>
            </a:r>
          </a:p>
          <a:p>
            <a:pPr>
              <a:lnSpc>
                <a:spcPct val="90000"/>
              </a:lnSpc>
            </a:pPr>
            <a:r>
              <a:rPr lang="en-US" altLang="en-US" i="1" dirty="0">
                <a:solidFill>
                  <a:srgbClr val="FF0000"/>
                </a:solidFill>
                <a:latin typeface="Malgun Gothic" panose="020B0503020000020004" pitchFamily="34" charset="-127"/>
                <a:ea typeface="굴림" pitchFamily="1" charset="-127"/>
              </a:rPr>
              <a:t>[2]  Fundamental of Microelectronics – Behzad </a:t>
            </a:r>
            <a:r>
              <a:rPr lang="en-US" altLang="en-US" i="1" dirty="0" err="1">
                <a:solidFill>
                  <a:srgbClr val="FF0000"/>
                </a:solidFill>
                <a:latin typeface="Malgun Gothic" panose="020B0503020000020004" pitchFamily="34" charset="-127"/>
                <a:ea typeface="굴림" pitchFamily="1" charset="-127"/>
              </a:rPr>
              <a:t>Razavi</a:t>
            </a:r>
            <a:r>
              <a:rPr lang="en-US" altLang="en-US" i="1" dirty="0">
                <a:solidFill>
                  <a:srgbClr val="FF0000"/>
                </a:solidFill>
                <a:latin typeface="Malgun Gothic" panose="020B0503020000020004" pitchFamily="34" charset="-127"/>
                <a:ea typeface="굴림" pitchFamily="1" charset="-127"/>
              </a:rPr>
              <a:t>, Wiley, Preview Edition 2006</a:t>
            </a:r>
          </a:p>
          <a:p>
            <a:pPr>
              <a:lnSpc>
                <a:spcPct val="90000"/>
              </a:lnSpc>
            </a:pPr>
            <a:r>
              <a:rPr lang="en-US" altLang="en-US" i="1" dirty="0">
                <a:solidFill>
                  <a:srgbClr val="FF0000"/>
                </a:solidFill>
                <a:latin typeface="Malgun Gothic" panose="020B0503020000020004" pitchFamily="34" charset="-127"/>
                <a:ea typeface="굴림" pitchFamily="1" charset="-127"/>
              </a:rPr>
              <a:t>[3] Electronics Fundamentals : Circuits, Devices, and Applications - Thomas L. Floyd, David. L. Buchla, Pearson, 8</a:t>
            </a:r>
            <a:r>
              <a:rPr lang="en-US" altLang="en-US" i="1" baseline="30000" dirty="0">
                <a:solidFill>
                  <a:srgbClr val="FF0000"/>
                </a:solidFill>
                <a:latin typeface="Malgun Gothic" panose="020B0503020000020004" pitchFamily="34" charset="-127"/>
                <a:ea typeface="굴림" pitchFamily="1" charset="-127"/>
              </a:rPr>
              <a:t>th</a:t>
            </a:r>
            <a:r>
              <a:rPr lang="en-US" altLang="en-US" i="1" dirty="0">
                <a:solidFill>
                  <a:srgbClr val="FF0000"/>
                </a:solidFill>
                <a:latin typeface="Malgun Gothic" panose="020B0503020000020004" pitchFamily="34" charset="-127"/>
                <a:ea typeface="굴림" pitchFamily="1" charset="-127"/>
              </a:rPr>
              <a:t> Edition </a:t>
            </a:r>
          </a:p>
          <a:p>
            <a:pPr>
              <a:lnSpc>
                <a:spcPct val="90000"/>
              </a:lnSpc>
            </a:pPr>
            <a:r>
              <a:rPr lang="en-US" altLang="en-US" i="1" dirty="0">
                <a:solidFill>
                  <a:srgbClr val="FF0000"/>
                </a:solidFill>
                <a:latin typeface="Malgun Gothic" panose="020B0503020000020004" pitchFamily="34" charset="-127"/>
                <a:ea typeface="굴림" pitchFamily="1" charset="-127"/>
              </a:rPr>
              <a:t>[4] http://en.wikipedia.org/wiki/Instrumentation_amplifier </a:t>
            </a:r>
          </a:p>
          <a:p>
            <a:pPr>
              <a:lnSpc>
                <a:spcPct val="90000"/>
              </a:lnSpc>
            </a:pPr>
            <a:r>
              <a:rPr lang="en-US" altLang="en-US" i="1" dirty="0">
                <a:solidFill>
                  <a:srgbClr val="FF0000"/>
                </a:solidFill>
                <a:latin typeface="Malgun Gothic" panose="020B0503020000020004" pitchFamily="34" charset="-127"/>
                <a:ea typeface="굴림" pitchFamily="1" charset="-127"/>
              </a:rPr>
              <a:t>[5] https://www.eeeguide.com/precision-full-wave-rectifiers/</a:t>
            </a:r>
          </a:p>
          <a:p>
            <a:pPr>
              <a:lnSpc>
                <a:spcPct val="90000"/>
              </a:lnSpc>
            </a:pPr>
            <a:r>
              <a:rPr lang="en-US" altLang="en-US" i="1" dirty="0">
                <a:solidFill>
                  <a:srgbClr val="FF0000"/>
                </a:solidFill>
                <a:latin typeface="Malgun Gothic" panose="020B0503020000020004" pitchFamily="34" charset="-127"/>
                <a:ea typeface="굴림" pitchFamily="1" charset="-127"/>
              </a:rPr>
              <a:t>[6] https://ti.com</a:t>
            </a:r>
          </a:p>
          <a:p>
            <a:pPr>
              <a:lnSpc>
                <a:spcPct val="90000"/>
              </a:lnSpc>
            </a:pPr>
            <a:br>
              <a:rPr lang="en-US" dirty="0"/>
            </a:br>
            <a:endParaRPr lang="en-US" altLang="en-US" i="1" dirty="0">
              <a:solidFill>
                <a:srgbClr val="FF0000"/>
              </a:solidFill>
              <a:latin typeface="Malgun Gothic" panose="020B0503020000020004" pitchFamily="34" charset="-127"/>
              <a:ea typeface="굴림" pitchFamily="1" charset="-127"/>
            </a:endParaRPr>
          </a:p>
          <a:p>
            <a:endParaRPr lang="en-US" altLang="en-US" b="1" dirty="0">
              <a:solidFill>
                <a:srgbClr val="000000"/>
              </a:solidFill>
              <a:latin typeface="Malgun Gothic" panose="020B0503020000020004" pitchFamily="34" charset="-127"/>
              <a:ea typeface="굴림" pitchFamily="1" charset="-127"/>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sp>
        <p:nvSpPr>
          <p:cNvPr id="3" name="Rectangle 2">
            <a:extLst>
              <a:ext uri="{FF2B5EF4-FFF2-40B4-BE49-F238E27FC236}">
                <a16:creationId xmlns:a16="http://schemas.microsoft.com/office/drawing/2014/main" id="{C2306896-5DC2-4C2F-80E1-A009D5D449DB}"/>
              </a:ext>
            </a:extLst>
          </p:cNvPr>
          <p:cNvSpPr/>
          <p:nvPr/>
        </p:nvSpPr>
        <p:spPr>
          <a:xfrm>
            <a:off x="206300" y="1424091"/>
            <a:ext cx="2616357" cy="400110"/>
          </a:xfrm>
          <a:prstGeom prst="rect">
            <a:avLst/>
          </a:prstGeom>
        </p:spPr>
        <p:txBody>
          <a:bodyPr wrap="none">
            <a:spAutoFit/>
          </a:bodyPr>
          <a:lstStyle/>
          <a:p>
            <a:pPr algn="ctr"/>
            <a:r>
              <a:rPr lang="en-US" altLang="en-US" sz="2000" dirty="0"/>
              <a:t>Passive Filters: Realistic</a:t>
            </a:r>
          </a:p>
        </p:txBody>
      </p:sp>
      <p:grpSp>
        <p:nvGrpSpPr>
          <p:cNvPr id="116" name="Group 115">
            <a:extLst>
              <a:ext uri="{FF2B5EF4-FFF2-40B4-BE49-F238E27FC236}">
                <a16:creationId xmlns:a16="http://schemas.microsoft.com/office/drawing/2014/main" id="{D256BD65-2802-4D9A-B77F-CF623ED42210}"/>
              </a:ext>
            </a:extLst>
          </p:cNvPr>
          <p:cNvGrpSpPr/>
          <p:nvPr/>
        </p:nvGrpSpPr>
        <p:grpSpPr>
          <a:xfrm>
            <a:off x="1009650" y="2047875"/>
            <a:ext cx="7146925" cy="4006850"/>
            <a:chOff x="1009650" y="2047875"/>
            <a:chExt cx="7146925" cy="4006850"/>
          </a:xfrm>
        </p:grpSpPr>
        <p:sp>
          <p:nvSpPr>
            <p:cNvPr id="117" name="Line 4">
              <a:extLst>
                <a:ext uri="{FF2B5EF4-FFF2-40B4-BE49-F238E27FC236}">
                  <a16:creationId xmlns:a16="http://schemas.microsoft.com/office/drawing/2014/main" id="{49993AB0-93CE-4F9E-88A3-46D221DA5462}"/>
                </a:ext>
              </a:extLst>
            </p:cNvPr>
            <p:cNvSpPr>
              <a:spLocks noChangeShapeType="1"/>
            </p:cNvSpPr>
            <p:nvPr/>
          </p:nvSpPr>
          <p:spPr bwMode="auto">
            <a:xfrm>
              <a:off x="1009650" y="2438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Line 5">
              <a:extLst>
                <a:ext uri="{FF2B5EF4-FFF2-40B4-BE49-F238E27FC236}">
                  <a16:creationId xmlns:a16="http://schemas.microsoft.com/office/drawing/2014/main" id="{C120F9B9-993A-421C-9033-9AFB945957D1}"/>
                </a:ext>
              </a:extLst>
            </p:cNvPr>
            <p:cNvSpPr>
              <a:spLocks noChangeShapeType="1"/>
            </p:cNvSpPr>
            <p:nvPr/>
          </p:nvSpPr>
          <p:spPr bwMode="auto">
            <a:xfrm>
              <a:off x="5126038" y="25146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Line 6">
              <a:extLst>
                <a:ext uri="{FF2B5EF4-FFF2-40B4-BE49-F238E27FC236}">
                  <a16:creationId xmlns:a16="http://schemas.microsoft.com/office/drawing/2014/main" id="{BA43D72B-4157-4848-A6B6-C50B82FBA209}"/>
                </a:ext>
              </a:extLst>
            </p:cNvPr>
            <p:cNvSpPr>
              <a:spLocks noChangeShapeType="1"/>
            </p:cNvSpPr>
            <p:nvPr/>
          </p:nvSpPr>
          <p:spPr bwMode="auto">
            <a:xfrm>
              <a:off x="5126038" y="3810000"/>
              <a:ext cx="2952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Line 7">
              <a:extLst>
                <a:ext uri="{FF2B5EF4-FFF2-40B4-BE49-F238E27FC236}">
                  <a16:creationId xmlns:a16="http://schemas.microsoft.com/office/drawing/2014/main" id="{C41B0CF2-E543-41D3-A8EF-C29B229915C0}"/>
                </a:ext>
              </a:extLst>
            </p:cNvPr>
            <p:cNvSpPr>
              <a:spLocks noChangeShapeType="1"/>
            </p:cNvSpPr>
            <p:nvPr/>
          </p:nvSpPr>
          <p:spPr bwMode="auto">
            <a:xfrm>
              <a:off x="1009650" y="3733800"/>
              <a:ext cx="30289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8">
              <a:extLst>
                <a:ext uri="{FF2B5EF4-FFF2-40B4-BE49-F238E27FC236}">
                  <a16:creationId xmlns:a16="http://schemas.microsoft.com/office/drawing/2014/main" id="{6A9854EC-AA68-4F85-B4A6-771E959A6254}"/>
                </a:ext>
              </a:extLst>
            </p:cNvPr>
            <p:cNvSpPr>
              <a:spLocks noChangeShapeType="1"/>
            </p:cNvSpPr>
            <p:nvPr/>
          </p:nvSpPr>
          <p:spPr bwMode="auto">
            <a:xfrm>
              <a:off x="1009650" y="4724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9">
              <a:extLst>
                <a:ext uri="{FF2B5EF4-FFF2-40B4-BE49-F238E27FC236}">
                  <a16:creationId xmlns:a16="http://schemas.microsoft.com/office/drawing/2014/main" id="{98BC2643-DEAA-47B7-BD86-5C8671436319}"/>
                </a:ext>
              </a:extLst>
            </p:cNvPr>
            <p:cNvSpPr>
              <a:spLocks noChangeShapeType="1"/>
            </p:cNvSpPr>
            <p:nvPr/>
          </p:nvSpPr>
          <p:spPr bwMode="auto">
            <a:xfrm>
              <a:off x="1009650" y="6019800"/>
              <a:ext cx="30289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Line 10">
              <a:extLst>
                <a:ext uri="{FF2B5EF4-FFF2-40B4-BE49-F238E27FC236}">
                  <a16:creationId xmlns:a16="http://schemas.microsoft.com/office/drawing/2014/main" id="{7AD0AC19-6E08-416B-A314-FC8B9CF444ED}"/>
                </a:ext>
              </a:extLst>
            </p:cNvPr>
            <p:cNvSpPr>
              <a:spLocks noChangeShapeType="1"/>
            </p:cNvSpPr>
            <p:nvPr/>
          </p:nvSpPr>
          <p:spPr bwMode="auto">
            <a:xfrm>
              <a:off x="5126038" y="4724400"/>
              <a:ext cx="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11">
              <a:extLst>
                <a:ext uri="{FF2B5EF4-FFF2-40B4-BE49-F238E27FC236}">
                  <a16:creationId xmlns:a16="http://schemas.microsoft.com/office/drawing/2014/main" id="{9D35551E-F8D4-467B-B82D-41FE706617B7}"/>
                </a:ext>
              </a:extLst>
            </p:cNvPr>
            <p:cNvSpPr>
              <a:spLocks noChangeShapeType="1"/>
            </p:cNvSpPr>
            <p:nvPr/>
          </p:nvSpPr>
          <p:spPr bwMode="auto">
            <a:xfrm>
              <a:off x="5126038" y="6019800"/>
              <a:ext cx="30305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Line 12">
              <a:extLst>
                <a:ext uri="{FF2B5EF4-FFF2-40B4-BE49-F238E27FC236}">
                  <a16:creationId xmlns:a16="http://schemas.microsoft.com/office/drawing/2014/main" id="{A2CED04E-28F7-46F9-9BBF-B6CF539054BA}"/>
                </a:ext>
              </a:extLst>
            </p:cNvPr>
            <p:cNvSpPr>
              <a:spLocks noChangeShapeType="1"/>
            </p:cNvSpPr>
            <p:nvPr/>
          </p:nvSpPr>
          <p:spPr bwMode="auto">
            <a:xfrm>
              <a:off x="1009650" y="2743200"/>
              <a:ext cx="1087438"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 name="Line 13">
              <a:extLst>
                <a:ext uri="{FF2B5EF4-FFF2-40B4-BE49-F238E27FC236}">
                  <a16:creationId xmlns:a16="http://schemas.microsoft.com/office/drawing/2014/main" id="{B6BE06F8-0FA1-4157-8580-D8EAF3677450}"/>
                </a:ext>
              </a:extLst>
            </p:cNvPr>
            <p:cNvSpPr>
              <a:spLocks noChangeShapeType="1"/>
            </p:cNvSpPr>
            <p:nvPr/>
          </p:nvSpPr>
          <p:spPr bwMode="auto">
            <a:xfrm>
              <a:off x="2097088" y="2743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 name="Line 14">
              <a:extLst>
                <a:ext uri="{FF2B5EF4-FFF2-40B4-BE49-F238E27FC236}">
                  <a16:creationId xmlns:a16="http://schemas.microsoft.com/office/drawing/2014/main" id="{AE961A89-A54D-4619-A373-BBFF3C81384A}"/>
                </a:ext>
              </a:extLst>
            </p:cNvPr>
            <p:cNvSpPr>
              <a:spLocks noChangeShapeType="1"/>
            </p:cNvSpPr>
            <p:nvPr/>
          </p:nvSpPr>
          <p:spPr bwMode="auto">
            <a:xfrm>
              <a:off x="6602413" y="2743200"/>
              <a:ext cx="0" cy="10668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Line 15">
              <a:extLst>
                <a:ext uri="{FF2B5EF4-FFF2-40B4-BE49-F238E27FC236}">
                  <a16:creationId xmlns:a16="http://schemas.microsoft.com/office/drawing/2014/main" id="{F4201396-8C45-40D7-8333-1A229253AB8C}"/>
                </a:ext>
              </a:extLst>
            </p:cNvPr>
            <p:cNvSpPr>
              <a:spLocks noChangeShapeType="1"/>
            </p:cNvSpPr>
            <p:nvPr/>
          </p:nvSpPr>
          <p:spPr bwMode="auto">
            <a:xfrm>
              <a:off x="6602413" y="2743200"/>
              <a:ext cx="147637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6">
              <a:extLst>
                <a:ext uri="{FF2B5EF4-FFF2-40B4-BE49-F238E27FC236}">
                  <a16:creationId xmlns:a16="http://schemas.microsoft.com/office/drawing/2014/main" id="{80D820F3-4133-44F0-AD8E-F3B6886FCE89}"/>
                </a:ext>
              </a:extLst>
            </p:cNvPr>
            <p:cNvSpPr>
              <a:spLocks noChangeShapeType="1"/>
            </p:cNvSpPr>
            <p:nvPr/>
          </p:nvSpPr>
          <p:spPr bwMode="auto">
            <a:xfrm>
              <a:off x="2019300"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Line 17">
              <a:extLst>
                <a:ext uri="{FF2B5EF4-FFF2-40B4-BE49-F238E27FC236}">
                  <a16:creationId xmlns:a16="http://schemas.microsoft.com/office/drawing/2014/main" id="{0B09B5D0-EEBA-48C4-BBC7-7D3A9895D836}"/>
                </a:ext>
              </a:extLst>
            </p:cNvPr>
            <p:cNvSpPr>
              <a:spLocks noChangeShapeType="1"/>
            </p:cNvSpPr>
            <p:nvPr/>
          </p:nvSpPr>
          <p:spPr bwMode="auto">
            <a:xfrm>
              <a:off x="3028950"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Line 18">
              <a:extLst>
                <a:ext uri="{FF2B5EF4-FFF2-40B4-BE49-F238E27FC236}">
                  <a16:creationId xmlns:a16="http://schemas.microsoft.com/office/drawing/2014/main" id="{A3214B72-3FD0-4DBD-851B-8971BDB6001A}"/>
                </a:ext>
              </a:extLst>
            </p:cNvPr>
            <p:cNvSpPr>
              <a:spLocks noChangeShapeType="1"/>
            </p:cNvSpPr>
            <p:nvPr/>
          </p:nvSpPr>
          <p:spPr bwMode="auto">
            <a:xfrm>
              <a:off x="6059488"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Line 19">
              <a:extLst>
                <a:ext uri="{FF2B5EF4-FFF2-40B4-BE49-F238E27FC236}">
                  <a16:creationId xmlns:a16="http://schemas.microsoft.com/office/drawing/2014/main" id="{F01373E2-B320-415B-AF48-D63692FD016C}"/>
                </a:ext>
              </a:extLst>
            </p:cNvPr>
            <p:cNvSpPr>
              <a:spLocks noChangeShapeType="1"/>
            </p:cNvSpPr>
            <p:nvPr/>
          </p:nvSpPr>
          <p:spPr bwMode="auto">
            <a:xfrm>
              <a:off x="7069138" y="5029200"/>
              <a:ext cx="0" cy="99060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 name="Line 20">
              <a:extLst>
                <a:ext uri="{FF2B5EF4-FFF2-40B4-BE49-F238E27FC236}">
                  <a16:creationId xmlns:a16="http://schemas.microsoft.com/office/drawing/2014/main" id="{87D98EF7-816F-43C4-B4FD-5DCFA97AF008}"/>
                </a:ext>
              </a:extLst>
            </p:cNvPr>
            <p:cNvSpPr>
              <a:spLocks noChangeShapeType="1"/>
            </p:cNvSpPr>
            <p:nvPr/>
          </p:nvSpPr>
          <p:spPr bwMode="auto">
            <a:xfrm>
              <a:off x="2019300" y="50292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 name="Line 21">
              <a:extLst>
                <a:ext uri="{FF2B5EF4-FFF2-40B4-BE49-F238E27FC236}">
                  <a16:creationId xmlns:a16="http://schemas.microsoft.com/office/drawing/2014/main" id="{7B5E7156-D01F-4FF3-AABB-04D24F083F66}"/>
                </a:ext>
              </a:extLst>
            </p:cNvPr>
            <p:cNvSpPr>
              <a:spLocks noChangeShapeType="1"/>
            </p:cNvSpPr>
            <p:nvPr/>
          </p:nvSpPr>
          <p:spPr bwMode="auto">
            <a:xfrm flipH="1">
              <a:off x="5126038" y="5029200"/>
              <a:ext cx="9334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 name="Line 22">
              <a:extLst>
                <a:ext uri="{FF2B5EF4-FFF2-40B4-BE49-F238E27FC236}">
                  <a16:creationId xmlns:a16="http://schemas.microsoft.com/office/drawing/2014/main" id="{E25EA774-C971-48AD-A1E3-E02127076EA1}"/>
                </a:ext>
              </a:extLst>
            </p:cNvPr>
            <p:cNvSpPr>
              <a:spLocks noChangeShapeType="1"/>
            </p:cNvSpPr>
            <p:nvPr/>
          </p:nvSpPr>
          <p:spPr bwMode="auto">
            <a:xfrm>
              <a:off x="7069138" y="50292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 name="Text Box 23">
              <a:extLst>
                <a:ext uri="{FF2B5EF4-FFF2-40B4-BE49-F238E27FC236}">
                  <a16:creationId xmlns:a16="http://schemas.microsoft.com/office/drawing/2014/main" id="{2A699CE5-4752-4185-A353-2EB1C8B7E69E}"/>
                </a:ext>
              </a:extLst>
            </p:cNvPr>
            <p:cNvSpPr txBox="1">
              <a:spLocks noChangeArrowheads="1"/>
            </p:cNvSpPr>
            <p:nvPr/>
          </p:nvSpPr>
          <p:spPr bwMode="auto">
            <a:xfrm>
              <a:off x="1925638" y="2047875"/>
              <a:ext cx="135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dirty="0">
                  <a:solidFill>
                    <a:schemeClr val="accent2"/>
                  </a:solidFill>
                  <a:effectLst>
                    <a:outerShdw blurRad="38100" dist="38100" dir="2700000" algn="tl">
                      <a:srgbClr val="C0C0C0"/>
                    </a:outerShdw>
                  </a:effectLst>
                </a:rPr>
                <a:t>lowpass</a:t>
              </a:r>
            </a:p>
          </p:txBody>
        </p:sp>
        <p:sp>
          <p:nvSpPr>
            <p:cNvPr id="137" name="Line 24">
              <a:extLst>
                <a:ext uri="{FF2B5EF4-FFF2-40B4-BE49-F238E27FC236}">
                  <a16:creationId xmlns:a16="http://schemas.microsoft.com/office/drawing/2014/main" id="{F96939BC-7369-4724-BDF6-77EFCD42E727}"/>
                </a:ext>
              </a:extLst>
            </p:cNvPr>
            <p:cNvSpPr>
              <a:spLocks noChangeShapeType="1"/>
            </p:cNvSpPr>
            <p:nvPr/>
          </p:nvSpPr>
          <p:spPr bwMode="auto">
            <a:xfrm flipH="1">
              <a:off x="1087438" y="28956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 name="Line 25">
              <a:extLst>
                <a:ext uri="{FF2B5EF4-FFF2-40B4-BE49-F238E27FC236}">
                  <a16:creationId xmlns:a16="http://schemas.microsoft.com/office/drawing/2014/main" id="{CF14E00D-681E-4192-9A29-DCBD3E2FF9A8}"/>
                </a:ext>
              </a:extLst>
            </p:cNvPr>
            <p:cNvSpPr>
              <a:spLocks noChangeShapeType="1"/>
            </p:cNvSpPr>
            <p:nvPr/>
          </p:nvSpPr>
          <p:spPr bwMode="auto">
            <a:xfrm flipH="1">
              <a:off x="1087438" y="2895600"/>
              <a:ext cx="544512"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 name="Line 26">
              <a:extLst>
                <a:ext uri="{FF2B5EF4-FFF2-40B4-BE49-F238E27FC236}">
                  <a16:creationId xmlns:a16="http://schemas.microsoft.com/office/drawing/2014/main" id="{351F401A-3782-4FC1-8714-2C5C68A39137}"/>
                </a:ext>
              </a:extLst>
            </p:cNvPr>
            <p:cNvSpPr>
              <a:spLocks noChangeShapeType="1"/>
            </p:cNvSpPr>
            <p:nvPr/>
          </p:nvSpPr>
          <p:spPr bwMode="auto">
            <a:xfrm flipH="1">
              <a:off x="1165225" y="2971800"/>
              <a:ext cx="6985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 name="Line 27">
              <a:extLst>
                <a:ext uri="{FF2B5EF4-FFF2-40B4-BE49-F238E27FC236}">
                  <a16:creationId xmlns:a16="http://schemas.microsoft.com/office/drawing/2014/main" id="{1CB5B782-21EF-4DC0-B9D8-3C079326DE60}"/>
                </a:ext>
              </a:extLst>
            </p:cNvPr>
            <p:cNvSpPr>
              <a:spLocks noChangeShapeType="1"/>
            </p:cNvSpPr>
            <p:nvPr/>
          </p:nvSpPr>
          <p:spPr bwMode="auto">
            <a:xfrm flipH="1">
              <a:off x="1476375" y="3124200"/>
              <a:ext cx="542925"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 name="Line 28">
              <a:extLst>
                <a:ext uri="{FF2B5EF4-FFF2-40B4-BE49-F238E27FC236}">
                  <a16:creationId xmlns:a16="http://schemas.microsoft.com/office/drawing/2014/main" id="{1C9D5154-FF07-4EC3-B0C9-795BBD751A8F}"/>
                </a:ext>
              </a:extLst>
            </p:cNvPr>
            <p:cNvSpPr>
              <a:spLocks noChangeShapeType="1"/>
            </p:cNvSpPr>
            <p:nvPr/>
          </p:nvSpPr>
          <p:spPr bwMode="auto">
            <a:xfrm flipH="1">
              <a:off x="1785938" y="3429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 name="Line 29">
              <a:extLst>
                <a:ext uri="{FF2B5EF4-FFF2-40B4-BE49-F238E27FC236}">
                  <a16:creationId xmlns:a16="http://schemas.microsoft.com/office/drawing/2014/main" id="{F2986197-11B9-466C-8BF9-FD6CD7EE8467}"/>
                </a:ext>
              </a:extLst>
            </p:cNvPr>
            <p:cNvSpPr>
              <a:spLocks noChangeShapeType="1"/>
            </p:cNvSpPr>
            <p:nvPr/>
          </p:nvSpPr>
          <p:spPr bwMode="auto">
            <a:xfrm flipH="1">
              <a:off x="6680200" y="2819400"/>
              <a:ext cx="233363"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 name="Line 30">
              <a:extLst>
                <a:ext uri="{FF2B5EF4-FFF2-40B4-BE49-F238E27FC236}">
                  <a16:creationId xmlns:a16="http://schemas.microsoft.com/office/drawing/2014/main" id="{02650EFF-1478-4269-93BB-887190459DF0}"/>
                </a:ext>
              </a:extLst>
            </p:cNvPr>
            <p:cNvSpPr>
              <a:spLocks noChangeShapeType="1"/>
            </p:cNvSpPr>
            <p:nvPr/>
          </p:nvSpPr>
          <p:spPr bwMode="auto">
            <a:xfrm flipH="1">
              <a:off x="6680200" y="2895600"/>
              <a:ext cx="46672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 name="Line 31">
              <a:extLst>
                <a:ext uri="{FF2B5EF4-FFF2-40B4-BE49-F238E27FC236}">
                  <a16:creationId xmlns:a16="http://schemas.microsoft.com/office/drawing/2014/main" id="{F4549F31-9939-4B4F-9DFE-AF17357ECFDC}"/>
                </a:ext>
              </a:extLst>
            </p:cNvPr>
            <p:cNvSpPr>
              <a:spLocks noChangeShapeType="1"/>
            </p:cNvSpPr>
            <p:nvPr/>
          </p:nvSpPr>
          <p:spPr bwMode="auto">
            <a:xfrm flipH="1">
              <a:off x="6680200" y="2895600"/>
              <a:ext cx="854075"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 name="Line 32">
              <a:extLst>
                <a:ext uri="{FF2B5EF4-FFF2-40B4-BE49-F238E27FC236}">
                  <a16:creationId xmlns:a16="http://schemas.microsoft.com/office/drawing/2014/main" id="{6B6C6BA2-3DCB-47D5-B43F-1508472E98EA}"/>
                </a:ext>
              </a:extLst>
            </p:cNvPr>
            <p:cNvSpPr>
              <a:spLocks noChangeShapeType="1"/>
            </p:cNvSpPr>
            <p:nvPr/>
          </p:nvSpPr>
          <p:spPr bwMode="auto">
            <a:xfrm flipH="1">
              <a:off x="6913563" y="2895600"/>
              <a:ext cx="100965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 name="Line 33">
              <a:extLst>
                <a:ext uri="{FF2B5EF4-FFF2-40B4-BE49-F238E27FC236}">
                  <a16:creationId xmlns:a16="http://schemas.microsoft.com/office/drawing/2014/main" id="{B1858DC3-AEE2-4B7D-B7E9-7F7CC60122AD}"/>
                </a:ext>
              </a:extLst>
            </p:cNvPr>
            <p:cNvSpPr>
              <a:spLocks noChangeShapeType="1"/>
            </p:cNvSpPr>
            <p:nvPr/>
          </p:nvSpPr>
          <p:spPr bwMode="auto">
            <a:xfrm flipH="1">
              <a:off x="6835775" y="3657600"/>
              <a:ext cx="77788"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 name="Line 34">
              <a:extLst>
                <a:ext uri="{FF2B5EF4-FFF2-40B4-BE49-F238E27FC236}">
                  <a16:creationId xmlns:a16="http://schemas.microsoft.com/office/drawing/2014/main" id="{A6AC9AA7-2FEF-46DD-9826-4672EE222C2C}"/>
                </a:ext>
              </a:extLst>
            </p:cNvPr>
            <p:cNvSpPr>
              <a:spLocks noChangeShapeType="1"/>
            </p:cNvSpPr>
            <p:nvPr/>
          </p:nvSpPr>
          <p:spPr bwMode="auto">
            <a:xfrm flipH="1">
              <a:off x="7146925" y="3048000"/>
              <a:ext cx="931863"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 name="Line 35">
              <a:extLst>
                <a:ext uri="{FF2B5EF4-FFF2-40B4-BE49-F238E27FC236}">
                  <a16:creationId xmlns:a16="http://schemas.microsoft.com/office/drawing/2014/main" id="{700D165F-1F69-4F7A-9D3A-327FB8C9B0AC}"/>
                </a:ext>
              </a:extLst>
            </p:cNvPr>
            <p:cNvSpPr>
              <a:spLocks noChangeShapeType="1"/>
            </p:cNvSpPr>
            <p:nvPr/>
          </p:nvSpPr>
          <p:spPr bwMode="auto">
            <a:xfrm flipH="1">
              <a:off x="7689850" y="3276600"/>
              <a:ext cx="46672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 name="Line 36">
              <a:extLst>
                <a:ext uri="{FF2B5EF4-FFF2-40B4-BE49-F238E27FC236}">
                  <a16:creationId xmlns:a16="http://schemas.microsoft.com/office/drawing/2014/main" id="{E8F78358-F64E-4989-A1AE-1D538578C579}"/>
                </a:ext>
              </a:extLst>
            </p:cNvPr>
            <p:cNvSpPr>
              <a:spLocks noChangeShapeType="1"/>
            </p:cNvSpPr>
            <p:nvPr/>
          </p:nvSpPr>
          <p:spPr bwMode="auto">
            <a:xfrm flipH="1">
              <a:off x="2097088" y="51054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 name="Line 37">
              <a:extLst>
                <a:ext uri="{FF2B5EF4-FFF2-40B4-BE49-F238E27FC236}">
                  <a16:creationId xmlns:a16="http://schemas.microsoft.com/office/drawing/2014/main" id="{7B7F17A2-FA2D-407A-8F75-623397581017}"/>
                </a:ext>
              </a:extLst>
            </p:cNvPr>
            <p:cNvSpPr>
              <a:spLocks noChangeShapeType="1"/>
            </p:cNvSpPr>
            <p:nvPr/>
          </p:nvSpPr>
          <p:spPr bwMode="auto">
            <a:xfrm flipH="1">
              <a:off x="2097088" y="5105400"/>
              <a:ext cx="544512"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 name="Line 38">
              <a:extLst>
                <a:ext uri="{FF2B5EF4-FFF2-40B4-BE49-F238E27FC236}">
                  <a16:creationId xmlns:a16="http://schemas.microsoft.com/office/drawing/2014/main" id="{1F3B0AE5-C177-41CF-8ACD-BB6BDD2B58E8}"/>
                </a:ext>
              </a:extLst>
            </p:cNvPr>
            <p:cNvSpPr>
              <a:spLocks noChangeShapeType="1"/>
            </p:cNvSpPr>
            <p:nvPr/>
          </p:nvSpPr>
          <p:spPr bwMode="auto">
            <a:xfrm flipH="1">
              <a:off x="2252663" y="5181600"/>
              <a:ext cx="6985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 name="Line 39">
              <a:extLst>
                <a:ext uri="{FF2B5EF4-FFF2-40B4-BE49-F238E27FC236}">
                  <a16:creationId xmlns:a16="http://schemas.microsoft.com/office/drawing/2014/main" id="{B58554B0-494E-486A-9FF7-387E1AE489F0}"/>
                </a:ext>
              </a:extLst>
            </p:cNvPr>
            <p:cNvSpPr>
              <a:spLocks noChangeShapeType="1"/>
            </p:cNvSpPr>
            <p:nvPr/>
          </p:nvSpPr>
          <p:spPr bwMode="auto">
            <a:xfrm flipH="1">
              <a:off x="2641600" y="5486400"/>
              <a:ext cx="309563"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 name="Line 40">
              <a:extLst>
                <a:ext uri="{FF2B5EF4-FFF2-40B4-BE49-F238E27FC236}">
                  <a16:creationId xmlns:a16="http://schemas.microsoft.com/office/drawing/2014/main" id="{D49F299A-1446-4D90-BC3F-DD37E04EC5EE}"/>
                </a:ext>
              </a:extLst>
            </p:cNvPr>
            <p:cNvSpPr>
              <a:spLocks noChangeShapeType="1"/>
            </p:cNvSpPr>
            <p:nvPr/>
          </p:nvSpPr>
          <p:spPr bwMode="auto">
            <a:xfrm flipH="1">
              <a:off x="5203825" y="5105400"/>
              <a:ext cx="155575"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 name="Line 41">
              <a:extLst>
                <a:ext uri="{FF2B5EF4-FFF2-40B4-BE49-F238E27FC236}">
                  <a16:creationId xmlns:a16="http://schemas.microsoft.com/office/drawing/2014/main" id="{E9062E5C-2A94-4C05-9840-FE7409753056}"/>
                </a:ext>
              </a:extLst>
            </p:cNvPr>
            <p:cNvSpPr>
              <a:spLocks noChangeShapeType="1"/>
            </p:cNvSpPr>
            <p:nvPr/>
          </p:nvSpPr>
          <p:spPr bwMode="auto">
            <a:xfrm flipH="1">
              <a:off x="5203825" y="5105400"/>
              <a:ext cx="46672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 name="Line 42">
              <a:extLst>
                <a:ext uri="{FF2B5EF4-FFF2-40B4-BE49-F238E27FC236}">
                  <a16:creationId xmlns:a16="http://schemas.microsoft.com/office/drawing/2014/main" id="{612381D2-BBCF-49FA-92EF-9DE63C674DD4}"/>
                </a:ext>
              </a:extLst>
            </p:cNvPr>
            <p:cNvSpPr>
              <a:spLocks noChangeShapeType="1"/>
            </p:cNvSpPr>
            <p:nvPr/>
          </p:nvSpPr>
          <p:spPr bwMode="auto">
            <a:xfrm flipH="1">
              <a:off x="7146925" y="5105400"/>
              <a:ext cx="153988"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 name="Line 43">
              <a:extLst>
                <a:ext uri="{FF2B5EF4-FFF2-40B4-BE49-F238E27FC236}">
                  <a16:creationId xmlns:a16="http://schemas.microsoft.com/office/drawing/2014/main" id="{0966DC61-B442-4A04-AC1B-7C3365E83AA6}"/>
                </a:ext>
              </a:extLst>
            </p:cNvPr>
            <p:cNvSpPr>
              <a:spLocks noChangeShapeType="1"/>
            </p:cNvSpPr>
            <p:nvPr/>
          </p:nvSpPr>
          <p:spPr bwMode="auto">
            <a:xfrm flipH="1">
              <a:off x="7146925" y="5105400"/>
              <a:ext cx="38735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 name="Line 44">
              <a:extLst>
                <a:ext uri="{FF2B5EF4-FFF2-40B4-BE49-F238E27FC236}">
                  <a16:creationId xmlns:a16="http://schemas.microsoft.com/office/drawing/2014/main" id="{0EEE9683-53B8-4B94-A847-7AB75B96321E}"/>
                </a:ext>
              </a:extLst>
            </p:cNvPr>
            <p:cNvSpPr>
              <a:spLocks noChangeShapeType="1"/>
            </p:cNvSpPr>
            <p:nvPr/>
          </p:nvSpPr>
          <p:spPr bwMode="auto">
            <a:xfrm flipH="1">
              <a:off x="7146925" y="5105400"/>
              <a:ext cx="6985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 name="Line 45">
              <a:extLst>
                <a:ext uri="{FF2B5EF4-FFF2-40B4-BE49-F238E27FC236}">
                  <a16:creationId xmlns:a16="http://schemas.microsoft.com/office/drawing/2014/main" id="{15E97C93-3131-4B95-89EA-90E5C4F17F42}"/>
                </a:ext>
              </a:extLst>
            </p:cNvPr>
            <p:cNvSpPr>
              <a:spLocks noChangeShapeType="1"/>
            </p:cNvSpPr>
            <p:nvPr/>
          </p:nvSpPr>
          <p:spPr bwMode="auto">
            <a:xfrm flipH="1">
              <a:off x="7300913" y="5257800"/>
              <a:ext cx="700087"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 name="Line 46">
              <a:extLst>
                <a:ext uri="{FF2B5EF4-FFF2-40B4-BE49-F238E27FC236}">
                  <a16:creationId xmlns:a16="http://schemas.microsoft.com/office/drawing/2014/main" id="{C4B4B74D-479D-41C4-9FD4-2369D9B8B0E8}"/>
                </a:ext>
              </a:extLst>
            </p:cNvPr>
            <p:cNvSpPr>
              <a:spLocks noChangeShapeType="1"/>
            </p:cNvSpPr>
            <p:nvPr/>
          </p:nvSpPr>
          <p:spPr bwMode="auto">
            <a:xfrm flipH="1">
              <a:off x="7612063" y="5486400"/>
              <a:ext cx="46672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 name="Line 47">
              <a:extLst>
                <a:ext uri="{FF2B5EF4-FFF2-40B4-BE49-F238E27FC236}">
                  <a16:creationId xmlns:a16="http://schemas.microsoft.com/office/drawing/2014/main" id="{E974FC44-7A86-46AE-804E-19F66DDA3487}"/>
                </a:ext>
              </a:extLst>
            </p:cNvPr>
            <p:cNvSpPr>
              <a:spLocks noChangeShapeType="1"/>
            </p:cNvSpPr>
            <p:nvPr/>
          </p:nvSpPr>
          <p:spPr bwMode="auto">
            <a:xfrm flipH="1">
              <a:off x="7923213" y="5715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 name="Line 48">
              <a:extLst>
                <a:ext uri="{FF2B5EF4-FFF2-40B4-BE49-F238E27FC236}">
                  <a16:creationId xmlns:a16="http://schemas.microsoft.com/office/drawing/2014/main" id="{3D0340CE-B8C4-4362-995C-9E395EFFD9F5}"/>
                </a:ext>
              </a:extLst>
            </p:cNvPr>
            <p:cNvSpPr>
              <a:spLocks noChangeShapeType="1"/>
            </p:cNvSpPr>
            <p:nvPr/>
          </p:nvSpPr>
          <p:spPr bwMode="auto">
            <a:xfrm flipH="1">
              <a:off x="5203825" y="5181600"/>
              <a:ext cx="7000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 name="Line 49">
              <a:extLst>
                <a:ext uri="{FF2B5EF4-FFF2-40B4-BE49-F238E27FC236}">
                  <a16:creationId xmlns:a16="http://schemas.microsoft.com/office/drawing/2014/main" id="{2BC8EA03-3FFD-41D1-A196-FBAA6223EAF5}"/>
                </a:ext>
              </a:extLst>
            </p:cNvPr>
            <p:cNvSpPr>
              <a:spLocks noChangeShapeType="1"/>
            </p:cNvSpPr>
            <p:nvPr/>
          </p:nvSpPr>
          <p:spPr bwMode="auto">
            <a:xfrm flipH="1">
              <a:off x="5437188" y="5410200"/>
              <a:ext cx="544512"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 name="Line 50">
              <a:extLst>
                <a:ext uri="{FF2B5EF4-FFF2-40B4-BE49-F238E27FC236}">
                  <a16:creationId xmlns:a16="http://schemas.microsoft.com/office/drawing/2014/main" id="{01326EDE-BB2D-45EB-A5C9-E136710018CC}"/>
                </a:ext>
              </a:extLst>
            </p:cNvPr>
            <p:cNvSpPr>
              <a:spLocks noChangeShapeType="1"/>
            </p:cNvSpPr>
            <p:nvPr/>
          </p:nvSpPr>
          <p:spPr bwMode="auto">
            <a:xfrm flipH="1">
              <a:off x="5748338" y="5715000"/>
              <a:ext cx="233362"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 name="Text Box 51">
              <a:extLst>
                <a:ext uri="{FF2B5EF4-FFF2-40B4-BE49-F238E27FC236}">
                  <a16:creationId xmlns:a16="http://schemas.microsoft.com/office/drawing/2014/main" id="{36143CC4-A890-4645-90EE-C9DC9F75DC6E}"/>
                </a:ext>
              </a:extLst>
            </p:cNvPr>
            <p:cNvSpPr txBox="1">
              <a:spLocks noChangeArrowheads="1"/>
            </p:cNvSpPr>
            <p:nvPr/>
          </p:nvSpPr>
          <p:spPr bwMode="auto">
            <a:xfrm>
              <a:off x="5732463" y="2047875"/>
              <a:ext cx="151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dirty="0" err="1">
                  <a:solidFill>
                    <a:schemeClr val="accent2"/>
                  </a:solidFill>
                  <a:effectLst>
                    <a:outerShdw blurRad="38100" dist="38100" dir="2700000" algn="tl">
                      <a:srgbClr val="C0C0C0"/>
                    </a:outerShdw>
                  </a:effectLst>
                </a:rPr>
                <a:t>highpass</a:t>
              </a:r>
              <a:endParaRPr lang="en-US" altLang="en-US" sz="2800" i="1" u="sng" dirty="0">
                <a:solidFill>
                  <a:schemeClr val="accent2"/>
                </a:solidFill>
                <a:effectLst>
                  <a:outerShdw blurRad="38100" dist="38100" dir="2700000" algn="tl">
                    <a:srgbClr val="C0C0C0"/>
                  </a:outerShdw>
                </a:effectLst>
              </a:endParaRPr>
            </a:p>
          </p:txBody>
        </p:sp>
        <p:sp>
          <p:nvSpPr>
            <p:cNvPr id="165" name="Line 52">
              <a:extLst>
                <a:ext uri="{FF2B5EF4-FFF2-40B4-BE49-F238E27FC236}">
                  <a16:creationId xmlns:a16="http://schemas.microsoft.com/office/drawing/2014/main" id="{C6304B4E-D694-4B78-9850-2915D58FA70D}"/>
                </a:ext>
              </a:extLst>
            </p:cNvPr>
            <p:cNvSpPr>
              <a:spLocks noChangeShapeType="1"/>
            </p:cNvSpPr>
            <p:nvPr/>
          </p:nvSpPr>
          <p:spPr bwMode="auto">
            <a:xfrm>
              <a:off x="2097088" y="3733800"/>
              <a:ext cx="186372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6" name="Line 53">
              <a:extLst>
                <a:ext uri="{FF2B5EF4-FFF2-40B4-BE49-F238E27FC236}">
                  <a16:creationId xmlns:a16="http://schemas.microsoft.com/office/drawing/2014/main" id="{4DD79733-AA37-47F8-9606-80DC0D9A45F4}"/>
                </a:ext>
              </a:extLst>
            </p:cNvPr>
            <p:cNvSpPr>
              <a:spLocks noChangeShapeType="1"/>
            </p:cNvSpPr>
            <p:nvPr/>
          </p:nvSpPr>
          <p:spPr bwMode="auto">
            <a:xfrm>
              <a:off x="5126038" y="3810000"/>
              <a:ext cx="1476375"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 name="Line 54">
              <a:extLst>
                <a:ext uri="{FF2B5EF4-FFF2-40B4-BE49-F238E27FC236}">
                  <a16:creationId xmlns:a16="http://schemas.microsoft.com/office/drawing/2014/main" id="{AEBD649D-BC3B-492E-9B2F-311C7F9A9A1D}"/>
                </a:ext>
              </a:extLst>
            </p:cNvPr>
            <p:cNvSpPr>
              <a:spLocks noChangeShapeType="1"/>
            </p:cNvSpPr>
            <p:nvPr/>
          </p:nvSpPr>
          <p:spPr bwMode="auto">
            <a:xfrm>
              <a:off x="1009650" y="60198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 name="Line 55">
              <a:extLst>
                <a:ext uri="{FF2B5EF4-FFF2-40B4-BE49-F238E27FC236}">
                  <a16:creationId xmlns:a16="http://schemas.microsoft.com/office/drawing/2014/main" id="{CE74EED1-2F5D-4BF1-9F02-DA8091D8F236}"/>
                </a:ext>
              </a:extLst>
            </p:cNvPr>
            <p:cNvSpPr>
              <a:spLocks noChangeShapeType="1"/>
            </p:cNvSpPr>
            <p:nvPr/>
          </p:nvSpPr>
          <p:spPr bwMode="auto">
            <a:xfrm>
              <a:off x="3028950" y="6019800"/>
              <a:ext cx="1087438"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 name="Line 56">
              <a:extLst>
                <a:ext uri="{FF2B5EF4-FFF2-40B4-BE49-F238E27FC236}">
                  <a16:creationId xmlns:a16="http://schemas.microsoft.com/office/drawing/2014/main" id="{F8A1229D-F773-4A05-8195-52BF280FF417}"/>
                </a:ext>
              </a:extLst>
            </p:cNvPr>
            <p:cNvSpPr>
              <a:spLocks noChangeShapeType="1"/>
            </p:cNvSpPr>
            <p:nvPr/>
          </p:nvSpPr>
          <p:spPr bwMode="auto">
            <a:xfrm>
              <a:off x="6059488" y="6019800"/>
              <a:ext cx="10096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 name="Text Box 57">
              <a:extLst>
                <a:ext uri="{FF2B5EF4-FFF2-40B4-BE49-F238E27FC236}">
                  <a16:creationId xmlns:a16="http://schemas.microsoft.com/office/drawing/2014/main" id="{A3D74FDB-4520-4A8C-8D68-CEE467A8CF0D}"/>
                </a:ext>
              </a:extLst>
            </p:cNvPr>
            <p:cNvSpPr txBox="1">
              <a:spLocks noChangeArrowheads="1"/>
            </p:cNvSpPr>
            <p:nvPr/>
          </p:nvSpPr>
          <p:spPr bwMode="auto">
            <a:xfrm>
              <a:off x="1847850" y="4257675"/>
              <a:ext cx="157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a:solidFill>
                    <a:schemeClr val="accent2"/>
                  </a:solidFill>
                  <a:effectLst>
                    <a:outerShdw blurRad="38100" dist="38100" dir="2700000" algn="tl">
                      <a:srgbClr val="C0C0C0"/>
                    </a:outerShdw>
                  </a:effectLst>
                </a:rPr>
                <a:t>bandpass</a:t>
              </a:r>
            </a:p>
          </p:txBody>
        </p:sp>
        <p:sp>
          <p:nvSpPr>
            <p:cNvPr id="171" name="Text Box 58">
              <a:extLst>
                <a:ext uri="{FF2B5EF4-FFF2-40B4-BE49-F238E27FC236}">
                  <a16:creationId xmlns:a16="http://schemas.microsoft.com/office/drawing/2014/main" id="{9E52543B-2D92-466F-B8A8-5B71B7A31D95}"/>
                </a:ext>
              </a:extLst>
            </p:cNvPr>
            <p:cNvSpPr txBox="1">
              <a:spLocks noChangeArrowheads="1"/>
            </p:cNvSpPr>
            <p:nvPr/>
          </p:nvSpPr>
          <p:spPr bwMode="auto">
            <a:xfrm>
              <a:off x="5732463" y="4257675"/>
              <a:ext cx="187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800"/>
            </a:p>
          </p:txBody>
        </p:sp>
        <p:sp>
          <p:nvSpPr>
            <p:cNvPr id="172" name="Text Box 59">
              <a:extLst>
                <a:ext uri="{FF2B5EF4-FFF2-40B4-BE49-F238E27FC236}">
                  <a16:creationId xmlns:a16="http://schemas.microsoft.com/office/drawing/2014/main" id="{E1B18593-047B-464D-9615-515058590604}"/>
                </a:ext>
              </a:extLst>
            </p:cNvPr>
            <p:cNvSpPr txBox="1">
              <a:spLocks noChangeArrowheads="1"/>
            </p:cNvSpPr>
            <p:nvPr/>
          </p:nvSpPr>
          <p:spPr bwMode="auto">
            <a:xfrm>
              <a:off x="5732463" y="4257675"/>
              <a:ext cx="1536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u="sng">
                  <a:solidFill>
                    <a:schemeClr val="accent2"/>
                  </a:solidFill>
                  <a:effectLst>
                    <a:outerShdw blurRad="38100" dist="38100" dir="2700000" algn="tl">
                      <a:srgbClr val="C0C0C0"/>
                    </a:outerShdw>
                  </a:effectLst>
                </a:rPr>
                <a:t>bandstop</a:t>
              </a:r>
            </a:p>
          </p:txBody>
        </p:sp>
        <p:sp>
          <p:nvSpPr>
            <p:cNvPr id="173" name="Line 66">
              <a:extLst>
                <a:ext uri="{FF2B5EF4-FFF2-40B4-BE49-F238E27FC236}">
                  <a16:creationId xmlns:a16="http://schemas.microsoft.com/office/drawing/2014/main" id="{4EC2A645-F5AC-4541-900B-2323D588A9D2}"/>
                </a:ext>
              </a:extLst>
            </p:cNvPr>
            <p:cNvSpPr>
              <a:spLocks noChangeShapeType="1"/>
            </p:cNvSpPr>
            <p:nvPr/>
          </p:nvSpPr>
          <p:spPr bwMode="auto">
            <a:xfrm>
              <a:off x="1009650" y="2743200"/>
              <a:ext cx="777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 name="Freeform 83">
              <a:extLst>
                <a:ext uri="{FF2B5EF4-FFF2-40B4-BE49-F238E27FC236}">
                  <a16:creationId xmlns:a16="http://schemas.microsoft.com/office/drawing/2014/main" id="{502DF8DE-334C-4400-ACD6-3CED4DFC6B23}"/>
                </a:ext>
              </a:extLst>
            </p:cNvPr>
            <p:cNvSpPr>
              <a:spLocks/>
            </p:cNvSpPr>
            <p:nvPr/>
          </p:nvSpPr>
          <p:spPr bwMode="auto">
            <a:xfrm>
              <a:off x="1038225" y="2778125"/>
              <a:ext cx="2984500" cy="949325"/>
            </a:xfrm>
            <a:custGeom>
              <a:avLst/>
              <a:gdLst>
                <a:gd name="T0" fmla="*/ 0 w 1844"/>
                <a:gd name="T1" fmla="*/ 0 h 598"/>
                <a:gd name="T2" fmla="*/ 284 w 1844"/>
                <a:gd name="T3" fmla="*/ 29 h 598"/>
                <a:gd name="T4" fmla="*/ 423 w 1844"/>
                <a:gd name="T5" fmla="*/ 73 h 598"/>
                <a:gd name="T6" fmla="*/ 466 w 1844"/>
                <a:gd name="T7" fmla="*/ 95 h 598"/>
                <a:gd name="T8" fmla="*/ 612 w 1844"/>
                <a:gd name="T9" fmla="*/ 211 h 598"/>
                <a:gd name="T10" fmla="*/ 656 w 1844"/>
                <a:gd name="T11" fmla="*/ 255 h 598"/>
                <a:gd name="T12" fmla="*/ 700 w 1844"/>
                <a:gd name="T13" fmla="*/ 284 h 598"/>
                <a:gd name="T14" fmla="*/ 875 w 1844"/>
                <a:gd name="T15" fmla="*/ 386 h 598"/>
                <a:gd name="T16" fmla="*/ 984 w 1844"/>
                <a:gd name="T17" fmla="*/ 459 h 598"/>
                <a:gd name="T18" fmla="*/ 1137 w 1844"/>
                <a:gd name="T19" fmla="*/ 510 h 598"/>
                <a:gd name="T20" fmla="*/ 1385 w 1844"/>
                <a:gd name="T21" fmla="*/ 576 h 598"/>
                <a:gd name="T22" fmla="*/ 1662 w 1844"/>
                <a:gd name="T23" fmla="*/ 590 h 598"/>
                <a:gd name="T24" fmla="*/ 1728 w 1844"/>
                <a:gd name="T25" fmla="*/ 598 h 598"/>
                <a:gd name="T26" fmla="*/ 1844 w 1844"/>
                <a:gd name="T27" fmla="*/ 59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4" h="598">
                  <a:moveTo>
                    <a:pt x="0" y="0"/>
                  </a:moveTo>
                  <a:cubicBezTo>
                    <a:pt x="91" y="22"/>
                    <a:pt x="192" y="24"/>
                    <a:pt x="284" y="29"/>
                  </a:cubicBezTo>
                  <a:cubicBezTo>
                    <a:pt x="329" y="43"/>
                    <a:pt x="382" y="52"/>
                    <a:pt x="423" y="73"/>
                  </a:cubicBezTo>
                  <a:cubicBezTo>
                    <a:pt x="479" y="102"/>
                    <a:pt x="409" y="74"/>
                    <a:pt x="466" y="95"/>
                  </a:cubicBezTo>
                  <a:cubicBezTo>
                    <a:pt x="515" y="133"/>
                    <a:pt x="566" y="170"/>
                    <a:pt x="612" y="211"/>
                  </a:cubicBezTo>
                  <a:cubicBezTo>
                    <a:pt x="628" y="225"/>
                    <a:pt x="641" y="240"/>
                    <a:pt x="656" y="255"/>
                  </a:cubicBezTo>
                  <a:cubicBezTo>
                    <a:pt x="668" y="267"/>
                    <a:pt x="700" y="284"/>
                    <a:pt x="700" y="284"/>
                  </a:cubicBezTo>
                  <a:cubicBezTo>
                    <a:pt x="735" y="338"/>
                    <a:pt x="820" y="355"/>
                    <a:pt x="875" y="386"/>
                  </a:cubicBezTo>
                  <a:cubicBezTo>
                    <a:pt x="913" y="407"/>
                    <a:pt x="947" y="436"/>
                    <a:pt x="984" y="459"/>
                  </a:cubicBezTo>
                  <a:cubicBezTo>
                    <a:pt x="1027" y="486"/>
                    <a:pt x="1088" y="496"/>
                    <a:pt x="1137" y="510"/>
                  </a:cubicBezTo>
                  <a:cubicBezTo>
                    <a:pt x="1219" y="534"/>
                    <a:pt x="1300" y="566"/>
                    <a:pt x="1385" y="576"/>
                  </a:cubicBezTo>
                  <a:cubicBezTo>
                    <a:pt x="1471" y="586"/>
                    <a:pt x="1582" y="587"/>
                    <a:pt x="1662" y="590"/>
                  </a:cubicBezTo>
                  <a:cubicBezTo>
                    <a:pt x="1684" y="593"/>
                    <a:pt x="1706" y="598"/>
                    <a:pt x="1728" y="598"/>
                  </a:cubicBezTo>
                  <a:cubicBezTo>
                    <a:pt x="1767" y="598"/>
                    <a:pt x="1844" y="590"/>
                    <a:pt x="1844" y="59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 name="Freeform 89">
              <a:extLst>
                <a:ext uri="{FF2B5EF4-FFF2-40B4-BE49-F238E27FC236}">
                  <a16:creationId xmlns:a16="http://schemas.microsoft.com/office/drawing/2014/main" id="{51B0B7BA-58C9-4D77-BC04-35B79FE4FA14}"/>
                </a:ext>
              </a:extLst>
            </p:cNvPr>
            <p:cNvSpPr>
              <a:spLocks/>
            </p:cNvSpPr>
            <p:nvPr/>
          </p:nvSpPr>
          <p:spPr bwMode="auto">
            <a:xfrm>
              <a:off x="1025525" y="5035550"/>
              <a:ext cx="3151188" cy="1019175"/>
            </a:xfrm>
            <a:custGeom>
              <a:avLst/>
              <a:gdLst>
                <a:gd name="T0" fmla="*/ 0 w 1947"/>
                <a:gd name="T1" fmla="*/ 612 h 642"/>
                <a:gd name="T2" fmla="*/ 219 w 1947"/>
                <a:gd name="T3" fmla="*/ 605 h 642"/>
                <a:gd name="T4" fmla="*/ 299 w 1947"/>
                <a:gd name="T5" fmla="*/ 568 h 642"/>
                <a:gd name="T6" fmla="*/ 365 w 1947"/>
                <a:gd name="T7" fmla="*/ 532 h 642"/>
                <a:gd name="T8" fmla="*/ 540 w 1947"/>
                <a:gd name="T9" fmla="*/ 379 h 642"/>
                <a:gd name="T10" fmla="*/ 693 w 1947"/>
                <a:gd name="T11" fmla="*/ 182 h 642"/>
                <a:gd name="T12" fmla="*/ 766 w 1947"/>
                <a:gd name="T13" fmla="*/ 80 h 642"/>
                <a:gd name="T14" fmla="*/ 832 w 1947"/>
                <a:gd name="T15" fmla="*/ 36 h 642"/>
                <a:gd name="T16" fmla="*/ 883 w 1947"/>
                <a:gd name="T17" fmla="*/ 29 h 642"/>
                <a:gd name="T18" fmla="*/ 1007 w 1947"/>
                <a:gd name="T19" fmla="*/ 0 h 642"/>
                <a:gd name="T20" fmla="*/ 1276 w 1947"/>
                <a:gd name="T21" fmla="*/ 233 h 642"/>
                <a:gd name="T22" fmla="*/ 1349 w 1947"/>
                <a:gd name="T23" fmla="*/ 350 h 642"/>
                <a:gd name="T24" fmla="*/ 1393 w 1947"/>
                <a:gd name="T25" fmla="*/ 393 h 642"/>
                <a:gd name="T26" fmla="*/ 1422 w 1947"/>
                <a:gd name="T27" fmla="*/ 408 h 642"/>
                <a:gd name="T28" fmla="*/ 1488 w 1947"/>
                <a:gd name="T29" fmla="*/ 474 h 642"/>
                <a:gd name="T30" fmla="*/ 1575 w 1947"/>
                <a:gd name="T31" fmla="*/ 532 h 642"/>
                <a:gd name="T32" fmla="*/ 1626 w 1947"/>
                <a:gd name="T33" fmla="*/ 568 h 642"/>
                <a:gd name="T34" fmla="*/ 1881 w 1947"/>
                <a:gd name="T35" fmla="*/ 634 h 642"/>
                <a:gd name="T36" fmla="*/ 1947 w 1947"/>
                <a:gd name="T37" fmla="*/ 61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7" h="642">
                  <a:moveTo>
                    <a:pt x="0" y="612"/>
                  </a:moveTo>
                  <a:cubicBezTo>
                    <a:pt x="75" y="620"/>
                    <a:pt x="145" y="614"/>
                    <a:pt x="219" y="605"/>
                  </a:cubicBezTo>
                  <a:cubicBezTo>
                    <a:pt x="245" y="587"/>
                    <a:pt x="272" y="584"/>
                    <a:pt x="299" y="568"/>
                  </a:cubicBezTo>
                  <a:cubicBezTo>
                    <a:pt x="359" y="532"/>
                    <a:pt x="322" y="546"/>
                    <a:pt x="365" y="532"/>
                  </a:cubicBezTo>
                  <a:cubicBezTo>
                    <a:pt x="407" y="477"/>
                    <a:pt x="494" y="435"/>
                    <a:pt x="540" y="379"/>
                  </a:cubicBezTo>
                  <a:cubicBezTo>
                    <a:pt x="592" y="316"/>
                    <a:pt x="645" y="248"/>
                    <a:pt x="693" y="182"/>
                  </a:cubicBezTo>
                  <a:cubicBezTo>
                    <a:pt x="716" y="151"/>
                    <a:pt x="736" y="106"/>
                    <a:pt x="766" y="80"/>
                  </a:cubicBezTo>
                  <a:cubicBezTo>
                    <a:pt x="786" y="63"/>
                    <a:pt x="810" y="51"/>
                    <a:pt x="832" y="36"/>
                  </a:cubicBezTo>
                  <a:cubicBezTo>
                    <a:pt x="846" y="26"/>
                    <a:pt x="866" y="32"/>
                    <a:pt x="883" y="29"/>
                  </a:cubicBezTo>
                  <a:cubicBezTo>
                    <a:pt x="925" y="22"/>
                    <a:pt x="966" y="10"/>
                    <a:pt x="1007" y="0"/>
                  </a:cubicBezTo>
                  <a:cubicBezTo>
                    <a:pt x="1124" y="39"/>
                    <a:pt x="1206" y="138"/>
                    <a:pt x="1276" y="233"/>
                  </a:cubicBezTo>
                  <a:cubicBezTo>
                    <a:pt x="1304" y="270"/>
                    <a:pt x="1318" y="315"/>
                    <a:pt x="1349" y="350"/>
                  </a:cubicBezTo>
                  <a:cubicBezTo>
                    <a:pt x="1363" y="365"/>
                    <a:pt x="1375" y="384"/>
                    <a:pt x="1393" y="393"/>
                  </a:cubicBezTo>
                  <a:cubicBezTo>
                    <a:pt x="1403" y="398"/>
                    <a:pt x="1414" y="401"/>
                    <a:pt x="1422" y="408"/>
                  </a:cubicBezTo>
                  <a:cubicBezTo>
                    <a:pt x="1446" y="428"/>
                    <a:pt x="1462" y="457"/>
                    <a:pt x="1488" y="474"/>
                  </a:cubicBezTo>
                  <a:cubicBezTo>
                    <a:pt x="1514" y="490"/>
                    <a:pt x="1555" y="512"/>
                    <a:pt x="1575" y="532"/>
                  </a:cubicBezTo>
                  <a:cubicBezTo>
                    <a:pt x="1601" y="558"/>
                    <a:pt x="1591" y="553"/>
                    <a:pt x="1626" y="568"/>
                  </a:cubicBezTo>
                  <a:cubicBezTo>
                    <a:pt x="1707" y="603"/>
                    <a:pt x="1797" y="612"/>
                    <a:pt x="1881" y="634"/>
                  </a:cubicBezTo>
                  <a:cubicBezTo>
                    <a:pt x="1944" y="627"/>
                    <a:pt x="1927" y="642"/>
                    <a:pt x="1947" y="619"/>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 name="Freeform 92">
              <a:extLst>
                <a:ext uri="{FF2B5EF4-FFF2-40B4-BE49-F238E27FC236}">
                  <a16:creationId xmlns:a16="http://schemas.microsoft.com/office/drawing/2014/main" id="{A3251619-C1F6-48C9-A5E7-A11CBF5269BE}"/>
                </a:ext>
              </a:extLst>
            </p:cNvPr>
            <p:cNvSpPr>
              <a:spLocks/>
            </p:cNvSpPr>
            <p:nvPr/>
          </p:nvSpPr>
          <p:spPr bwMode="auto">
            <a:xfrm>
              <a:off x="5149850" y="2778125"/>
              <a:ext cx="2897188" cy="1030288"/>
            </a:xfrm>
            <a:custGeom>
              <a:avLst/>
              <a:gdLst>
                <a:gd name="T0" fmla="*/ 4 w 1791"/>
                <a:gd name="T1" fmla="*/ 649 h 649"/>
                <a:gd name="T2" fmla="*/ 216 w 1791"/>
                <a:gd name="T3" fmla="*/ 634 h 649"/>
                <a:gd name="T4" fmla="*/ 558 w 1791"/>
                <a:gd name="T5" fmla="*/ 554 h 649"/>
                <a:gd name="T6" fmla="*/ 733 w 1791"/>
                <a:gd name="T7" fmla="*/ 445 h 649"/>
                <a:gd name="T8" fmla="*/ 799 w 1791"/>
                <a:gd name="T9" fmla="*/ 394 h 649"/>
                <a:gd name="T10" fmla="*/ 821 w 1791"/>
                <a:gd name="T11" fmla="*/ 379 h 649"/>
                <a:gd name="T12" fmla="*/ 850 w 1791"/>
                <a:gd name="T13" fmla="*/ 335 h 649"/>
                <a:gd name="T14" fmla="*/ 872 w 1791"/>
                <a:gd name="T15" fmla="*/ 321 h 649"/>
                <a:gd name="T16" fmla="*/ 937 w 1791"/>
                <a:gd name="T17" fmla="*/ 255 h 649"/>
                <a:gd name="T18" fmla="*/ 974 w 1791"/>
                <a:gd name="T19" fmla="*/ 211 h 649"/>
                <a:gd name="T20" fmla="*/ 1025 w 1791"/>
                <a:gd name="T21" fmla="*/ 160 h 649"/>
                <a:gd name="T22" fmla="*/ 1105 w 1791"/>
                <a:gd name="T23" fmla="*/ 102 h 649"/>
                <a:gd name="T24" fmla="*/ 1171 w 1791"/>
                <a:gd name="T25" fmla="*/ 58 h 649"/>
                <a:gd name="T26" fmla="*/ 1411 w 1791"/>
                <a:gd name="T27" fmla="*/ 22 h 649"/>
                <a:gd name="T28" fmla="*/ 1543 w 1791"/>
                <a:gd name="T29" fmla="*/ 0 h 649"/>
                <a:gd name="T30" fmla="*/ 1791 w 1791"/>
                <a:gd name="T3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1" h="649">
                  <a:moveTo>
                    <a:pt x="4" y="649"/>
                  </a:moveTo>
                  <a:cubicBezTo>
                    <a:pt x="88" y="619"/>
                    <a:pt x="0" y="648"/>
                    <a:pt x="216" y="634"/>
                  </a:cubicBezTo>
                  <a:cubicBezTo>
                    <a:pt x="332" y="627"/>
                    <a:pt x="448" y="589"/>
                    <a:pt x="558" y="554"/>
                  </a:cubicBezTo>
                  <a:cubicBezTo>
                    <a:pt x="614" y="516"/>
                    <a:pt x="680" y="491"/>
                    <a:pt x="733" y="445"/>
                  </a:cubicBezTo>
                  <a:cubicBezTo>
                    <a:pt x="793" y="393"/>
                    <a:pt x="703" y="458"/>
                    <a:pt x="799" y="394"/>
                  </a:cubicBezTo>
                  <a:cubicBezTo>
                    <a:pt x="806" y="389"/>
                    <a:pt x="821" y="379"/>
                    <a:pt x="821" y="379"/>
                  </a:cubicBezTo>
                  <a:cubicBezTo>
                    <a:pt x="831" y="364"/>
                    <a:pt x="840" y="350"/>
                    <a:pt x="850" y="335"/>
                  </a:cubicBezTo>
                  <a:cubicBezTo>
                    <a:pt x="855" y="328"/>
                    <a:pt x="865" y="327"/>
                    <a:pt x="872" y="321"/>
                  </a:cubicBezTo>
                  <a:cubicBezTo>
                    <a:pt x="895" y="301"/>
                    <a:pt x="920" y="281"/>
                    <a:pt x="937" y="255"/>
                  </a:cubicBezTo>
                  <a:cubicBezTo>
                    <a:pt x="992" y="174"/>
                    <a:pt x="905" y="299"/>
                    <a:pt x="974" y="211"/>
                  </a:cubicBezTo>
                  <a:cubicBezTo>
                    <a:pt x="1015" y="159"/>
                    <a:pt x="983" y="175"/>
                    <a:pt x="1025" y="160"/>
                  </a:cubicBezTo>
                  <a:cubicBezTo>
                    <a:pt x="1041" y="137"/>
                    <a:pt x="1078" y="110"/>
                    <a:pt x="1105" y="102"/>
                  </a:cubicBezTo>
                  <a:cubicBezTo>
                    <a:pt x="1156" y="68"/>
                    <a:pt x="1134" y="83"/>
                    <a:pt x="1171" y="58"/>
                  </a:cubicBezTo>
                  <a:cubicBezTo>
                    <a:pt x="1211" y="31"/>
                    <a:pt x="1364" y="26"/>
                    <a:pt x="1411" y="22"/>
                  </a:cubicBezTo>
                  <a:cubicBezTo>
                    <a:pt x="1454" y="7"/>
                    <a:pt x="1499" y="10"/>
                    <a:pt x="1543" y="0"/>
                  </a:cubicBezTo>
                  <a:cubicBezTo>
                    <a:pt x="1782" y="7"/>
                    <a:pt x="1706" y="40"/>
                    <a:pt x="1791" y="0"/>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Freeform 97">
              <a:extLst>
                <a:ext uri="{FF2B5EF4-FFF2-40B4-BE49-F238E27FC236}">
                  <a16:creationId xmlns:a16="http://schemas.microsoft.com/office/drawing/2014/main" id="{70472096-7F9E-45FC-8FF1-71270D00E0A1}"/>
                </a:ext>
              </a:extLst>
            </p:cNvPr>
            <p:cNvSpPr>
              <a:spLocks/>
            </p:cNvSpPr>
            <p:nvPr/>
          </p:nvSpPr>
          <p:spPr bwMode="auto">
            <a:xfrm>
              <a:off x="5108575" y="5046663"/>
              <a:ext cx="2890838" cy="960437"/>
            </a:xfrm>
            <a:custGeom>
              <a:avLst/>
              <a:gdLst>
                <a:gd name="T0" fmla="*/ 0 w 1786"/>
                <a:gd name="T1" fmla="*/ 7 h 605"/>
                <a:gd name="T2" fmla="*/ 204 w 1786"/>
                <a:gd name="T3" fmla="*/ 29 h 605"/>
                <a:gd name="T4" fmla="*/ 248 w 1786"/>
                <a:gd name="T5" fmla="*/ 36 h 605"/>
                <a:gd name="T6" fmla="*/ 292 w 1786"/>
                <a:gd name="T7" fmla="*/ 66 h 605"/>
                <a:gd name="T8" fmla="*/ 314 w 1786"/>
                <a:gd name="T9" fmla="*/ 73 h 605"/>
                <a:gd name="T10" fmla="*/ 532 w 1786"/>
                <a:gd name="T11" fmla="*/ 255 h 605"/>
                <a:gd name="T12" fmla="*/ 707 w 1786"/>
                <a:gd name="T13" fmla="*/ 488 h 605"/>
                <a:gd name="T14" fmla="*/ 780 w 1786"/>
                <a:gd name="T15" fmla="*/ 569 h 605"/>
                <a:gd name="T16" fmla="*/ 919 w 1786"/>
                <a:gd name="T17" fmla="*/ 605 h 605"/>
                <a:gd name="T18" fmla="*/ 1035 w 1786"/>
                <a:gd name="T19" fmla="*/ 583 h 605"/>
                <a:gd name="T20" fmla="*/ 1079 w 1786"/>
                <a:gd name="T21" fmla="*/ 554 h 605"/>
                <a:gd name="T22" fmla="*/ 1167 w 1786"/>
                <a:gd name="T23" fmla="*/ 423 h 605"/>
                <a:gd name="T24" fmla="*/ 1189 w 1786"/>
                <a:gd name="T25" fmla="*/ 357 h 605"/>
                <a:gd name="T26" fmla="*/ 1291 w 1786"/>
                <a:gd name="T27" fmla="*/ 255 h 605"/>
                <a:gd name="T28" fmla="*/ 1349 w 1786"/>
                <a:gd name="T29" fmla="*/ 175 h 605"/>
                <a:gd name="T30" fmla="*/ 1429 w 1786"/>
                <a:gd name="T31" fmla="*/ 109 h 605"/>
                <a:gd name="T32" fmla="*/ 1531 w 1786"/>
                <a:gd name="T33" fmla="*/ 51 h 605"/>
                <a:gd name="T34" fmla="*/ 1786 w 1786"/>
                <a:gd name="T35" fmla="*/ 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6" h="605">
                  <a:moveTo>
                    <a:pt x="0" y="7"/>
                  </a:moveTo>
                  <a:cubicBezTo>
                    <a:pt x="70" y="14"/>
                    <a:pt x="134" y="24"/>
                    <a:pt x="204" y="29"/>
                  </a:cubicBezTo>
                  <a:cubicBezTo>
                    <a:pt x="219" y="31"/>
                    <a:pt x="234" y="30"/>
                    <a:pt x="248" y="36"/>
                  </a:cubicBezTo>
                  <a:cubicBezTo>
                    <a:pt x="264" y="43"/>
                    <a:pt x="275" y="61"/>
                    <a:pt x="292" y="66"/>
                  </a:cubicBezTo>
                  <a:cubicBezTo>
                    <a:pt x="299" y="68"/>
                    <a:pt x="307" y="71"/>
                    <a:pt x="314" y="73"/>
                  </a:cubicBezTo>
                  <a:cubicBezTo>
                    <a:pt x="392" y="126"/>
                    <a:pt x="452" y="204"/>
                    <a:pt x="532" y="255"/>
                  </a:cubicBezTo>
                  <a:cubicBezTo>
                    <a:pt x="586" y="335"/>
                    <a:pt x="647" y="411"/>
                    <a:pt x="707" y="488"/>
                  </a:cubicBezTo>
                  <a:cubicBezTo>
                    <a:pt x="730" y="517"/>
                    <a:pt x="746" y="550"/>
                    <a:pt x="780" y="569"/>
                  </a:cubicBezTo>
                  <a:cubicBezTo>
                    <a:pt x="819" y="590"/>
                    <a:pt x="877" y="597"/>
                    <a:pt x="919" y="605"/>
                  </a:cubicBezTo>
                  <a:cubicBezTo>
                    <a:pt x="955" y="602"/>
                    <a:pt x="1001" y="602"/>
                    <a:pt x="1035" y="583"/>
                  </a:cubicBezTo>
                  <a:cubicBezTo>
                    <a:pt x="1050" y="574"/>
                    <a:pt x="1079" y="554"/>
                    <a:pt x="1079" y="554"/>
                  </a:cubicBezTo>
                  <a:cubicBezTo>
                    <a:pt x="1109" y="510"/>
                    <a:pt x="1128" y="462"/>
                    <a:pt x="1167" y="423"/>
                  </a:cubicBezTo>
                  <a:cubicBezTo>
                    <a:pt x="1174" y="401"/>
                    <a:pt x="1176" y="376"/>
                    <a:pt x="1189" y="357"/>
                  </a:cubicBezTo>
                  <a:cubicBezTo>
                    <a:pt x="1216" y="316"/>
                    <a:pt x="1257" y="289"/>
                    <a:pt x="1291" y="255"/>
                  </a:cubicBezTo>
                  <a:cubicBezTo>
                    <a:pt x="1305" y="210"/>
                    <a:pt x="1312" y="200"/>
                    <a:pt x="1349" y="175"/>
                  </a:cubicBezTo>
                  <a:cubicBezTo>
                    <a:pt x="1369" y="146"/>
                    <a:pt x="1402" y="133"/>
                    <a:pt x="1429" y="109"/>
                  </a:cubicBezTo>
                  <a:cubicBezTo>
                    <a:pt x="1480" y="64"/>
                    <a:pt x="1468" y="63"/>
                    <a:pt x="1531" y="51"/>
                  </a:cubicBezTo>
                  <a:cubicBezTo>
                    <a:pt x="1617" y="6"/>
                    <a:pt x="1687" y="0"/>
                    <a:pt x="1786" y="0"/>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9799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25" name="Group 5">
            <a:extLst>
              <a:ext uri="{FF2B5EF4-FFF2-40B4-BE49-F238E27FC236}">
                <a16:creationId xmlns:a16="http://schemas.microsoft.com/office/drawing/2014/main" id="{2E0FB1D2-C490-4044-95B1-C3C7B77D721D}"/>
              </a:ext>
            </a:extLst>
          </p:cNvPr>
          <p:cNvGrpSpPr>
            <a:grpSpLocks/>
          </p:cNvGrpSpPr>
          <p:nvPr/>
        </p:nvGrpSpPr>
        <p:grpSpPr bwMode="auto">
          <a:xfrm>
            <a:off x="4328723" y="1574682"/>
            <a:ext cx="2718740" cy="574693"/>
            <a:chOff x="1381" y="1819"/>
            <a:chExt cx="1845" cy="390"/>
          </a:xfrm>
        </p:grpSpPr>
        <p:graphicFrame>
          <p:nvGraphicFramePr>
            <p:cNvPr id="57" name="Object 6">
              <a:extLst>
                <a:ext uri="{FF2B5EF4-FFF2-40B4-BE49-F238E27FC236}">
                  <a16:creationId xmlns:a16="http://schemas.microsoft.com/office/drawing/2014/main" id="{8D2957CB-31A5-4267-82C6-248A918EB78C}"/>
                </a:ext>
              </a:extLst>
            </p:cNvPr>
            <p:cNvGraphicFramePr>
              <a:graphicFrameLocks noChangeAspect="1"/>
            </p:cNvGraphicFramePr>
            <p:nvPr>
              <p:extLst>
                <p:ext uri="{D42A27DB-BD31-4B8C-83A1-F6EECF244321}">
                  <p14:modId xmlns:p14="http://schemas.microsoft.com/office/powerpoint/2010/main" val="1798764586"/>
                </p:ext>
              </p:extLst>
            </p:nvPr>
          </p:nvGraphicFramePr>
          <p:xfrm>
            <a:off x="2496" y="1819"/>
            <a:ext cx="730" cy="390"/>
          </p:xfrm>
          <a:graphic>
            <a:graphicData uri="http://schemas.openxmlformats.org/presentationml/2006/ole">
              <mc:AlternateContent xmlns:mc="http://schemas.openxmlformats.org/markup-compatibility/2006">
                <mc:Choice xmlns:v="urn:schemas-microsoft-com:vml" Requires="v">
                  <p:oleObj r:id="rId2" imgW="837836" imgH="444307" progId="Equation.3">
                    <p:embed/>
                  </p:oleObj>
                </mc:Choice>
                <mc:Fallback>
                  <p:oleObj r:id="rId2" imgW="837836" imgH="444307" progId="Equation.3">
                    <p:embed/>
                    <p:pic>
                      <p:nvPicPr>
                        <p:cNvPr id="68640" name="Object 6">
                          <a:extLst>
                            <a:ext uri="{FF2B5EF4-FFF2-40B4-BE49-F238E27FC236}">
                              <a16:creationId xmlns:a16="http://schemas.microsoft.com/office/drawing/2014/main" id="{93A5B2B9-BC12-4EF3-9E31-55612A34D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1819"/>
                          <a:ext cx="7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 name="Text Box 7">
              <a:extLst>
                <a:ext uri="{FF2B5EF4-FFF2-40B4-BE49-F238E27FC236}">
                  <a16:creationId xmlns:a16="http://schemas.microsoft.com/office/drawing/2014/main" id="{230B6946-6C0F-42FD-B5C2-7EB51740B01B}"/>
                </a:ext>
              </a:extLst>
            </p:cNvPr>
            <p:cNvSpPr txBox="1">
              <a:spLocks noChangeArrowheads="1"/>
            </p:cNvSpPr>
            <p:nvPr/>
          </p:nvSpPr>
          <p:spPr bwMode="auto">
            <a:xfrm>
              <a:off x="1381" y="1837"/>
              <a:ext cx="170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Voltage gain</a:t>
              </a:r>
              <a:endPar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grpSp>
        <p:nvGrpSpPr>
          <p:cNvPr id="26" name="Group 8">
            <a:extLst>
              <a:ext uri="{FF2B5EF4-FFF2-40B4-BE49-F238E27FC236}">
                <a16:creationId xmlns:a16="http://schemas.microsoft.com/office/drawing/2014/main" id="{A29EAA39-497C-41A5-971A-0154908B2E81}"/>
              </a:ext>
            </a:extLst>
          </p:cNvPr>
          <p:cNvGrpSpPr>
            <a:grpSpLocks/>
          </p:cNvGrpSpPr>
          <p:nvPr/>
        </p:nvGrpSpPr>
        <p:grpSpPr bwMode="auto">
          <a:xfrm>
            <a:off x="3326695" y="2296730"/>
            <a:ext cx="4515024" cy="739732"/>
            <a:chOff x="1904" y="2244"/>
            <a:chExt cx="3064" cy="502"/>
          </a:xfrm>
        </p:grpSpPr>
        <p:graphicFrame>
          <p:nvGraphicFramePr>
            <p:cNvPr id="55" name="Object 9">
              <a:extLst>
                <a:ext uri="{FF2B5EF4-FFF2-40B4-BE49-F238E27FC236}">
                  <a16:creationId xmlns:a16="http://schemas.microsoft.com/office/drawing/2014/main" id="{0A3001CA-D7FB-4F35-87F0-F5E80618CA3D}"/>
                </a:ext>
              </a:extLst>
            </p:cNvPr>
            <p:cNvGraphicFramePr>
              <a:graphicFrameLocks noChangeAspect="1"/>
            </p:cNvGraphicFramePr>
            <p:nvPr>
              <p:extLst>
                <p:ext uri="{D42A27DB-BD31-4B8C-83A1-F6EECF244321}">
                  <p14:modId xmlns:p14="http://schemas.microsoft.com/office/powerpoint/2010/main" val="614510361"/>
                </p:ext>
              </p:extLst>
            </p:nvPr>
          </p:nvGraphicFramePr>
          <p:xfrm>
            <a:off x="2598" y="2244"/>
            <a:ext cx="2370" cy="502"/>
          </p:xfrm>
          <a:graphic>
            <a:graphicData uri="http://schemas.openxmlformats.org/presentationml/2006/ole">
              <mc:AlternateContent xmlns:mc="http://schemas.openxmlformats.org/markup-compatibility/2006">
                <mc:Choice xmlns:v="urn:schemas-microsoft-com:vml" Requires="v">
                  <p:oleObj name="公式" r:id="rId4" imgW="2159000" imgH="457200" progId="Equation.3">
                    <p:embed/>
                  </p:oleObj>
                </mc:Choice>
                <mc:Fallback>
                  <p:oleObj name="公式" r:id="rId4" imgW="2159000" imgH="457200" progId="Equation.3">
                    <p:embed/>
                    <p:pic>
                      <p:nvPicPr>
                        <p:cNvPr id="68638" name="Object 9">
                          <a:extLst>
                            <a:ext uri="{FF2B5EF4-FFF2-40B4-BE49-F238E27FC236}">
                              <a16:creationId xmlns:a16="http://schemas.microsoft.com/office/drawing/2014/main" id="{471BFB44-14C0-4E03-8B48-4F587C8A8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 y="2244"/>
                          <a:ext cx="237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10">
              <a:extLst>
                <a:ext uri="{FF2B5EF4-FFF2-40B4-BE49-F238E27FC236}">
                  <a16:creationId xmlns:a16="http://schemas.microsoft.com/office/drawing/2014/main" id="{8707DB4F-ABDE-4A55-9DFE-C3BB3A2744D8}"/>
                </a:ext>
              </a:extLst>
            </p:cNvPr>
            <p:cNvGraphicFramePr>
              <a:graphicFrameLocks noChangeAspect="1"/>
            </p:cNvGraphicFramePr>
            <p:nvPr/>
          </p:nvGraphicFramePr>
          <p:xfrm>
            <a:off x="1904" y="2399"/>
            <a:ext cx="513" cy="207"/>
          </p:xfrm>
          <a:graphic>
            <a:graphicData uri="http://schemas.openxmlformats.org/presentationml/2006/ole">
              <mc:AlternateContent xmlns:mc="http://schemas.openxmlformats.org/markup-compatibility/2006">
                <mc:Choice xmlns:v="urn:schemas-microsoft-com:vml" Requires="v">
                  <p:oleObj r:id="rId6" imgW="494870" imgH="203024" progId="Equation.3">
                    <p:embed/>
                  </p:oleObj>
                </mc:Choice>
                <mc:Fallback>
                  <p:oleObj r:id="rId6" imgW="494870" imgH="203024" progId="Equation.3">
                    <p:embed/>
                    <p:pic>
                      <p:nvPicPr>
                        <p:cNvPr id="68639" name="Object 10">
                          <a:extLst>
                            <a:ext uri="{FF2B5EF4-FFF2-40B4-BE49-F238E27FC236}">
                              <a16:creationId xmlns:a16="http://schemas.microsoft.com/office/drawing/2014/main" id="{1576D0E7-D356-4AF3-AA33-A00F974E5E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4" y="2399"/>
                          <a:ext cx="5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1" name="Group 27">
            <a:extLst>
              <a:ext uri="{FF2B5EF4-FFF2-40B4-BE49-F238E27FC236}">
                <a16:creationId xmlns:a16="http://schemas.microsoft.com/office/drawing/2014/main" id="{733B6EDF-27D4-4297-A4B6-AF35FF38B1FF}"/>
              </a:ext>
            </a:extLst>
          </p:cNvPr>
          <p:cNvGrpSpPr>
            <a:grpSpLocks/>
          </p:cNvGrpSpPr>
          <p:nvPr/>
        </p:nvGrpSpPr>
        <p:grpSpPr bwMode="auto">
          <a:xfrm>
            <a:off x="266087" y="3297287"/>
            <a:ext cx="4864259" cy="3371531"/>
            <a:chOff x="259" y="1933"/>
            <a:chExt cx="3301" cy="2288"/>
          </a:xfrm>
        </p:grpSpPr>
        <p:grpSp>
          <p:nvGrpSpPr>
            <p:cNvPr id="43" name="Group 14">
              <a:extLst>
                <a:ext uri="{FF2B5EF4-FFF2-40B4-BE49-F238E27FC236}">
                  <a16:creationId xmlns:a16="http://schemas.microsoft.com/office/drawing/2014/main" id="{9390E189-F904-4130-BCE1-3CE307CED499}"/>
                </a:ext>
              </a:extLst>
            </p:cNvPr>
            <p:cNvGrpSpPr>
              <a:grpSpLocks/>
            </p:cNvGrpSpPr>
            <p:nvPr/>
          </p:nvGrpSpPr>
          <p:grpSpPr bwMode="auto">
            <a:xfrm>
              <a:off x="259" y="1933"/>
              <a:ext cx="3301" cy="2288"/>
              <a:chOff x="393" y="845"/>
              <a:chExt cx="2850" cy="1884"/>
            </a:xfrm>
          </p:grpSpPr>
          <p:sp>
            <p:nvSpPr>
              <p:cNvPr id="45" name="Text Box 15">
                <a:extLst>
                  <a:ext uri="{FF2B5EF4-FFF2-40B4-BE49-F238E27FC236}">
                    <a16:creationId xmlns:a16="http://schemas.microsoft.com/office/drawing/2014/main" id="{9A5FCFCB-7870-40F6-B7F1-A4EBA53F0C0F}"/>
                  </a:ext>
                </a:extLst>
              </p:cNvPr>
              <p:cNvSpPr txBox="1">
                <a:spLocks noChangeArrowheads="1"/>
              </p:cNvSpPr>
              <p:nvPr/>
            </p:nvSpPr>
            <p:spPr bwMode="auto">
              <a:xfrm>
                <a:off x="521" y="845"/>
                <a:ext cx="21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 </a:t>
                </a: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Basic Filter Responses</a:t>
                </a:r>
              </a:p>
            </p:txBody>
          </p:sp>
          <p:graphicFrame>
            <p:nvGraphicFramePr>
              <p:cNvPr id="46" name="Object 16">
                <a:extLst>
                  <a:ext uri="{FF2B5EF4-FFF2-40B4-BE49-F238E27FC236}">
                    <a16:creationId xmlns:a16="http://schemas.microsoft.com/office/drawing/2014/main" id="{E1602EEE-F253-4E82-9B4A-DC8EDD33C3E1}"/>
                  </a:ext>
                </a:extLst>
              </p:cNvPr>
              <p:cNvGraphicFramePr>
                <a:graphicFrameLocks noChangeAspect="1"/>
              </p:cNvGraphicFramePr>
              <p:nvPr>
                <p:extLst>
                  <p:ext uri="{D42A27DB-BD31-4B8C-83A1-F6EECF244321}">
                    <p14:modId xmlns:p14="http://schemas.microsoft.com/office/powerpoint/2010/main" val="32561656"/>
                  </p:ext>
                </p:extLst>
              </p:nvPr>
            </p:nvGraphicFramePr>
            <p:xfrm>
              <a:off x="393" y="859"/>
              <a:ext cx="2328" cy="1748"/>
            </p:xfrm>
            <a:graphic>
              <a:graphicData uri="http://schemas.openxmlformats.org/presentationml/2006/ole">
                <mc:AlternateContent xmlns:mc="http://schemas.openxmlformats.org/markup-compatibility/2006">
                  <mc:Choice xmlns:v="urn:schemas-microsoft-com:vml" Requires="v">
                    <p:oleObj r:id="rId8" imgW="3390476" imgH="2542857" progId="MSPhotoEd.3">
                      <p:embed/>
                    </p:oleObj>
                  </mc:Choice>
                  <mc:Fallback>
                    <p:oleObj r:id="rId8" imgW="3390476" imgH="2542857" progId="MSPhotoEd.3">
                      <p:embed/>
                      <p:pic>
                        <p:nvPicPr>
                          <p:cNvPr id="68629" name="Object 16">
                            <a:extLst>
                              <a:ext uri="{FF2B5EF4-FFF2-40B4-BE49-F238E27FC236}">
                                <a16:creationId xmlns:a16="http://schemas.microsoft.com/office/drawing/2014/main" id="{6ED38209-2D57-4C94-9FC6-D2309C994F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 y="859"/>
                            <a:ext cx="2328"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ext Box 17">
                <a:extLst>
                  <a:ext uri="{FF2B5EF4-FFF2-40B4-BE49-F238E27FC236}">
                    <a16:creationId xmlns:a16="http://schemas.microsoft.com/office/drawing/2014/main" id="{3A13AE70-459E-4FAF-9957-A7149F72DAB0}"/>
                  </a:ext>
                </a:extLst>
              </p:cNvPr>
              <p:cNvSpPr txBox="1">
                <a:spLocks noChangeArrowheads="1"/>
              </p:cNvSpPr>
              <p:nvPr/>
            </p:nvSpPr>
            <p:spPr bwMode="auto">
              <a:xfrm>
                <a:off x="1507" y="890"/>
                <a:ext cx="10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8" name="Rectangle 18">
                <a:extLst>
                  <a:ext uri="{FF2B5EF4-FFF2-40B4-BE49-F238E27FC236}">
                    <a16:creationId xmlns:a16="http://schemas.microsoft.com/office/drawing/2014/main" id="{918879A2-BCC8-4413-9C95-A9C3FF12F876}"/>
                  </a:ext>
                </a:extLst>
              </p:cNvPr>
              <p:cNvSpPr>
                <a:spLocks noChangeArrowheads="1"/>
              </p:cNvSpPr>
              <p:nvPr/>
            </p:nvSpPr>
            <p:spPr bwMode="auto">
              <a:xfrm>
                <a:off x="642" y="1484"/>
                <a:ext cx="499"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9" name="Rectangle 19">
                <a:extLst>
                  <a:ext uri="{FF2B5EF4-FFF2-40B4-BE49-F238E27FC236}">
                    <a16:creationId xmlns:a16="http://schemas.microsoft.com/office/drawing/2014/main" id="{083618AE-116D-4B84-93F1-9B881C0EF0FE}"/>
                  </a:ext>
                </a:extLst>
              </p:cNvPr>
              <p:cNvSpPr>
                <a:spLocks noChangeArrowheads="1"/>
              </p:cNvSpPr>
              <p:nvPr/>
            </p:nvSpPr>
            <p:spPr bwMode="auto">
              <a:xfrm>
                <a:off x="1516" y="1734"/>
                <a:ext cx="499"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0" name="Rectangle 20">
                <a:extLst>
                  <a:ext uri="{FF2B5EF4-FFF2-40B4-BE49-F238E27FC236}">
                    <a16:creationId xmlns:a16="http://schemas.microsoft.com/office/drawing/2014/main" id="{8F0B92BC-FCC1-4295-A14C-91D2DCEA3871}"/>
                  </a:ext>
                </a:extLst>
              </p:cNvPr>
              <p:cNvSpPr>
                <a:spLocks noChangeArrowheads="1"/>
              </p:cNvSpPr>
              <p:nvPr/>
            </p:nvSpPr>
            <p:spPr bwMode="auto">
              <a:xfrm>
                <a:off x="2064" y="2024"/>
                <a:ext cx="499"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 name="Text Box 21">
                <a:extLst>
                  <a:ext uri="{FF2B5EF4-FFF2-40B4-BE49-F238E27FC236}">
                    <a16:creationId xmlns:a16="http://schemas.microsoft.com/office/drawing/2014/main" id="{3E8399E1-BB2C-42AC-A1CA-0D97EE736F2E}"/>
                  </a:ext>
                </a:extLst>
              </p:cNvPr>
              <p:cNvSpPr txBox="1">
                <a:spLocks noChangeArrowheads="1"/>
              </p:cNvSpPr>
              <p:nvPr/>
            </p:nvSpPr>
            <p:spPr bwMode="auto">
              <a:xfrm>
                <a:off x="567" y="1592"/>
                <a:ext cx="86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bandwidth</a:t>
                </a:r>
              </a:p>
            </p:txBody>
          </p:sp>
          <p:sp>
            <p:nvSpPr>
              <p:cNvPr id="52" name="Text Box 22">
                <a:extLst>
                  <a:ext uri="{FF2B5EF4-FFF2-40B4-BE49-F238E27FC236}">
                    <a16:creationId xmlns:a16="http://schemas.microsoft.com/office/drawing/2014/main" id="{B23D62B0-FB5C-493A-A5E0-592F6A5B62E2}"/>
                  </a:ext>
                </a:extLst>
              </p:cNvPr>
              <p:cNvSpPr txBox="1">
                <a:spLocks noChangeArrowheads="1"/>
              </p:cNvSpPr>
              <p:nvPr/>
            </p:nvSpPr>
            <p:spPr bwMode="auto">
              <a:xfrm>
                <a:off x="1111" y="2523"/>
                <a:ext cx="1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cutoff frequency</a:t>
                </a:r>
              </a:p>
            </p:txBody>
          </p:sp>
          <p:sp>
            <p:nvSpPr>
              <p:cNvPr id="53" name="Text Box 23">
                <a:extLst>
                  <a:ext uri="{FF2B5EF4-FFF2-40B4-BE49-F238E27FC236}">
                    <a16:creationId xmlns:a16="http://schemas.microsoft.com/office/drawing/2014/main" id="{D53A2C90-DF87-4046-BDE8-7E4776339D6B}"/>
                  </a:ext>
                </a:extLst>
              </p:cNvPr>
              <p:cNvSpPr txBox="1">
                <a:spLocks noChangeArrowheads="1"/>
              </p:cNvSpPr>
              <p:nvPr/>
            </p:nvSpPr>
            <p:spPr bwMode="auto">
              <a:xfrm>
                <a:off x="1377" y="1582"/>
                <a:ext cx="12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Transition region</a:t>
                </a:r>
              </a:p>
            </p:txBody>
          </p:sp>
          <p:sp>
            <p:nvSpPr>
              <p:cNvPr id="54" name="Text Box 24">
                <a:extLst>
                  <a:ext uri="{FF2B5EF4-FFF2-40B4-BE49-F238E27FC236}">
                    <a16:creationId xmlns:a16="http://schemas.microsoft.com/office/drawing/2014/main" id="{3E234A80-5A93-4C28-A161-FFE3DD36530E}"/>
                  </a:ext>
                </a:extLst>
              </p:cNvPr>
              <p:cNvSpPr txBox="1">
                <a:spLocks noChangeArrowheads="1"/>
              </p:cNvSpPr>
              <p:nvPr/>
            </p:nvSpPr>
            <p:spPr bwMode="auto">
              <a:xfrm>
                <a:off x="2018" y="1933"/>
                <a:ext cx="12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stopband region</a:t>
                </a:r>
              </a:p>
            </p:txBody>
          </p:sp>
        </p:grpSp>
        <p:sp>
          <p:nvSpPr>
            <p:cNvPr id="44" name="Text Box 25">
              <a:extLst>
                <a:ext uri="{FF2B5EF4-FFF2-40B4-BE49-F238E27FC236}">
                  <a16:creationId xmlns:a16="http://schemas.microsoft.com/office/drawing/2014/main" id="{389F8F77-A779-4E64-9D62-04D56F52900A}"/>
                </a:ext>
              </a:extLst>
            </p:cNvPr>
            <p:cNvSpPr txBox="1">
              <a:spLocks noChangeArrowheads="1"/>
            </p:cNvSpPr>
            <p:nvPr/>
          </p:nvSpPr>
          <p:spPr bwMode="auto">
            <a:xfrm>
              <a:off x="1156" y="2251"/>
              <a:ext cx="18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SimSun" panose="02010600030101010101" pitchFamily="2" charset="-122"/>
                </a:rPr>
                <a:t>Low-Pass </a:t>
              </a: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SimSun" panose="02010600030101010101" pitchFamily="2" charset="-122"/>
                  <a:sym typeface="Symbol" panose="05050102010706020507" pitchFamily="18" charset="2"/>
                </a:rPr>
                <a:t>Filter</a:t>
              </a:r>
            </a:p>
          </p:txBody>
        </p:sp>
      </p:grpSp>
      <p:grpSp>
        <p:nvGrpSpPr>
          <p:cNvPr id="32" name="Group 45">
            <a:extLst>
              <a:ext uri="{FF2B5EF4-FFF2-40B4-BE49-F238E27FC236}">
                <a16:creationId xmlns:a16="http://schemas.microsoft.com/office/drawing/2014/main" id="{CFF5BE53-1C36-4631-8905-76B221C4C971}"/>
              </a:ext>
            </a:extLst>
          </p:cNvPr>
          <p:cNvGrpSpPr>
            <a:grpSpLocks/>
          </p:cNvGrpSpPr>
          <p:nvPr/>
        </p:nvGrpSpPr>
        <p:grpSpPr bwMode="auto">
          <a:xfrm>
            <a:off x="518067" y="1589418"/>
            <a:ext cx="3610250" cy="667528"/>
            <a:chOff x="3243" y="2907"/>
            <a:chExt cx="2450" cy="453"/>
          </a:xfrm>
        </p:grpSpPr>
        <p:sp>
          <p:nvSpPr>
            <p:cNvPr id="33" name="矩形 27">
              <a:extLst>
                <a:ext uri="{FF2B5EF4-FFF2-40B4-BE49-F238E27FC236}">
                  <a16:creationId xmlns:a16="http://schemas.microsoft.com/office/drawing/2014/main" id="{54957004-9B3A-4221-B2B1-25D3E335E974}"/>
                </a:ext>
              </a:extLst>
            </p:cNvPr>
            <p:cNvSpPr>
              <a:spLocks noChangeArrowheads="1"/>
            </p:cNvSpPr>
            <p:nvPr/>
          </p:nvSpPr>
          <p:spPr bwMode="auto">
            <a:xfrm>
              <a:off x="4005" y="3060"/>
              <a:ext cx="630" cy="300"/>
            </a:xfrm>
            <a:prstGeom prst="rect">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 name="TextBox 36">
              <a:extLst>
                <a:ext uri="{FF2B5EF4-FFF2-40B4-BE49-F238E27FC236}">
                  <a16:creationId xmlns:a16="http://schemas.microsoft.com/office/drawing/2014/main" id="{0388BE8C-C53B-4222-B6F2-5628484DBA99}"/>
                </a:ext>
              </a:extLst>
            </p:cNvPr>
            <p:cNvSpPr txBox="1">
              <a:spLocks noChangeArrowheads="1"/>
            </p:cNvSpPr>
            <p:nvPr/>
          </p:nvSpPr>
          <p:spPr bwMode="auto">
            <a:xfrm>
              <a:off x="4050" y="306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Filter </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5" name="Line 34">
              <a:extLst>
                <a:ext uri="{FF2B5EF4-FFF2-40B4-BE49-F238E27FC236}">
                  <a16:creationId xmlns:a16="http://schemas.microsoft.com/office/drawing/2014/main" id="{24D28A2B-7C41-4C2D-86DE-F7761ADC143D}"/>
                </a:ext>
              </a:extLst>
            </p:cNvPr>
            <p:cNvSpPr>
              <a:spLocks noChangeShapeType="1"/>
            </p:cNvSpPr>
            <p:nvPr/>
          </p:nvSpPr>
          <p:spPr bwMode="auto">
            <a:xfrm flipV="1">
              <a:off x="4642" y="3204"/>
              <a:ext cx="185"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36" name="Line 35">
              <a:extLst>
                <a:ext uri="{FF2B5EF4-FFF2-40B4-BE49-F238E27FC236}">
                  <a16:creationId xmlns:a16="http://schemas.microsoft.com/office/drawing/2014/main" id="{8EFA5138-2CB4-4AAD-A64F-6881E5261328}"/>
                </a:ext>
              </a:extLst>
            </p:cNvPr>
            <p:cNvSpPr>
              <a:spLocks noChangeShapeType="1"/>
            </p:cNvSpPr>
            <p:nvPr/>
          </p:nvSpPr>
          <p:spPr bwMode="auto">
            <a:xfrm flipV="1">
              <a:off x="4813" y="3204"/>
              <a:ext cx="18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37" name="Line 39">
              <a:extLst>
                <a:ext uri="{FF2B5EF4-FFF2-40B4-BE49-F238E27FC236}">
                  <a16:creationId xmlns:a16="http://schemas.microsoft.com/office/drawing/2014/main" id="{6EDF853C-0653-4AEE-B0B6-1663ADF79BA1}"/>
                </a:ext>
              </a:extLst>
            </p:cNvPr>
            <p:cNvSpPr>
              <a:spLocks noChangeShapeType="1"/>
            </p:cNvSpPr>
            <p:nvPr/>
          </p:nvSpPr>
          <p:spPr bwMode="auto">
            <a:xfrm>
              <a:off x="3620" y="3203"/>
              <a:ext cx="196"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38" name="Line 40">
              <a:extLst>
                <a:ext uri="{FF2B5EF4-FFF2-40B4-BE49-F238E27FC236}">
                  <a16:creationId xmlns:a16="http://schemas.microsoft.com/office/drawing/2014/main" id="{7A6D238B-86F8-4469-87BA-37226C9F8960}"/>
                </a:ext>
              </a:extLst>
            </p:cNvPr>
            <p:cNvSpPr>
              <a:spLocks noChangeShapeType="1"/>
            </p:cNvSpPr>
            <p:nvPr/>
          </p:nvSpPr>
          <p:spPr bwMode="auto">
            <a:xfrm>
              <a:off x="3802" y="3203"/>
              <a:ext cx="19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39" name="Text Box 41">
              <a:extLst>
                <a:ext uri="{FF2B5EF4-FFF2-40B4-BE49-F238E27FC236}">
                  <a16:creationId xmlns:a16="http://schemas.microsoft.com/office/drawing/2014/main" id="{B1B4CC8F-D567-416B-92C9-9876596D60A7}"/>
                </a:ext>
              </a:extLst>
            </p:cNvPr>
            <p:cNvSpPr txBox="1">
              <a:spLocks noChangeArrowheads="1"/>
            </p:cNvSpPr>
            <p:nvPr/>
          </p:nvSpPr>
          <p:spPr bwMode="auto">
            <a:xfrm>
              <a:off x="4921" y="2910"/>
              <a:ext cx="18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40" name="Text Box 42">
              <a:extLst>
                <a:ext uri="{FF2B5EF4-FFF2-40B4-BE49-F238E27FC236}">
                  <a16:creationId xmlns:a16="http://schemas.microsoft.com/office/drawing/2014/main" id="{A7814D1A-6681-48F5-AA25-D1C27DB7043E}"/>
                </a:ext>
              </a:extLst>
            </p:cNvPr>
            <p:cNvSpPr txBox="1">
              <a:spLocks noChangeArrowheads="1"/>
            </p:cNvSpPr>
            <p:nvPr/>
          </p:nvSpPr>
          <p:spPr bwMode="auto">
            <a:xfrm>
              <a:off x="3528" y="2907"/>
              <a:ext cx="18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41" name="Text Box 43">
              <a:extLst>
                <a:ext uri="{FF2B5EF4-FFF2-40B4-BE49-F238E27FC236}">
                  <a16:creationId xmlns:a16="http://schemas.microsoft.com/office/drawing/2014/main" id="{608089A2-4FCF-4FC5-84D3-E68496B2056E}"/>
                </a:ext>
              </a:extLst>
            </p:cNvPr>
            <p:cNvSpPr txBox="1">
              <a:spLocks noChangeArrowheads="1"/>
            </p:cNvSpPr>
            <p:nvPr/>
          </p:nvSpPr>
          <p:spPr bwMode="auto">
            <a:xfrm>
              <a:off x="4967" y="3089"/>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a:t>
              </a:r>
              <a:r>
                <a:rPr kumimoji="1" lang="en-US" altLang="zh-CN" sz="14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o</a:t>
              </a: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t</a:t>
              </a: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42" name="Text Box 44">
              <a:extLst>
                <a:ext uri="{FF2B5EF4-FFF2-40B4-BE49-F238E27FC236}">
                  <a16:creationId xmlns:a16="http://schemas.microsoft.com/office/drawing/2014/main" id="{F9979B7A-EE63-4A19-BE21-7E495B5A2C67}"/>
                </a:ext>
              </a:extLst>
            </p:cNvPr>
            <p:cNvSpPr txBox="1">
              <a:spLocks noChangeArrowheads="1"/>
            </p:cNvSpPr>
            <p:nvPr/>
          </p:nvSpPr>
          <p:spPr bwMode="auto">
            <a:xfrm>
              <a:off x="3243" y="3089"/>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a:t>
              </a:r>
              <a:r>
                <a:rPr kumimoji="1" lang="en-US" altLang="zh-CN" sz="14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i</a:t>
              </a: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t</a:t>
              </a: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59" name="Group 58">
            <a:extLst>
              <a:ext uri="{FF2B5EF4-FFF2-40B4-BE49-F238E27FC236}">
                <a16:creationId xmlns:a16="http://schemas.microsoft.com/office/drawing/2014/main" id="{429B4009-9134-4EEA-AAA0-DB3CEE2F58B2}"/>
              </a:ext>
            </a:extLst>
          </p:cNvPr>
          <p:cNvGrpSpPr/>
          <p:nvPr/>
        </p:nvGrpSpPr>
        <p:grpSpPr>
          <a:xfrm>
            <a:off x="244548" y="1615411"/>
            <a:ext cx="7773804" cy="5113482"/>
            <a:chOff x="395288" y="1268413"/>
            <a:chExt cx="8280400" cy="5446712"/>
          </a:xfrm>
        </p:grpSpPr>
        <p:grpSp>
          <p:nvGrpSpPr>
            <p:cNvPr id="60" name="Group 55">
              <a:extLst>
                <a:ext uri="{FF2B5EF4-FFF2-40B4-BE49-F238E27FC236}">
                  <a16:creationId xmlns:a16="http://schemas.microsoft.com/office/drawing/2014/main" id="{E51D92DE-29A4-4109-B368-2D3DF11A868B}"/>
                </a:ext>
              </a:extLst>
            </p:cNvPr>
            <p:cNvGrpSpPr>
              <a:grpSpLocks/>
            </p:cNvGrpSpPr>
            <p:nvPr/>
          </p:nvGrpSpPr>
          <p:grpSpPr bwMode="auto">
            <a:xfrm>
              <a:off x="4846638" y="1412875"/>
              <a:ext cx="3816350" cy="2708275"/>
              <a:chOff x="3053" y="890"/>
              <a:chExt cx="2404" cy="1706"/>
            </a:xfrm>
          </p:grpSpPr>
          <p:graphicFrame>
            <p:nvGraphicFramePr>
              <p:cNvPr id="83" name="Object 34">
                <a:extLst>
                  <a:ext uri="{FF2B5EF4-FFF2-40B4-BE49-F238E27FC236}">
                    <a16:creationId xmlns:a16="http://schemas.microsoft.com/office/drawing/2014/main" id="{58C710BB-33B8-4EBA-A278-5C551A9FC45D}"/>
                  </a:ext>
                </a:extLst>
              </p:cNvPr>
              <p:cNvGraphicFramePr>
                <a:graphicFrameLocks noChangeAspect="1"/>
              </p:cNvGraphicFramePr>
              <p:nvPr/>
            </p:nvGraphicFramePr>
            <p:xfrm>
              <a:off x="3053" y="890"/>
              <a:ext cx="2404" cy="1706"/>
            </p:xfrm>
            <a:graphic>
              <a:graphicData uri="http://schemas.openxmlformats.org/presentationml/2006/ole">
                <mc:AlternateContent xmlns:mc="http://schemas.openxmlformats.org/markup-compatibility/2006">
                  <mc:Choice xmlns:v="urn:schemas-microsoft-com:vml" Requires="v">
                    <p:oleObj r:id="rId2" imgW="3285714" imgH="2324424" progId="MSPhotoEd.3">
                      <p:embed/>
                    </p:oleObj>
                  </mc:Choice>
                  <mc:Fallback>
                    <p:oleObj r:id="rId2" imgW="3285714" imgH="2324424" progId="MSPhotoEd.3">
                      <p:embed/>
                      <p:pic>
                        <p:nvPicPr>
                          <p:cNvPr id="69659" name="Object 34">
                            <a:extLst>
                              <a:ext uri="{FF2B5EF4-FFF2-40B4-BE49-F238E27FC236}">
                                <a16:creationId xmlns:a16="http://schemas.microsoft.com/office/drawing/2014/main" id="{CAA3FA02-B4A3-41E1-80C7-7A7CDB4D9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 y="890"/>
                            <a:ext cx="2404" cy="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 name="Rectangle 37">
                <a:extLst>
                  <a:ext uri="{FF2B5EF4-FFF2-40B4-BE49-F238E27FC236}">
                    <a16:creationId xmlns:a16="http://schemas.microsoft.com/office/drawing/2014/main" id="{FF8B5224-93B0-4F77-84B6-55A619170636}"/>
                  </a:ext>
                </a:extLst>
              </p:cNvPr>
              <p:cNvSpPr>
                <a:spLocks noChangeArrowheads="1"/>
              </p:cNvSpPr>
              <p:nvPr/>
            </p:nvSpPr>
            <p:spPr bwMode="auto">
              <a:xfrm>
                <a:off x="3923" y="1253"/>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1" name="Group 57">
              <a:extLst>
                <a:ext uri="{FF2B5EF4-FFF2-40B4-BE49-F238E27FC236}">
                  <a16:creationId xmlns:a16="http://schemas.microsoft.com/office/drawing/2014/main" id="{74910BBD-8325-40A6-8D0E-2607DD32460F}"/>
                </a:ext>
              </a:extLst>
            </p:cNvPr>
            <p:cNvGrpSpPr>
              <a:grpSpLocks/>
            </p:cNvGrpSpPr>
            <p:nvPr/>
          </p:nvGrpSpPr>
          <p:grpSpPr bwMode="auto">
            <a:xfrm>
              <a:off x="395288" y="1268413"/>
              <a:ext cx="4019550" cy="2700337"/>
              <a:chOff x="249" y="845"/>
              <a:chExt cx="2532" cy="1701"/>
            </a:xfrm>
          </p:grpSpPr>
          <p:graphicFrame>
            <p:nvGraphicFramePr>
              <p:cNvPr id="79" name="Object 31">
                <a:extLst>
                  <a:ext uri="{FF2B5EF4-FFF2-40B4-BE49-F238E27FC236}">
                    <a16:creationId xmlns:a16="http://schemas.microsoft.com/office/drawing/2014/main" id="{C70F8888-B3E9-488C-B620-6C8C4732EC9E}"/>
                  </a:ext>
                </a:extLst>
              </p:cNvPr>
              <p:cNvGraphicFramePr>
                <a:graphicFrameLocks noChangeAspect="1"/>
              </p:cNvGraphicFramePr>
              <p:nvPr/>
            </p:nvGraphicFramePr>
            <p:xfrm>
              <a:off x="249" y="845"/>
              <a:ext cx="2532" cy="1701"/>
            </p:xfrm>
            <a:graphic>
              <a:graphicData uri="http://schemas.openxmlformats.org/presentationml/2006/ole">
                <mc:AlternateContent xmlns:mc="http://schemas.openxmlformats.org/markup-compatibility/2006">
                  <mc:Choice xmlns:v="urn:schemas-microsoft-com:vml" Requires="v">
                    <p:oleObj r:id="rId4" imgW="4133333" imgH="2781688" progId="MSPhotoEd.3">
                      <p:embed/>
                    </p:oleObj>
                  </mc:Choice>
                  <mc:Fallback>
                    <p:oleObj r:id="rId4" imgW="4133333" imgH="2781688" progId="MSPhotoEd.3">
                      <p:embed/>
                      <p:pic>
                        <p:nvPicPr>
                          <p:cNvPr id="69655" name="Object 31">
                            <a:extLst>
                              <a:ext uri="{FF2B5EF4-FFF2-40B4-BE49-F238E27FC236}">
                                <a16:creationId xmlns:a16="http://schemas.microsoft.com/office/drawing/2014/main" id="{6E46FD37-2129-41D4-8E4E-A254F1DFD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845"/>
                            <a:ext cx="2532" cy="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 name="Rectangle 35">
                <a:extLst>
                  <a:ext uri="{FF2B5EF4-FFF2-40B4-BE49-F238E27FC236}">
                    <a16:creationId xmlns:a16="http://schemas.microsoft.com/office/drawing/2014/main" id="{1E1DABAF-55A1-49B8-84DE-55C7981B6F27}"/>
                  </a:ext>
                </a:extLst>
              </p:cNvPr>
              <p:cNvSpPr>
                <a:spLocks noChangeArrowheads="1"/>
              </p:cNvSpPr>
              <p:nvPr/>
            </p:nvSpPr>
            <p:spPr bwMode="auto">
              <a:xfrm>
                <a:off x="566" y="1934"/>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1" name="Rectangle 36">
                <a:extLst>
                  <a:ext uri="{FF2B5EF4-FFF2-40B4-BE49-F238E27FC236}">
                    <a16:creationId xmlns:a16="http://schemas.microsoft.com/office/drawing/2014/main" id="{4BF91A41-0ACC-407B-9D9A-736BA569ECD0}"/>
                  </a:ext>
                </a:extLst>
              </p:cNvPr>
              <p:cNvSpPr>
                <a:spLocks noChangeArrowheads="1"/>
              </p:cNvSpPr>
              <p:nvPr/>
            </p:nvSpPr>
            <p:spPr bwMode="auto">
              <a:xfrm>
                <a:off x="1791" y="1344"/>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2" name="Rectangle 46">
                <a:extLst>
                  <a:ext uri="{FF2B5EF4-FFF2-40B4-BE49-F238E27FC236}">
                    <a16:creationId xmlns:a16="http://schemas.microsoft.com/office/drawing/2014/main" id="{EA371644-4F3B-4489-9D3B-5ADDCDC30264}"/>
                  </a:ext>
                </a:extLst>
              </p:cNvPr>
              <p:cNvSpPr>
                <a:spLocks noChangeArrowheads="1"/>
              </p:cNvSpPr>
              <p:nvPr/>
            </p:nvSpPr>
            <p:spPr bwMode="auto">
              <a:xfrm>
                <a:off x="1111" y="1661"/>
                <a:ext cx="318"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2" name="Group 56">
              <a:extLst>
                <a:ext uri="{FF2B5EF4-FFF2-40B4-BE49-F238E27FC236}">
                  <a16:creationId xmlns:a16="http://schemas.microsoft.com/office/drawing/2014/main" id="{53666A5A-5B74-451D-AE0C-1DAAA6A45170}"/>
                </a:ext>
              </a:extLst>
            </p:cNvPr>
            <p:cNvGrpSpPr>
              <a:grpSpLocks/>
            </p:cNvGrpSpPr>
            <p:nvPr/>
          </p:nvGrpSpPr>
          <p:grpSpPr bwMode="auto">
            <a:xfrm>
              <a:off x="417513" y="3971925"/>
              <a:ext cx="4068762" cy="2698750"/>
              <a:chOff x="263" y="2502"/>
              <a:chExt cx="2563" cy="1700"/>
            </a:xfrm>
          </p:grpSpPr>
          <p:graphicFrame>
            <p:nvGraphicFramePr>
              <p:cNvPr id="72" name="Object 32">
                <a:extLst>
                  <a:ext uri="{FF2B5EF4-FFF2-40B4-BE49-F238E27FC236}">
                    <a16:creationId xmlns:a16="http://schemas.microsoft.com/office/drawing/2014/main" id="{A50371AC-C785-40D8-BEC4-13C1E0EA1657}"/>
                  </a:ext>
                </a:extLst>
              </p:cNvPr>
              <p:cNvGraphicFramePr>
                <a:graphicFrameLocks noChangeAspect="1"/>
              </p:cNvGraphicFramePr>
              <p:nvPr/>
            </p:nvGraphicFramePr>
            <p:xfrm>
              <a:off x="263" y="2502"/>
              <a:ext cx="2563" cy="1700"/>
            </p:xfrm>
            <a:graphic>
              <a:graphicData uri="http://schemas.openxmlformats.org/presentationml/2006/ole">
                <mc:AlternateContent xmlns:mc="http://schemas.openxmlformats.org/markup-compatibility/2006">
                  <mc:Choice xmlns:v="urn:schemas-microsoft-com:vml" Requires="v">
                    <p:oleObj r:id="rId6" imgW="4315427" imgH="2857899" progId="MSPhotoEd.3">
                      <p:embed/>
                    </p:oleObj>
                  </mc:Choice>
                  <mc:Fallback>
                    <p:oleObj r:id="rId6" imgW="4315427" imgH="2857899" progId="MSPhotoEd.3">
                      <p:embed/>
                      <p:pic>
                        <p:nvPicPr>
                          <p:cNvPr id="69648" name="Object 32">
                            <a:extLst>
                              <a:ext uri="{FF2B5EF4-FFF2-40B4-BE49-F238E27FC236}">
                                <a16:creationId xmlns:a16="http://schemas.microsoft.com/office/drawing/2014/main" id="{11BFE340-AFFC-4EDD-8E66-3F7FCAB6E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 y="2502"/>
                            <a:ext cx="2563"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 name="Rectangle 40">
                <a:extLst>
                  <a:ext uri="{FF2B5EF4-FFF2-40B4-BE49-F238E27FC236}">
                    <a16:creationId xmlns:a16="http://schemas.microsoft.com/office/drawing/2014/main" id="{93292E8E-2CD5-4CCC-AC8A-F9DF57A006AF}"/>
                  </a:ext>
                </a:extLst>
              </p:cNvPr>
              <p:cNvSpPr>
                <a:spLocks noChangeArrowheads="1"/>
              </p:cNvSpPr>
              <p:nvPr/>
            </p:nvSpPr>
            <p:spPr bwMode="auto">
              <a:xfrm>
                <a:off x="521" y="3475"/>
                <a:ext cx="272"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4" name="Rectangle 42">
                <a:extLst>
                  <a:ext uri="{FF2B5EF4-FFF2-40B4-BE49-F238E27FC236}">
                    <a16:creationId xmlns:a16="http://schemas.microsoft.com/office/drawing/2014/main" id="{1D3834AC-1C85-4152-9A41-FE53D4DDA061}"/>
                  </a:ext>
                </a:extLst>
              </p:cNvPr>
              <p:cNvSpPr>
                <a:spLocks noChangeArrowheads="1"/>
              </p:cNvSpPr>
              <p:nvPr/>
            </p:nvSpPr>
            <p:spPr bwMode="auto">
              <a:xfrm>
                <a:off x="1655" y="3203"/>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5" name="Rectangle 43">
                <a:extLst>
                  <a:ext uri="{FF2B5EF4-FFF2-40B4-BE49-F238E27FC236}">
                    <a16:creationId xmlns:a16="http://schemas.microsoft.com/office/drawing/2014/main" id="{F0A757A5-6E55-4B88-BFAC-E39FDFEFA0DB}"/>
                  </a:ext>
                </a:extLst>
              </p:cNvPr>
              <p:cNvSpPr>
                <a:spLocks noChangeArrowheads="1"/>
              </p:cNvSpPr>
              <p:nvPr/>
            </p:nvSpPr>
            <p:spPr bwMode="auto">
              <a:xfrm>
                <a:off x="884" y="3204"/>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6" name="Rectangle 45">
                <a:extLst>
                  <a:ext uri="{FF2B5EF4-FFF2-40B4-BE49-F238E27FC236}">
                    <a16:creationId xmlns:a16="http://schemas.microsoft.com/office/drawing/2014/main" id="{F426C07C-4145-4C89-9AE0-70BBC5D319C9}"/>
                  </a:ext>
                </a:extLst>
              </p:cNvPr>
              <p:cNvSpPr>
                <a:spLocks noChangeArrowheads="1"/>
              </p:cNvSpPr>
              <p:nvPr/>
            </p:nvSpPr>
            <p:spPr bwMode="auto">
              <a:xfrm>
                <a:off x="2200" y="3475"/>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7" name="Rectangle 47">
                <a:extLst>
                  <a:ext uri="{FF2B5EF4-FFF2-40B4-BE49-F238E27FC236}">
                    <a16:creationId xmlns:a16="http://schemas.microsoft.com/office/drawing/2014/main" id="{587C5237-41B1-4CAE-94FF-143F4AC85F11}"/>
                  </a:ext>
                </a:extLst>
              </p:cNvPr>
              <p:cNvSpPr>
                <a:spLocks noChangeArrowheads="1"/>
              </p:cNvSpPr>
              <p:nvPr/>
            </p:nvSpPr>
            <p:spPr bwMode="auto">
              <a:xfrm>
                <a:off x="1474" y="2885"/>
                <a:ext cx="272"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8" name="Freeform 50">
                <a:extLst>
                  <a:ext uri="{FF2B5EF4-FFF2-40B4-BE49-F238E27FC236}">
                    <a16:creationId xmlns:a16="http://schemas.microsoft.com/office/drawing/2014/main" id="{A88E7DF5-662A-4060-9C75-3EA97A1E1CE5}"/>
                  </a:ext>
                </a:extLst>
              </p:cNvPr>
              <p:cNvSpPr>
                <a:spLocks/>
              </p:cNvSpPr>
              <p:nvPr/>
            </p:nvSpPr>
            <p:spPr bwMode="auto">
              <a:xfrm>
                <a:off x="1519" y="2886"/>
                <a:ext cx="46" cy="272"/>
              </a:xfrm>
              <a:custGeom>
                <a:avLst/>
                <a:gdLst>
                  <a:gd name="T0" fmla="*/ 0 w 46"/>
                  <a:gd name="T1" fmla="*/ 0 h 272"/>
                  <a:gd name="T2" fmla="*/ 46 w 46"/>
                  <a:gd name="T3" fmla="*/ 272 h 272"/>
                  <a:gd name="T4" fmla="*/ 0 60000 65536"/>
                  <a:gd name="T5" fmla="*/ 0 60000 65536"/>
                  <a:gd name="T6" fmla="*/ 0 w 46"/>
                  <a:gd name="T7" fmla="*/ 0 h 272"/>
                  <a:gd name="T8" fmla="*/ 46 w 46"/>
                  <a:gd name="T9" fmla="*/ 272 h 272"/>
                </a:gdLst>
                <a:ahLst/>
                <a:cxnLst>
                  <a:cxn ang="T4">
                    <a:pos x="T0" y="T1"/>
                  </a:cxn>
                  <a:cxn ang="T5">
                    <a:pos x="T2" y="T3"/>
                  </a:cxn>
                </a:cxnLst>
                <a:rect l="T6" t="T7" r="T8" b="T9"/>
                <a:pathLst>
                  <a:path w="46" h="272">
                    <a:moveTo>
                      <a:pt x="0" y="0"/>
                    </a:moveTo>
                    <a:cubicBezTo>
                      <a:pt x="19" y="113"/>
                      <a:pt x="38" y="227"/>
                      <a:pt x="46" y="272"/>
                    </a:cubicBezTo>
                  </a:path>
                </a:pathLst>
              </a:custGeom>
              <a:noFill/>
              <a:ln w="9525">
                <a:solidFill>
                  <a:srgbClr val="CC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grpSp>
          <p:nvGrpSpPr>
            <p:cNvPr id="63" name="Group 54">
              <a:extLst>
                <a:ext uri="{FF2B5EF4-FFF2-40B4-BE49-F238E27FC236}">
                  <a16:creationId xmlns:a16="http://schemas.microsoft.com/office/drawing/2014/main" id="{28737CE9-BF5A-4CD2-AF48-70BB39CB5F49}"/>
                </a:ext>
              </a:extLst>
            </p:cNvPr>
            <p:cNvGrpSpPr>
              <a:grpSpLocks/>
            </p:cNvGrpSpPr>
            <p:nvPr/>
          </p:nvGrpSpPr>
          <p:grpSpPr bwMode="auto">
            <a:xfrm>
              <a:off x="4733925" y="4027488"/>
              <a:ext cx="3941763" cy="2687637"/>
              <a:chOff x="2982" y="2537"/>
              <a:chExt cx="2483" cy="1693"/>
            </a:xfrm>
          </p:grpSpPr>
          <p:graphicFrame>
            <p:nvGraphicFramePr>
              <p:cNvPr id="64" name="Object 33">
                <a:extLst>
                  <a:ext uri="{FF2B5EF4-FFF2-40B4-BE49-F238E27FC236}">
                    <a16:creationId xmlns:a16="http://schemas.microsoft.com/office/drawing/2014/main" id="{E7C5305E-0F89-4D21-8DF3-189A75040477}"/>
                  </a:ext>
                </a:extLst>
              </p:cNvPr>
              <p:cNvGraphicFramePr>
                <a:graphicFrameLocks noChangeAspect="1"/>
              </p:cNvGraphicFramePr>
              <p:nvPr/>
            </p:nvGraphicFramePr>
            <p:xfrm>
              <a:off x="2982" y="2537"/>
              <a:ext cx="2483" cy="1693"/>
            </p:xfrm>
            <a:graphic>
              <a:graphicData uri="http://schemas.openxmlformats.org/presentationml/2006/ole">
                <mc:AlternateContent xmlns:mc="http://schemas.openxmlformats.org/markup-compatibility/2006">
                  <mc:Choice xmlns:v="urn:schemas-microsoft-com:vml" Requires="v">
                    <p:oleObj r:id="rId8" imgW="4105848" imgH="2800741" progId="MSPhotoEd.3">
                      <p:embed/>
                    </p:oleObj>
                  </mc:Choice>
                  <mc:Fallback>
                    <p:oleObj r:id="rId8" imgW="4105848" imgH="2800741" progId="MSPhotoEd.3">
                      <p:embed/>
                      <p:pic>
                        <p:nvPicPr>
                          <p:cNvPr id="69640" name="Object 33">
                            <a:extLst>
                              <a:ext uri="{FF2B5EF4-FFF2-40B4-BE49-F238E27FC236}">
                                <a16:creationId xmlns:a16="http://schemas.microsoft.com/office/drawing/2014/main" id="{F1A84D84-BAC7-460F-BB09-0B1268CF14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2" y="2537"/>
                            <a:ext cx="2483" cy="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 name="Rectangle 38">
                <a:extLst>
                  <a:ext uri="{FF2B5EF4-FFF2-40B4-BE49-F238E27FC236}">
                    <a16:creationId xmlns:a16="http://schemas.microsoft.com/office/drawing/2014/main" id="{8CF1E34D-8F3F-456E-97B6-ABDB3A7679CB}"/>
                  </a:ext>
                </a:extLst>
              </p:cNvPr>
              <p:cNvSpPr>
                <a:spLocks noChangeArrowheads="1"/>
              </p:cNvSpPr>
              <p:nvPr/>
            </p:nvSpPr>
            <p:spPr bwMode="auto">
              <a:xfrm>
                <a:off x="3288" y="2931"/>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6" name="Rectangle 39">
                <a:extLst>
                  <a:ext uri="{FF2B5EF4-FFF2-40B4-BE49-F238E27FC236}">
                    <a16:creationId xmlns:a16="http://schemas.microsoft.com/office/drawing/2014/main" id="{B9CBE4C7-4F08-49AD-BE2A-F263337FF606}"/>
                  </a:ext>
                </a:extLst>
              </p:cNvPr>
              <p:cNvSpPr>
                <a:spLocks noChangeArrowheads="1"/>
              </p:cNvSpPr>
              <p:nvPr/>
            </p:nvSpPr>
            <p:spPr bwMode="auto">
              <a:xfrm>
                <a:off x="4604" y="2931"/>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7" name="Rectangle 41">
                <a:extLst>
                  <a:ext uri="{FF2B5EF4-FFF2-40B4-BE49-F238E27FC236}">
                    <a16:creationId xmlns:a16="http://schemas.microsoft.com/office/drawing/2014/main" id="{9B6BD37A-6177-4DBB-9296-BF13F1524EF6}"/>
                  </a:ext>
                </a:extLst>
              </p:cNvPr>
              <p:cNvSpPr>
                <a:spLocks noChangeArrowheads="1"/>
              </p:cNvSpPr>
              <p:nvPr/>
            </p:nvSpPr>
            <p:spPr bwMode="auto">
              <a:xfrm>
                <a:off x="3651" y="3475"/>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8" name="Rectangle 44">
                <a:extLst>
                  <a:ext uri="{FF2B5EF4-FFF2-40B4-BE49-F238E27FC236}">
                    <a16:creationId xmlns:a16="http://schemas.microsoft.com/office/drawing/2014/main" id="{3D5400A1-214B-4D4C-92EB-9B1BCEE25842}"/>
                  </a:ext>
                </a:extLst>
              </p:cNvPr>
              <p:cNvSpPr>
                <a:spLocks noChangeArrowheads="1"/>
              </p:cNvSpPr>
              <p:nvPr/>
            </p:nvSpPr>
            <p:spPr bwMode="auto">
              <a:xfrm>
                <a:off x="4376" y="3430"/>
                <a:ext cx="4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9" name="Rectangle 48">
                <a:extLst>
                  <a:ext uri="{FF2B5EF4-FFF2-40B4-BE49-F238E27FC236}">
                    <a16:creationId xmlns:a16="http://schemas.microsoft.com/office/drawing/2014/main" id="{0B3019C5-7509-453A-8C66-FCBEBD82D661}"/>
                  </a:ext>
                </a:extLst>
              </p:cNvPr>
              <p:cNvSpPr>
                <a:spLocks noChangeArrowheads="1"/>
              </p:cNvSpPr>
              <p:nvPr/>
            </p:nvSpPr>
            <p:spPr bwMode="auto">
              <a:xfrm>
                <a:off x="4105" y="3748"/>
                <a:ext cx="272"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0" name="Freeform 51">
                <a:extLst>
                  <a:ext uri="{FF2B5EF4-FFF2-40B4-BE49-F238E27FC236}">
                    <a16:creationId xmlns:a16="http://schemas.microsoft.com/office/drawing/2014/main" id="{06E37185-8276-4FAD-8931-FC679426E83B}"/>
                  </a:ext>
                </a:extLst>
              </p:cNvPr>
              <p:cNvSpPr>
                <a:spLocks/>
              </p:cNvSpPr>
              <p:nvPr/>
            </p:nvSpPr>
            <p:spPr bwMode="auto">
              <a:xfrm>
                <a:off x="4150" y="3702"/>
                <a:ext cx="45" cy="272"/>
              </a:xfrm>
              <a:custGeom>
                <a:avLst/>
                <a:gdLst>
                  <a:gd name="T0" fmla="*/ 0 w 45"/>
                  <a:gd name="T1" fmla="*/ 0 h 363"/>
                  <a:gd name="T2" fmla="*/ 45 w 45"/>
                  <a:gd name="T3" fmla="*/ 36 h 363"/>
                  <a:gd name="T4" fmla="*/ 0 60000 65536"/>
                  <a:gd name="T5" fmla="*/ 0 60000 65536"/>
                  <a:gd name="T6" fmla="*/ 0 w 45"/>
                  <a:gd name="T7" fmla="*/ 0 h 363"/>
                  <a:gd name="T8" fmla="*/ 45 w 45"/>
                  <a:gd name="T9" fmla="*/ 363 h 363"/>
                </a:gdLst>
                <a:ahLst/>
                <a:cxnLst>
                  <a:cxn ang="T4">
                    <a:pos x="T0" y="T1"/>
                  </a:cxn>
                  <a:cxn ang="T5">
                    <a:pos x="T2" y="T3"/>
                  </a:cxn>
                </a:cxnLst>
                <a:rect l="T6" t="T7" r="T8" b="T9"/>
                <a:pathLst>
                  <a:path w="45" h="363">
                    <a:moveTo>
                      <a:pt x="0" y="0"/>
                    </a:moveTo>
                    <a:cubicBezTo>
                      <a:pt x="19" y="155"/>
                      <a:pt x="38" y="310"/>
                      <a:pt x="45" y="363"/>
                    </a:cubicBezTo>
                  </a:path>
                </a:pathLst>
              </a:custGeom>
              <a:noFill/>
              <a:ln w="9525">
                <a:solidFill>
                  <a:srgbClr val="CC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71" name="Freeform 53">
                <a:extLst>
                  <a:ext uri="{FF2B5EF4-FFF2-40B4-BE49-F238E27FC236}">
                    <a16:creationId xmlns:a16="http://schemas.microsoft.com/office/drawing/2014/main" id="{37D71AA8-500F-4750-8B62-42ECA86D1C60}"/>
                  </a:ext>
                </a:extLst>
              </p:cNvPr>
              <p:cNvSpPr>
                <a:spLocks/>
              </p:cNvSpPr>
              <p:nvPr/>
            </p:nvSpPr>
            <p:spPr bwMode="auto">
              <a:xfrm>
                <a:off x="4241" y="3702"/>
                <a:ext cx="45" cy="318"/>
              </a:xfrm>
              <a:custGeom>
                <a:avLst/>
                <a:gdLst>
                  <a:gd name="T0" fmla="*/ 45 w 45"/>
                  <a:gd name="T1" fmla="*/ 0 h 318"/>
                  <a:gd name="T2" fmla="*/ 0 w 45"/>
                  <a:gd name="T3" fmla="*/ 318 h 318"/>
                  <a:gd name="T4" fmla="*/ 0 60000 65536"/>
                  <a:gd name="T5" fmla="*/ 0 60000 65536"/>
                  <a:gd name="T6" fmla="*/ 0 w 45"/>
                  <a:gd name="T7" fmla="*/ 0 h 318"/>
                  <a:gd name="T8" fmla="*/ 45 w 45"/>
                  <a:gd name="T9" fmla="*/ 318 h 318"/>
                </a:gdLst>
                <a:ahLst/>
                <a:cxnLst>
                  <a:cxn ang="T4">
                    <a:pos x="T0" y="T1"/>
                  </a:cxn>
                  <a:cxn ang="T5">
                    <a:pos x="T2" y="T3"/>
                  </a:cxn>
                </a:cxnLst>
                <a:rect l="T6" t="T7" r="T8" b="T9"/>
                <a:pathLst>
                  <a:path w="45" h="318">
                    <a:moveTo>
                      <a:pt x="45" y="0"/>
                    </a:moveTo>
                    <a:cubicBezTo>
                      <a:pt x="26" y="132"/>
                      <a:pt x="7" y="265"/>
                      <a:pt x="0" y="318"/>
                    </a:cubicBezTo>
                  </a:path>
                </a:pathLst>
              </a:custGeom>
              <a:noFill/>
              <a:ln w="9525">
                <a:solidFill>
                  <a:srgbClr val="CC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grpSp>
      </p:grpSp>
      <p:sp>
        <p:nvSpPr>
          <p:cNvPr id="30" name="Text Box 4">
            <a:extLst>
              <a:ext uri="{FF2B5EF4-FFF2-40B4-BE49-F238E27FC236}">
                <a16:creationId xmlns:a16="http://schemas.microsoft.com/office/drawing/2014/main" id="{AF852D62-9F87-4729-8E1C-91F0AFBEE42F}"/>
              </a:ext>
            </a:extLst>
          </p:cNvPr>
          <p:cNvSpPr txBox="1">
            <a:spLocks noChangeArrowheads="1"/>
          </p:cNvSpPr>
          <p:nvPr/>
        </p:nvSpPr>
        <p:spPr bwMode="auto">
          <a:xfrm>
            <a:off x="1423484" y="1373140"/>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 High-Pass</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sp>
        <p:nvSpPr>
          <p:cNvPr id="31" name="Text Box 4">
            <a:extLst>
              <a:ext uri="{FF2B5EF4-FFF2-40B4-BE49-F238E27FC236}">
                <a16:creationId xmlns:a16="http://schemas.microsoft.com/office/drawing/2014/main" id="{68CDF58D-6BC5-40E9-A44A-D61F702FB6EC}"/>
              </a:ext>
            </a:extLst>
          </p:cNvPr>
          <p:cNvSpPr txBox="1">
            <a:spLocks noChangeArrowheads="1"/>
          </p:cNvSpPr>
          <p:nvPr/>
        </p:nvSpPr>
        <p:spPr bwMode="auto">
          <a:xfrm>
            <a:off x="5653124" y="1504429"/>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 All-Pass</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sp>
        <p:nvSpPr>
          <p:cNvPr id="32" name="Text Box 4">
            <a:extLst>
              <a:ext uri="{FF2B5EF4-FFF2-40B4-BE49-F238E27FC236}">
                <a16:creationId xmlns:a16="http://schemas.microsoft.com/office/drawing/2014/main" id="{098D72C3-4465-483F-BE61-2AEF06698201}"/>
              </a:ext>
            </a:extLst>
          </p:cNvPr>
          <p:cNvSpPr txBox="1">
            <a:spLocks noChangeArrowheads="1"/>
          </p:cNvSpPr>
          <p:nvPr/>
        </p:nvSpPr>
        <p:spPr bwMode="auto">
          <a:xfrm>
            <a:off x="1867568" y="4192103"/>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 Band-Pass</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sp>
        <p:nvSpPr>
          <p:cNvPr id="33" name="Text Box 4">
            <a:extLst>
              <a:ext uri="{FF2B5EF4-FFF2-40B4-BE49-F238E27FC236}">
                <a16:creationId xmlns:a16="http://schemas.microsoft.com/office/drawing/2014/main" id="{63CABB2F-6C5F-4C37-BF72-2630F8A4224B}"/>
              </a:ext>
            </a:extLst>
          </p:cNvPr>
          <p:cNvSpPr txBox="1">
            <a:spLocks noChangeArrowheads="1"/>
          </p:cNvSpPr>
          <p:nvPr/>
        </p:nvSpPr>
        <p:spPr bwMode="auto">
          <a:xfrm>
            <a:off x="5687403" y="4192102"/>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 Band-Stop</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spTree>
    <p:extLst>
      <p:ext uri="{BB962C8B-B14F-4D97-AF65-F5344CB8AC3E}">
        <p14:creationId xmlns:p14="http://schemas.microsoft.com/office/powerpoint/2010/main" val="34741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sp>
        <p:nvSpPr>
          <p:cNvPr id="31" name="Text Box 4">
            <a:extLst>
              <a:ext uri="{FF2B5EF4-FFF2-40B4-BE49-F238E27FC236}">
                <a16:creationId xmlns:a16="http://schemas.microsoft.com/office/drawing/2014/main" id="{A7654D3D-B42D-44F1-86E0-13F94EBC4DC3}"/>
              </a:ext>
            </a:extLst>
          </p:cNvPr>
          <p:cNvSpPr txBox="1">
            <a:spLocks noChangeArrowheads="1"/>
          </p:cNvSpPr>
          <p:nvPr/>
        </p:nvSpPr>
        <p:spPr bwMode="auto">
          <a:xfrm>
            <a:off x="399092" y="1615411"/>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 Low-Pass</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graphicFrame>
        <p:nvGraphicFramePr>
          <p:cNvPr id="32" name="Object 26">
            <a:extLst>
              <a:ext uri="{FF2B5EF4-FFF2-40B4-BE49-F238E27FC236}">
                <a16:creationId xmlns:a16="http://schemas.microsoft.com/office/drawing/2014/main" id="{831B1813-3A10-4998-8760-EA237F326243}"/>
              </a:ext>
            </a:extLst>
          </p:cNvPr>
          <p:cNvGraphicFramePr>
            <a:graphicFrameLocks noChangeAspect="1"/>
          </p:cNvGraphicFramePr>
          <p:nvPr>
            <p:extLst>
              <p:ext uri="{D42A27DB-BD31-4B8C-83A1-F6EECF244321}">
                <p14:modId xmlns:p14="http://schemas.microsoft.com/office/powerpoint/2010/main" val="3539546106"/>
              </p:ext>
            </p:extLst>
          </p:nvPr>
        </p:nvGraphicFramePr>
        <p:xfrm>
          <a:off x="303399" y="2313699"/>
          <a:ext cx="3175000" cy="4068763"/>
        </p:xfrm>
        <a:graphic>
          <a:graphicData uri="http://schemas.openxmlformats.org/presentationml/2006/ole">
            <mc:AlternateContent xmlns:mc="http://schemas.openxmlformats.org/markup-compatibility/2006">
              <mc:Choice xmlns:v="urn:schemas-microsoft-com:vml" Requires="v">
                <p:oleObj name="Photo Editor 照片" r:id="rId2" imgW="1590897" imgH="2038095" progId="MSPhotoEd.3">
                  <p:embed/>
                </p:oleObj>
              </mc:Choice>
              <mc:Fallback>
                <p:oleObj name="Photo Editor 照片" r:id="rId2" imgW="1590897" imgH="2038095" progId="MSPhotoEd.3">
                  <p:embed/>
                  <p:pic>
                    <p:nvPicPr>
                      <p:cNvPr id="70659" name="Object 26">
                        <a:extLst>
                          <a:ext uri="{FF2B5EF4-FFF2-40B4-BE49-F238E27FC236}">
                            <a16:creationId xmlns:a16="http://schemas.microsoft.com/office/drawing/2014/main" id="{FDEFFCE6-9307-4E1E-AA0D-BB2D1CCCE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99" y="2313699"/>
                        <a:ext cx="31750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27">
            <a:extLst>
              <a:ext uri="{FF2B5EF4-FFF2-40B4-BE49-F238E27FC236}">
                <a16:creationId xmlns:a16="http://schemas.microsoft.com/office/drawing/2014/main" id="{E50CA38D-D395-4F82-84FF-082D996AE0AC}"/>
              </a:ext>
            </a:extLst>
          </p:cNvPr>
          <p:cNvGraphicFramePr>
            <a:graphicFrameLocks noChangeAspect="1"/>
          </p:cNvGraphicFramePr>
          <p:nvPr>
            <p:extLst>
              <p:ext uri="{D42A27DB-BD31-4B8C-83A1-F6EECF244321}">
                <p14:modId xmlns:p14="http://schemas.microsoft.com/office/powerpoint/2010/main" val="3429648935"/>
              </p:ext>
            </p:extLst>
          </p:nvPr>
        </p:nvGraphicFramePr>
        <p:xfrm>
          <a:off x="3526024" y="2674062"/>
          <a:ext cx="4392613" cy="1455737"/>
        </p:xfrm>
        <a:graphic>
          <a:graphicData uri="http://schemas.openxmlformats.org/presentationml/2006/ole">
            <mc:AlternateContent xmlns:mc="http://schemas.openxmlformats.org/markup-compatibility/2006">
              <mc:Choice xmlns:v="urn:schemas-microsoft-com:vml" Requires="v">
                <p:oleObj name="公式" r:id="rId4" imgW="2628900" imgH="914400" progId="Equation.3">
                  <p:embed/>
                </p:oleObj>
              </mc:Choice>
              <mc:Fallback>
                <p:oleObj name="公式" r:id="rId4" imgW="2628900" imgH="914400" progId="Equation.3">
                  <p:embed/>
                  <p:pic>
                    <p:nvPicPr>
                      <p:cNvPr id="1046555" name="Object 27">
                        <a:extLst>
                          <a:ext uri="{FF2B5EF4-FFF2-40B4-BE49-F238E27FC236}">
                            <a16:creationId xmlns:a16="http://schemas.microsoft.com/office/drawing/2014/main" id="{685399C4-1473-48FE-9F30-94841D190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024" y="2674062"/>
                        <a:ext cx="43926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28">
            <a:extLst>
              <a:ext uri="{FF2B5EF4-FFF2-40B4-BE49-F238E27FC236}">
                <a16:creationId xmlns:a16="http://schemas.microsoft.com/office/drawing/2014/main" id="{C69AC68F-5CEB-43AD-88EC-5270DF451E07}"/>
              </a:ext>
            </a:extLst>
          </p:cNvPr>
          <p:cNvGraphicFramePr>
            <a:graphicFrameLocks noChangeAspect="1"/>
          </p:cNvGraphicFramePr>
          <p:nvPr>
            <p:extLst>
              <p:ext uri="{D42A27DB-BD31-4B8C-83A1-F6EECF244321}">
                <p14:modId xmlns:p14="http://schemas.microsoft.com/office/powerpoint/2010/main" val="2822392065"/>
              </p:ext>
            </p:extLst>
          </p:nvPr>
        </p:nvGraphicFramePr>
        <p:xfrm>
          <a:off x="4056249" y="4999749"/>
          <a:ext cx="2874963" cy="742950"/>
        </p:xfrm>
        <a:graphic>
          <a:graphicData uri="http://schemas.openxmlformats.org/presentationml/2006/ole">
            <mc:AlternateContent xmlns:mc="http://schemas.openxmlformats.org/markup-compatibility/2006">
              <mc:Choice xmlns:v="urn:schemas-microsoft-com:vml" Requires="v">
                <p:oleObj name="Equation" r:id="rId6" imgW="1676400" imgH="431800" progId="Equation.3">
                  <p:embed/>
                </p:oleObj>
              </mc:Choice>
              <mc:Fallback>
                <p:oleObj name="Equation" r:id="rId6" imgW="1676400" imgH="431800" progId="Equation.3">
                  <p:embed/>
                  <p:pic>
                    <p:nvPicPr>
                      <p:cNvPr id="1046556" name="Object 28">
                        <a:extLst>
                          <a:ext uri="{FF2B5EF4-FFF2-40B4-BE49-F238E27FC236}">
                            <a16:creationId xmlns:a16="http://schemas.microsoft.com/office/drawing/2014/main" id="{5CF77654-775B-4ABD-90B1-399154CF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249" y="4999749"/>
                        <a:ext cx="28749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29">
            <a:extLst>
              <a:ext uri="{FF2B5EF4-FFF2-40B4-BE49-F238E27FC236}">
                <a16:creationId xmlns:a16="http://schemas.microsoft.com/office/drawing/2014/main" id="{C8F897F6-F688-44C2-B405-15E354347175}"/>
              </a:ext>
            </a:extLst>
          </p:cNvPr>
          <p:cNvGraphicFramePr>
            <a:graphicFrameLocks noChangeAspect="1"/>
          </p:cNvGraphicFramePr>
          <p:nvPr>
            <p:extLst>
              <p:ext uri="{D42A27DB-BD31-4B8C-83A1-F6EECF244321}">
                <p14:modId xmlns:p14="http://schemas.microsoft.com/office/powerpoint/2010/main" val="2358548348"/>
              </p:ext>
            </p:extLst>
          </p:nvPr>
        </p:nvGraphicFramePr>
        <p:xfrm>
          <a:off x="5905687" y="4078999"/>
          <a:ext cx="1190625" cy="639763"/>
        </p:xfrm>
        <a:graphic>
          <a:graphicData uri="http://schemas.openxmlformats.org/presentationml/2006/ole">
            <mc:AlternateContent xmlns:mc="http://schemas.openxmlformats.org/markup-compatibility/2006">
              <mc:Choice xmlns:v="urn:schemas-microsoft-com:vml" Requires="v">
                <p:oleObj name="Equation" r:id="rId8" imgW="723586" imgH="393529" progId="Equation.3">
                  <p:embed/>
                </p:oleObj>
              </mc:Choice>
              <mc:Fallback>
                <p:oleObj name="Equation" r:id="rId8" imgW="723586" imgH="393529" progId="Equation.3">
                  <p:embed/>
                  <p:pic>
                    <p:nvPicPr>
                      <p:cNvPr id="1046557" name="Object 29">
                        <a:extLst>
                          <a:ext uri="{FF2B5EF4-FFF2-40B4-BE49-F238E27FC236}">
                            <a16:creationId xmlns:a16="http://schemas.microsoft.com/office/drawing/2014/main" id="{C4DADE2D-4010-4CB2-A189-B3CFF007E8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687" y="4078999"/>
                        <a:ext cx="1190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592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DB37-8FA3-4643-AC50-7F47145AFE3C}"/>
              </a:ext>
            </a:extLst>
          </p:cNvPr>
          <p:cNvSpPr>
            <a:spLocks noGrp="1"/>
          </p:cNvSpPr>
          <p:nvPr>
            <p:ph sz="half" idx="4294967295"/>
          </p:nvPr>
        </p:nvSpPr>
        <p:spPr>
          <a:xfrm>
            <a:off x="110067" y="912285"/>
            <a:ext cx="12081933" cy="613833"/>
          </a:xfrm>
          <a:prstGeom prst="rect">
            <a:avLst/>
          </a:prstGeom>
        </p:spPr>
        <p:txBody>
          <a:bodyPr/>
          <a:lstStyle/>
          <a:p>
            <a:pPr marL="0" indent="0">
              <a:spcBef>
                <a:spcPct val="0"/>
              </a:spcBef>
              <a:buNone/>
              <a:defRPr/>
            </a:pPr>
            <a:r>
              <a:rPr kumimoji="1" lang="en-US" altLang="ko-KR" sz="2667" b="1" dirty="0">
                <a:solidFill>
                  <a:schemeClr val="accent5">
                    <a:lumMod val="75000"/>
                  </a:schemeClr>
                </a:solidFill>
                <a:latin typeface="Sitka Text" pitchFamily="2" charset="0"/>
                <a:ea typeface="굴림" charset="-127"/>
              </a:rPr>
              <a:t>1.1. Basic Filter Response</a:t>
            </a:r>
          </a:p>
          <a:p>
            <a:pPr marL="0" indent="0">
              <a:spcBef>
                <a:spcPct val="0"/>
              </a:spcBef>
              <a:buNone/>
              <a:defRPr/>
            </a:pPr>
            <a:endParaRPr kumimoji="1" lang="en-US" sz="2667" b="1" dirty="0">
              <a:solidFill>
                <a:schemeClr val="accent5">
                  <a:lumMod val="75000"/>
                </a:schemeClr>
              </a:solidFill>
              <a:latin typeface="Sitka Text" pitchFamily="2" charset="0"/>
              <a:ea typeface="굴림" charset="-127"/>
            </a:endParaRPr>
          </a:p>
        </p:txBody>
      </p:sp>
      <p:sp>
        <p:nvSpPr>
          <p:cNvPr id="17" name="제목 1">
            <a:extLst>
              <a:ext uri="{FF2B5EF4-FFF2-40B4-BE49-F238E27FC236}">
                <a16:creationId xmlns:a16="http://schemas.microsoft.com/office/drawing/2014/main" id="{A8B30A6E-7DEF-4835-8B4E-FD7EB8F73D13}"/>
              </a:ext>
            </a:extLst>
          </p:cNvPr>
          <p:cNvSpPr>
            <a:spLocks noGrp="1"/>
          </p:cNvSpPr>
          <p:nvPr>
            <p:ph type="title"/>
          </p:nvPr>
        </p:nvSpPr>
        <p:spPr bwMode="auto">
          <a:xfrm>
            <a:off x="0" y="209943"/>
            <a:ext cx="11993217" cy="6130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noAutofit/>
          </a:bodyPr>
          <a:lstStyle/>
          <a:p>
            <a:pPr>
              <a:defRPr/>
            </a:pPr>
            <a:r>
              <a:rPr lang="en-US" altLang="ko-KR" sz="3733" dirty="0"/>
              <a:t>1. </a:t>
            </a:r>
            <a:r>
              <a:rPr lang="en-US" altLang="ko-KR" dirty="0"/>
              <a:t>Active Filters</a:t>
            </a:r>
            <a:endParaRPr lang="ko-KR" altLang="en-US" dirty="0"/>
          </a:p>
        </p:txBody>
      </p:sp>
      <p:grpSp>
        <p:nvGrpSpPr>
          <p:cNvPr id="10" name="Group 9">
            <a:extLst>
              <a:ext uri="{FF2B5EF4-FFF2-40B4-BE49-F238E27FC236}">
                <a16:creationId xmlns:a16="http://schemas.microsoft.com/office/drawing/2014/main" id="{C92FC53B-C6DA-4ADF-AC4B-995334720500}"/>
              </a:ext>
            </a:extLst>
          </p:cNvPr>
          <p:cNvGrpSpPr/>
          <p:nvPr/>
        </p:nvGrpSpPr>
        <p:grpSpPr>
          <a:xfrm>
            <a:off x="248536" y="1908108"/>
            <a:ext cx="7106241" cy="4449165"/>
            <a:chOff x="971550" y="1365848"/>
            <a:chExt cx="7106241" cy="4449165"/>
          </a:xfrm>
        </p:grpSpPr>
        <p:sp>
          <p:nvSpPr>
            <p:cNvPr id="11" name="Text Box 4">
              <a:extLst>
                <a:ext uri="{FF2B5EF4-FFF2-40B4-BE49-F238E27FC236}">
                  <a16:creationId xmlns:a16="http://schemas.microsoft.com/office/drawing/2014/main" id="{42095D3C-FF86-416D-A7AF-0BE92E4ED821}"/>
                </a:ext>
              </a:extLst>
            </p:cNvPr>
            <p:cNvSpPr txBox="1">
              <a:spLocks noChangeArrowheads="1"/>
            </p:cNvSpPr>
            <p:nvPr/>
          </p:nvSpPr>
          <p:spPr bwMode="auto">
            <a:xfrm>
              <a:off x="1103534" y="1365848"/>
              <a:ext cx="34575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SimSun"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SimSun"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SimSun"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SimSun"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SimSun" panose="02010600030101010101" pitchFamily="2" charset="-122"/>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High-Pass</a:t>
              </a:r>
              <a:r>
                <a:rPr kumimoji="1" lang="en-US" altLang="zh-CN" sz="2200" b="0" i="0" u="none" strike="noStrike" kern="0" cap="none" spc="0" normalizeH="0" baseline="0" noProof="0" dirty="0">
                  <a:ln>
                    <a:noFill/>
                  </a:ln>
                  <a:effectLst/>
                  <a:uLnTx/>
                  <a:uFillTx/>
                  <a:latin typeface="Arial" panose="020B0604020202020204" pitchFamily="34" charset="0"/>
                  <a:cs typeface="Arial" panose="020B0604020202020204" pitchFamily="34" charset="0"/>
                </a:rPr>
                <a:t> </a:t>
              </a:r>
              <a:r>
                <a:rPr kumimoji="1" lang="en-US" altLang="zh-CN" sz="2200" b="1" i="0" u="none" strike="noStrike" kern="0" cap="none" spc="0" normalizeH="0" baseline="0" noProof="0" dirty="0">
                  <a:ln>
                    <a:noFill/>
                  </a:ln>
                  <a:effectLst/>
                  <a:uLnTx/>
                  <a:uFillTx/>
                  <a:latin typeface="Arial" panose="020B0604020202020204" pitchFamily="34" charset="0"/>
                  <a:cs typeface="Arial" panose="020B0604020202020204" pitchFamily="34" charset="0"/>
                </a:rPr>
                <a:t>Filter</a:t>
              </a:r>
            </a:p>
          </p:txBody>
        </p:sp>
        <p:graphicFrame>
          <p:nvGraphicFramePr>
            <p:cNvPr id="12" name="Object 9">
              <a:extLst>
                <a:ext uri="{FF2B5EF4-FFF2-40B4-BE49-F238E27FC236}">
                  <a16:creationId xmlns:a16="http://schemas.microsoft.com/office/drawing/2014/main" id="{F544373C-4974-4D37-8C55-1067B44AE415}"/>
                </a:ext>
              </a:extLst>
            </p:cNvPr>
            <p:cNvGraphicFramePr>
              <a:graphicFrameLocks noChangeAspect="1"/>
            </p:cNvGraphicFramePr>
            <p:nvPr>
              <p:extLst>
                <p:ext uri="{D42A27DB-BD31-4B8C-83A1-F6EECF244321}">
                  <p14:modId xmlns:p14="http://schemas.microsoft.com/office/powerpoint/2010/main" val="3200990468"/>
                </p:ext>
              </p:extLst>
            </p:nvPr>
          </p:nvGraphicFramePr>
          <p:xfrm>
            <a:off x="971550" y="2205038"/>
            <a:ext cx="2743200" cy="3609975"/>
          </p:xfrm>
          <a:graphic>
            <a:graphicData uri="http://schemas.openxmlformats.org/presentationml/2006/ole">
              <mc:AlternateContent xmlns:mc="http://schemas.openxmlformats.org/markup-compatibility/2006">
                <mc:Choice xmlns:v="urn:schemas-microsoft-com:vml" Requires="v">
                  <p:oleObj r:id="rId2" imgW="1628571" imgH="2142857" progId="MSPhotoEd.3">
                    <p:embed/>
                  </p:oleObj>
                </mc:Choice>
                <mc:Fallback>
                  <p:oleObj r:id="rId2" imgW="1628571" imgH="2142857" progId="MSPhotoEd.3">
                    <p:embed/>
                    <p:pic>
                      <p:nvPicPr>
                        <p:cNvPr id="71683" name="Object 9">
                          <a:extLst>
                            <a:ext uri="{FF2B5EF4-FFF2-40B4-BE49-F238E27FC236}">
                              <a16:creationId xmlns:a16="http://schemas.microsoft.com/office/drawing/2014/main" id="{CBC262EB-2C33-4E8B-AA37-A666346C0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05038"/>
                          <a:ext cx="27432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a:extLst>
                <a:ext uri="{FF2B5EF4-FFF2-40B4-BE49-F238E27FC236}">
                  <a16:creationId xmlns:a16="http://schemas.microsoft.com/office/drawing/2014/main" id="{D3976F45-BD32-4029-8066-6165C702E4D7}"/>
                </a:ext>
              </a:extLst>
            </p:cNvPr>
            <p:cNvGraphicFramePr>
              <a:graphicFrameLocks noChangeAspect="1"/>
            </p:cNvGraphicFramePr>
            <p:nvPr>
              <p:extLst>
                <p:ext uri="{D42A27DB-BD31-4B8C-83A1-F6EECF244321}">
                  <p14:modId xmlns:p14="http://schemas.microsoft.com/office/powerpoint/2010/main" val="4234502948"/>
                </p:ext>
              </p:extLst>
            </p:nvPr>
          </p:nvGraphicFramePr>
          <p:xfrm>
            <a:off x="3956641" y="2630488"/>
            <a:ext cx="4121150" cy="1092200"/>
          </p:xfrm>
          <a:graphic>
            <a:graphicData uri="http://schemas.openxmlformats.org/presentationml/2006/ole">
              <mc:AlternateContent xmlns:mc="http://schemas.openxmlformats.org/markup-compatibility/2006">
                <mc:Choice xmlns:v="urn:schemas-microsoft-com:vml" Requires="v">
                  <p:oleObj r:id="rId4" imgW="2692400" imgH="711200" progId="Equation.3">
                    <p:embed/>
                  </p:oleObj>
                </mc:Choice>
                <mc:Fallback>
                  <p:oleObj r:id="rId4" imgW="2692400" imgH="711200" progId="Equation.3">
                    <p:embed/>
                    <p:pic>
                      <p:nvPicPr>
                        <p:cNvPr id="1047562" name="Object 10">
                          <a:extLst>
                            <a:ext uri="{FF2B5EF4-FFF2-40B4-BE49-F238E27FC236}">
                              <a16:creationId xmlns:a16="http://schemas.microsoft.com/office/drawing/2014/main" id="{11808356-D5B1-43F5-8402-A820348889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641" y="2630488"/>
                          <a:ext cx="41211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57703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509489B7604145AFAC549995809AC7" ma:contentTypeVersion="4" ma:contentTypeDescription="Create a new document." ma:contentTypeScope="" ma:versionID="59f00def10b5ea75ccfbac91422ef1bb">
  <xsd:schema xmlns:xsd="http://www.w3.org/2001/XMLSchema" xmlns:xs="http://www.w3.org/2001/XMLSchema" xmlns:p="http://schemas.microsoft.com/office/2006/metadata/properties" xmlns:ns2="c70a7017-d11f-467a-95a8-6c45bc121804" targetNamespace="http://schemas.microsoft.com/office/2006/metadata/properties" ma:root="true" ma:fieldsID="c33c6747d5ef7a97e43892aa12b0df5c" ns2:_="">
    <xsd:import namespace="c70a7017-d11f-467a-95a8-6c45bc1218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a7017-d11f-467a-95a8-6c45bc121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A1CB4F-F240-4646-A5C5-3A9831F7659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C30E6C7-81EB-4B57-BE14-EBE366048BDC}"/>
</file>

<file path=customXml/itemProps3.xml><?xml version="1.0" encoding="utf-8"?>
<ds:datastoreItem xmlns:ds="http://schemas.openxmlformats.org/officeDocument/2006/customXml" ds:itemID="{FA987644-911F-4FF9-B730-18C73CA5E0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6027</TotalTime>
  <Words>2628</Words>
  <Application>Microsoft Office PowerPoint</Application>
  <PresentationFormat>Màn hình rộng</PresentationFormat>
  <Paragraphs>435</Paragraphs>
  <Slides>46</Slides>
  <Notes>26</Notes>
  <HiddenSlides>0</HiddenSlides>
  <MMClips>0</MMClips>
  <ScaleCrop>false</ScaleCrop>
  <HeadingPairs>
    <vt:vector size="4" baseType="variant">
      <vt:variant>
        <vt:lpstr>Chủ đề</vt:lpstr>
      </vt:variant>
      <vt:variant>
        <vt:i4>1</vt:i4>
      </vt:variant>
      <vt:variant>
        <vt:lpstr>Tiêu đề Bản chiếu</vt:lpstr>
      </vt:variant>
      <vt:variant>
        <vt:i4>46</vt:i4>
      </vt:variant>
    </vt:vector>
  </HeadingPairs>
  <TitlesOfParts>
    <vt:vector size="47" baseType="lpstr">
      <vt:lpstr>Office Theme</vt:lpstr>
      <vt:lpstr>Lesson 12. Op-Amp Application (II)</vt:lpstr>
      <vt:lpstr>Bản trình bày PowerPoint</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1. Active Filters</vt:lpstr>
      <vt:lpstr>2. Precision Rectifier  </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2. Precision Rectifier</vt:lpstr>
      <vt:lpstr>3. Practical Amplifiers using Op-Amp  </vt:lpstr>
      <vt:lpstr>3. Practical Amplifiers using Op-Amp</vt:lpstr>
      <vt:lpstr>3. Practical Amplifiers using Op-Amp</vt:lpstr>
      <vt:lpstr>3. Practical Amplifiers using Op-Amp</vt:lpstr>
      <vt:lpstr>3. Practical Amplifiers using Op-Amp</vt:lpstr>
      <vt:lpstr>3. Practical Amplifiers using Op-Amp</vt:lpstr>
      <vt:lpstr>3. Practical Amplifiers using Op-Amp</vt:lpstr>
      <vt:lpstr>Quiz 1.</vt:lpstr>
      <vt:lpstr>Quiz 2.</vt:lpstr>
      <vt:lpstr>Summary</vt:lpstr>
      <vt:lpstr>다음시간 안내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Effect of Load and Source Resistance</dc:title>
  <dc:creator>giang nguyen thi thu</dc:creator>
  <cp:lastModifiedBy>AnhQuangNguyen</cp:lastModifiedBy>
  <cp:revision>215</cp:revision>
  <dcterms:created xsi:type="dcterms:W3CDTF">2019-08-26T07:42:21Z</dcterms:created>
  <dcterms:modified xsi:type="dcterms:W3CDTF">2023-07-28T08:41:09Z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0x0101003D509489B7604145AFAC549995809AC7</vt:lpwstr>
  </property>
</Properties>
</file>