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A647-CDC0-4565-AF9C-E47EF489EEE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F193-6BB1-4B55-9A1A-C72376354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A647-CDC0-4565-AF9C-E47EF489EEE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F193-6BB1-4B55-9A1A-C72376354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A647-CDC0-4565-AF9C-E47EF489EEE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F193-6BB1-4B55-9A1A-C72376354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A647-CDC0-4565-AF9C-E47EF489EEE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F193-6BB1-4B55-9A1A-C72376354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A647-CDC0-4565-AF9C-E47EF489EEE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F193-6BB1-4B55-9A1A-C72376354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A647-CDC0-4565-AF9C-E47EF489EEE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F193-6BB1-4B55-9A1A-C72376354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5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A647-CDC0-4565-AF9C-E47EF489EEE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F193-6BB1-4B55-9A1A-C72376354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1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A647-CDC0-4565-AF9C-E47EF489EEE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F193-6BB1-4B55-9A1A-C72376354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3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A647-CDC0-4565-AF9C-E47EF489EEE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F193-6BB1-4B55-9A1A-C72376354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A647-CDC0-4565-AF9C-E47EF489EEE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F193-6BB1-4B55-9A1A-C72376354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4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A647-CDC0-4565-AF9C-E47EF489EEE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F193-6BB1-4B55-9A1A-C72376354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6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A647-CDC0-4565-AF9C-E47EF489EEE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F193-6BB1-4B55-9A1A-C72376354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6157" y="1161286"/>
            <a:ext cx="10250027" cy="114581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Java Exception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0465" y="5289453"/>
            <a:ext cx="3805719" cy="132434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Author: Nguyen Thanh Hien</a:t>
            </a:r>
          </a:p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Date: 3-2016</a:t>
            </a:r>
          </a:p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Contact: hien.nt@tctav.com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30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Checked And Unchecked Exception: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442434"/>
            <a:ext cx="4857750" cy="211455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250018"/>
              </p:ext>
            </p:extLst>
          </p:nvPr>
        </p:nvGraphicFramePr>
        <p:xfrm>
          <a:off x="617980" y="3905089"/>
          <a:ext cx="1073582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7910"/>
                <a:gridCol w="5367910"/>
              </a:tblGrid>
              <a:tr h="22967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Check Exception in java is all those Exception which requires being catches and handle during compile time.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Checked Exception in Java extend the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java.lang.Exception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Uncheck Exception: in Java is all those Exceptions whose handling is not verified during compile time.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Unchecked Exception in java extend the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java.lang.RuntimeException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class.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3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50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Exception classes: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125" y="1378634"/>
            <a:ext cx="4857750" cy="2114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3493184"/>
            <a:ext cx="5168705" cy="3338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 classes extend Exception class: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ClassNotFoundException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RuntimeException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CloneNotSupportException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IllegalAccessException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InstantiationException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InterruptedException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24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NoSuchMethodException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0" y="3493184"/>
            <a:ext cx="4462682" cy="2153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 classes extend Error class: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LinkageError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ThreadDeath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VirtualMachineError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24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AWTError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421"/>
            <a:ext cx="10515600" cy="77372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296"/>
            <a:ext cx="10515600" cy="517691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What’s Exception: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exception is an event that disrupts the normal flow of the program instructions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Exception hierarchy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2 class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Exception &amp; Error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Throwable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Handle Exception: try-catch-finally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using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throws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</a:p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Checked vs Unchecked Exceptions: 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Checked Exception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 in Java extend 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java.lang.Exception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class.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Unchecked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Exception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java.lang.RuntimeException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Exception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0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117" y="1856936"/>
            <a:ext cx="10515600" cy="43609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695" y="4797082"/>
            <a:ext cx="4559105" cy="168936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Author: Nguyen Thanh Hien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5-2016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Contact: hien.nt@tctav.com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3268" y="5215989"/>
            <a:ext cx="47455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2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Leaning goals: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2861"/>
            <a:ext cx="10515600" cy="3418845"/>
          </a:xfrm>
        </p:spPr>
        <p:txBody>
          <a:bodyPr/>
          <a:lstStyle/>
          <a:p>
            <a:pPr lvl="0"/>
            <a:r>
              <a:rPr lang="en-US" dirty="0"/>
              <a:t>Get to know what’s </a:t>
            </a:r>
            <a:r>
              <a:rPr lang="en-US" dirty="0" smtClean="0"/>
              <a:t>Exception</a:t>
            </a:r>
          </a:p>
          <a:p>
            <a:pPr lvl="0"/>
            <a:endParaRPr lang="en-US" dirty="0"/>
          </a:p>
          <a:p>
            <a:r>
              <a:rPr lang="en-US" dirty="0"/>
              <a:t>Using Exception to handle errors</a:t>
            </a:r>
          </a:p>
        </p:txBody>
      </p:sp>
    </p:spTree>
    <p:extLst>
      <p:ext uri="{BB962C8B-B14F-4D97-AF65-F5344CB8AC3E}">
        <p14:creationId xmlns:p14="http://schemas.microsoft.com/office/powerpoint/2010/main" val="6473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793"/>
            <a:ext cx="10515600" cy="10588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00997"/>
            <a:ext cx="10515600" cy="3475966"/>
          </a:xfrm>
        </p:spPr>
        <p:txBody>
          <a:bodyPr/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What’s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Exception hierarchy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Handle Exception: Using throws and throw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 vs Uncheck Exception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Exception classes</a:t>
            </a:r>
          </a:p>
        </p:txBody>
      </p:sp>
    </p:spTree>
    <p:extLst>
      <p:ext uri="{BB962C8B-B14F-4D97-AF65-F5344CB8AC3E}">
        <p14:creationId xmlns:p14="http://schemas.microsoft.com/office/powerpoint/2010/main" val="212358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Exception: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76" y="1854558"/>
            <a:ext cx="8100810" cy="427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Hierarchy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Exception: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1859501"/>
            <a:ext cx="7039957" cy="441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0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Handle Exception: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Try-Catch-Finally (1)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Structure: Try-Catch-Finally.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07" y="2659696"/>
            <a:ext cx="7083380" cy="335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Handle Exception: Try-Catch-Finally (2)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404"/>
            <a:ext cx="10515600" cy="5241700"/>
          </a:xfrm>
        </p:spPr>
        <p:txBody>
          <a:bodyPr/>
          <a:lstStyle/>
          <a:p>
            <a:r>
              <a:rPr lang="en-US" dirty="0" smtClean="0"/>
              <a:t>Ex: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15" y="1878499"/>
            <a:ext cx="7160654" cy="435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5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5155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Handle Exception: Throws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857"/>
            <a:ext cx="10515600" cy="5409125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“Throw”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keyword: is used to throw an exception</a:t>
            </a:r>
          </a:p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“Throws”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keyword: class calling that method gets a prior knowledge about which exception to handle of method from other class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0" y="2459865"/>
            <a:ext cx="7804597" cy="41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1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43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Unchecked Exception: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765" y="1429556"/>
            <a:ext cx="7366469" cy="49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275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Java Exception</vt:lpstr>
      <vt:lpstr>Leaning goals: </vt:lpstr>
      <vt:lpstr>Table of contents:</vt:lpstr>
      <vt:lpstr>What is Exception:</vt:lpstr>
      <vt:lpstr>Hierarchy Exception: </vt:lpstr>
      <vt:lpstr>Handle Exception: Try-Catch-Finally (1)</vt:lpstr>
      <vt:lpstr>Handle Exception: Try-Catch-Finally (2)</vt:lpstr>
      <vt:lpstr>Handle Exception: Throws and Throw</vt:lpstr>
      <vt:lpstr>Checked And Unchecked Exception:</vt:lpstr>
      <vt:lpstr>Checked And Unchecked Exception:</vt:lpstr>
      <vt:lpstr>Exception classes: </vt:lpstr>
      <vt:lpstr>Summary</vt:lpstr>
      <vt:lpstr>The End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Exception</dc:title>
  <dc:creator>nguyễn thanh hiền</dc:creator>
  <cp:lastModifiedBy>Hien Nguyen Thanh</cp:lastModifiedBy>
  <cp:revision>23</cp:revision>
  <dcterms:created xsi:type="dcterms:W3CDTF">2016-05-03T07:25:09Z</dcterms:created>
  <dcterms:modified xsi:type="dcterms:W3CDTF">2016-05-05T06:45:02Z</dcterms:modified>
</cp:coreProperties>
</file>