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8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D968-A8D6-4537-B72A-C6275042207F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497D-DE23-4B3B-9BA6-DA1901B9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01907"/>
          </a:xfrm>
        </p:spPr>
        <p:txBody>
          <a:bodyPr>
            <a:normAutofit/>
          </a:bodyPr>
          <a:lstStyle/>
          <a:p>
            <a:r>
              <a:rPr lang="en-US" dirty="0" smtClean="0"/>
              <a:t>Spring AOP</a:t>
            </a:r>
            <a:br>
              <a:rPr lang="en-US" dirty="0" smtClean="0"/>
            </a:br>
            <a:r>
              <a:rPr lang="en-US" sz="4400" dirty="0" smtClean="0"/>
              <a:t>Aspect-Oriented Programming with Spring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0958" y="5009880"/>
            <a:ext cx="3829318" cy="1020651"/>
          </a:xfrm>
        </p:spPr>
        <p:txBody>
          <a:bodyPr/>
          <a:lstStyle/>
          <a:p>
            <a:pPr algn="l"/>
            <a:r>
              <a:rPr lang="en-US" dirty="0" smtClean="0"/>
              <a:t>Author: Nguyen Thanh Hien</a:t>
            </a:r>
          </a:p>
          <a:p>
            <a:pPr algn="l"/>
            <a:r>
              <a:rPr lang="en-US" dirty="0" smtClean="0"/>
              <a:t>Date: 5-2016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9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1169"/>
            <a:ext cx="10515600" cy="94510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7408" y="5078437"/>
            <a:ext cx="4826391" cy="1098525"/>
          </a:xfrm>
        </p:spPr>
        <p:txBody>
          <a:bodyPr/>
          <a:lstStyle/>
          <a:p>
            <a:r>
              <a:rPr lang="en-US" dirty="0" smtClean="0"/>
              <a:t>Author: Nguyen Thanh Hien</a:t>
            </a:r>
          </a:p>
          <a:p>
            <a:r>
              <a:rPr lang="en-US" dirty="0" smtClean="0"/>
              <a:t>Date: 5-2016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2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11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Aspect-Oriented Programming</a:t>
            </a:r>
          </a:p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AOP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AOP</a:t>
            </a:r>
          </a:p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11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AOP - Aspect-Oriented Programming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1690688"/>
            <a:ext cx="6089072" cy="4486275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khía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OOP,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38" y="1690688"/>
            <a:ext cx="5038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Cross cutting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94909" cy="4351338"/>
          </a:xfrm>
        </p:spPr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Transaction Management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1026" name="Picture 2" descr="http://image.slidesharecdn.com/springaop-110803042334-phpapp01/95/spring-framework-aop-33-728.jpg?cb=13764545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94" y="1454614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5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AOP Terminology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519707"/>
            <a:ext cx="6223313" cy="5035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19706"/>
            <a:ext cx="6223313" cy="503563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cut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join point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vi-VN" b="1" dirty="0" smtClean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là các điểm thực thi của hệ thống, có thể là các lệnh gọi hàm, lệnh bắt exception, các lệnh điều kiện, các định nghĩa phương thức, các constructor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join point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pointcut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(AOP proxy)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interceptor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04" y="1519707"/>
            <a:ext cx="4292287" cy="50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8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public aspect </a:t>
            </a:r>
            <a:r>
              <a:rPr lang="en-US" dirty="0" err="1"/>
              <a:t>LogDataAccessAspect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   private Log log=new Log();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pointcut</a:t>
            </a:r>
            <a:r>
              <a:rPr lang="en-US" dirty="0" smtClean="0"/>
              <a:t> </a:t>
            </a:r>
            <a:r>
              <a:rPr lang="en-US" dirty="0" err="1" smtClean="0"/>
              <a:t>dataAccessExecution</a:t>
            </a:r>
            <a:r>
              <a:rPr lang="en-US" dirty="0" smtClean="0"/>
              <a:t>() : (execution(public * </a:t>
            </a:r>
            <a:r>
              <a:rPr lang="en-US" dirty="0" err="1" smtClean="0"/>
              <a:t>DataAccess</a:t>
            </a:r>
            <a:r>
              <a:rPr lang="en-US" dirty="0" smtClean="0"/>
              <a:t>.*(..)));</a:t>
            </a:r>
          </a:p>
          <a:p>
            <a:pPr marL="0" indent="0">
              <a:buNone/>
            </a:pPr>
            <a:r>
              <a:rPr lang="en-US" dirty="0"/>
              <a:t>      </a:t>
            </a:r>
          </a:p>
          <a:p>
            <a:pPr marL="0" indent="0">
              <a:buNone/>
            </a:pPr>
            <a:r>
              <a:rPr lang="en-US" dirty="0"/>
              <a:t>    before() : </a:t>
            </a:r>
            <a:r>
              <a:rPr lang="en-US" dirty="0" err="1"/>
              <a:t>dataAccessExecution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log.logMessage</a:t>
            </a:r>
            <a:r>
              <a:rPr lang="en-US" dirty="0"/>
              <a:t>("call "+</a:t>
            </a:r>
            <a:r>
              <a:rPr lang="en-US" dirty="0" err="1"/>
              <a:t>thisJoinPointStaticPart.getSignature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1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8" y="266006"/>
            <a:ext cx="7481454" cy="6068291"/>
          </a:xfrm>
        </p:spPr>
      </p:pic>
    </p:spTree>
    <p:extLst>
      <p:ext uri="{BB962C8B-B14F-4D97-AF65-F5344CB8AC3E}">
        <p14:creationId xmlns:p14="http://schemas.microsoft.com/office/powerpoint/2010/main" val="385728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1412" cy="4364160"/>
          </a:xfrm>
        </p:spPr>
        <p:txBody>
          <a:bodyPr numCol="1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Việc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tạo mã nguồn rõ ràng hơn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69612" y="1825625"/>
            <a:ext cx="4639994" cy="436416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AOP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7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Cross cutting concerns</a:t>
            </a:r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AOP </a:t>
            </a:r>
            <a:r>
              <a:rPr lang="en-US" dirty="0" err="1" smtClean="0"/>
              <a:t>và</a:t>
            </a:r>
            <a:r>
              <a:rPr lang="en-US" dirty="0" smtClean="0"/>
              <a:t> OOP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AOP</a:t>
            </a:r>
          </a:p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5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258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Spring AOP Aspect-Oriented Programming with Spring </vt:lpstr>
      <vt:lpstr>Nội dung</vt:lpstr>
      <vt:lpstr>AOP - Aspect-Oriented Programming </vt:lpstr>
      <vt:lpstr>Cross cutting concerns</vt:lpstr>
      <vt:lpstr>AOP Terminology</vt:lpstr>
      <vt:lpstr>Example</vt:lpstr>
      <vt:lpstr>PowerPoint Presentation</vt:lpstr>
      <vt:lpstr>Lợi ích và hạn chế</vt:lpstr>
      <vt:lpstr>Tổng kết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AOP</dc:title>
  <dc:creator>nguyễn thanh hiền</dc:creator>
  <cp:lastModifiedBy>Hien Nguyen Thanh</cp:lastModifiedBy>
  <cp:revision>21</cp:revision>
  <dcterms:created xsi:type="dcterms:W3CDTF">2016-05-12T12:25:34Z</dcterms:created>
  <dcterms:modified xsi:type="dcterms:W3CDTF">2016-05-16T02:56:21Z</dcterms:modified>
</cp:coreProperties>
</file>