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3" r:id="rId8"/>
    <p:sldId id="261" r:id="rId9"/>
    <p:sldId id="264" r:id="rId10"/>
    <p:sldId id="266" r:id="rId11"/>
    <p:sldId id="265" r:id="rId12"/>
    <p:sldId id="268" r:id="rId13"/>
    <p:sldId id="267" r:id="rId14"/>
    <p:sldId id="269" r:id="rId15"/>
    <p:sldId id="26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118" d="100"/>
          <a:sy n="118"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fontScale="90000"/>
          </a:bodyPr>
          <a:lstStyle/>
          <a:p>
            <a:r>
              <a:rPr lang="en-US" b="1"/>
              <a:t>BÁO CÁO THỰC TẬP</a:t>
            </a:r>
            <a:r>
              <a:rPr lang="en-US" smtClean="0"/>
              <a:t/>
            </a:r>
            <a:br>
              <a:rPr lang="en-US" smtClean="0"/>
            </a:br>
            <a:r>
              <a:rPr lang="en-US" b="1"/>
              <a:t>Xây dựng web portal cho dịch </a:t>
            </a:r>
            <a:r>
              <a:rPr lang="en-US" b="1"/>
              <a:t>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8" name="Group 7"/>
          <p:cNvGrpSpPr/>
          <p:nvPr/>
        </p:nvGrpSpPr>
        <p:grpSpPr>
          <a:xfrm>
            <a:off x="5731317" y="829124"/>
            <a:ext cx="6028690" cy="5761990"/>
            <a:chOff x="0" y="0"/>
            <a:chExt cx="6028690" cy="576199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0"/>
              <a:ext cx="2009140" cy="576135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75" y="4276725"/>
              <a:ext cx="2009140" cy="1485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76675"/>
              <a:ext cx="2009140" cy="1885315"/>
            </a:xfrm>
            <a:prstGeom prst="rect">
              <a:avLst/>
            </a:prstGeom>
          </p:spPr>
        </p:pic>
      </p:grpSp>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301939" y="365125"/>
            <a:ext cx="5943600" cy="2619375"/>
          </a:xfrm>
          <a:prstGeom prst="rect">
            <a:avLst/>
          </a:prstGeom>
          <a:noFill/>
          <a:ln w="9525" cmpd="sng">
            <a:solidFill>
              <a:srgbClr val="000000"/>
            </a:solidFill>
            <a:miter lim="800000"/>
            <a:headEnd/>
            <a:tailEnd/>
          </a:ln>
          <a:effectLst/>
        </p:spPr>
      </p:pic>
      <p:sp>
        <p:nvSpPr>
          <p:cNvPr id="13" name="Down Arrow 12"/>
          <p:cNvSpPr/>
          <p:nvPr/>
        </p:nvSpPr>
        <p:spPr>
          <a:xfrm rot="18451782">
            <a:off x="6287003" y="2765649"/>
            <a:ext cx="1413214" cy="1721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Pasre</a:t>
            </a:r>
            <a:endParaRPr lang="vi-VN" dirty="0"/>
          </a:p>
        </p:txBody>
      </p:sp>
    </p:spTree>
    <p:extLst>
      <p:ext uri="{BB962C8B-B14F-4D97-AF65-F5344CB8AC3E}">
        <p14:creationId xmlns:p14="http://schemas.microsoft.com/office/powerpoint/2010/main" val="28889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vi-VN"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62271" y="1690688"/>
            <a:ext cx="9856304" cy="4882564"/>
          </a:xfrm>
          <a:prstGeom prst="rect">
            <a:avLst/>
          </a:prstGeom>
          <a:noFill/>
          <a:ln>
            <a:noFill/>
          </a:ln>
        </p:spPr>
      </p:pic>
    </p:spTree>
    <p:extLst>
      <p:ext uri="{BB962C8B-B14F-4D97-AF65-F5344CB8AC3E}">
        <p14:creationId xmlns:p14="http://schemas.microsoft.com/office/powerpoint/2010/main" val="51741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chính</a:t>
            </a:r>
            <a:endParaRPr lang="vi-VN"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61321" y="1690688"/>
            <a:ext cx="8375375" cy="4829382"/>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82010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cầu của requirements.</a:t>
            </a:r>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838200" y="1817533"/>
            <a:ext cx="10515600" cy="4351338"/>
          </a:xfrm>
        </p:spPr>
        <p:txBody>
          <a:bodyPr>
            <a:normAutofit/>
          </a:bodyPr>
          <a:lstStyle/>
          <a:p>
            <a:r>
              <a:rPr lang="en-US"/>
              <a:t>Hạn chế:</a:t>
            </a:r>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về công ty thực tập</a:t>
            </a:r>
          </a:p>
          <a:p>
            <a:r>
              <a:rPr lang="en-US" smtClean="0"/>
              <a:t>Nội dung công việc thực tập</a:t>
            </a:r>
          </a:p>
          <a:p>
            <a:r>
              <a:rPr lang="en-US" smtClean="0"/>
              <a:t>Kết quả đạt được.</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công ty thực tập</a:t>
            </a:r>
            <a:endParaRPr lang="en-US"/>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a:t>
            </a:r>
            <a:r>
              <a:rPr lang="en-US"/>
              <a:t>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endParaRPr lang="en-US"/>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công việc thực tập</a:t>
            </a:r>
            <a:endParaRPr lang="en-US"/>
          </a:p>
        </p:txBody>
      </p:sp>
      <p:sp>
        <p:nvSpPr>
          <p:cNvPr id="3" name="Content Placeholder 2"/>
          <p:cNvSpPr>
            <a:spLocks noGrp="1"/>
          </p:cNvSpPr>
          <p:nvPr>
            <p:ph idx="1"/>
          </p:nvPr>
        </p:nvSpPr>
        <p:spPr/>
        <p:txBody>
          <a:bodyPr/>
          <a:lstStyle/>
          <a:p>
            <a:r>
              <a:rPr lang="en-US" smtClean="0"/>
              <a:t>Tham gia xây dựng web portal cho dịch </a:t>
            </a:r>
            <a:r>
              <a:rPr lang="en-US" smtClean="0"/>
              <a:t>vụ </a:t>
            </a:r>
            <a:r>
              <a:rPr lang="en-US" smtClean="0"/>
              <a:t>cloudbackup.</a:t>
            </a:r>
          </a:p>
          <a:p>
            <a:r>
              <a:rPr lang="en-US" smtClean="0"/>
              <a:t>Công việc gồm 2 thành phần chính:</a:t>
            </a:r>
          </a:p>
          <a:p>
            <a:pPr lvl="1"/>
            <a:r>
              <a:rPr lang="en-US" smtClean="0"/>
              <a:t>Dashboard</a:t>
            </a:r>
          </a:p>
          <a:p>
            <a:pPr lvl="1"/>
            <a:r>
              <a:rPr lang="en-US" smtClean="0"/>
              <a:t>Phân tích dữ liệu</a:t>
            </a:r>
            <a:endParaRPr lang="en-US"/>
          </a:p>
        </p:txBody>
      </p:sp>
    </p:spTree>
    <p:extLst>
      <p:ext uri="{BB962C8B-B14F-4D97-AF65-F5344CB8AC3E}">
        <p14:creationId xmlns:p14="http://schemas.microsoft.com/office/powerpoint/2010/main" val="2078462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Cloud Backup</a:t>
            </a:r>
            <a:endParaRPr lang="en-US"/>
          </a:p>
        </p:txBody>
      </p:sp>
      <p:sp>
        <p:nvSpPr>
          <p:cNvPr id="3" name="Content Placeholder 2"/>
          <p:cNvSpPr>
            <a:spLocks noGrp="1"/>
          </p:cNvSpPr>
          <p:nvPr>
            <p:ph idx="1"/>
          </p:nvPr>
        </p:nvSpPr>
        <p:spPr/>
        <p:txBody>
          <a:bodyPr/>
          <a:lstStyle/>
          <a:p>
            <a:r>
              <a:rPr lang="en-US"/>
              <a:t>vGuard Cloud Backup (Online Backup) là dịch vụ sao lưu dữ liệu trong máy tính KH (server, desktop, laptop) về lưu trữ tại Data Center VNTT thông qua kết nối </a:t>
            </a:r>
            <a:r>
              <a:rPr lang="en-US"/>
              <a:t>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Dashboard</a:t>
            </a:r>
            <a:endParaRPr lang="en-US"/>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spTree>
    <p:extLst>
      <p:ext uri="{BB962C8B-B14F-4D97-AF65-F5344CB8AC3E}">
        <p14:creationId xmlns:p14="http://schemas.microsoft.com/office/powerpoint/2010/main" val="151050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Dashboard</a:t>
            </a:r>
            <a:endParaRPr lang="en-US"/>
          </a:p>
        </p:txBody>
      </p:sp>
      <p:sp>
        <p:nvSpPr>
          <p:cNvPr id="3" name="Content Placeholder 2"/>
          <p:cNvSpPr>
            <a:spLocks noGrp="1"/>
          </p:cNvSpPr>
          <p:nvPr>
            <p:ph idx="1"/>
          </p:nvPr>
        </p:nvSpPr>
        <p:spPr/>
        <p:txBody>
          <a:bodyPr/>
          <a:lstStyle/>
          <a:p>
            <a:r>
              <a:rPr lang="en-US" smtClean="0"/>
              <a:t>Trải nghiệm người dùng</a:t>
            </a:r>
          </a:p>
          <a:p>
            <a:pPr marL="0" indent="0">
              <a:buNone/>
            </a:pPr>
            <a:endParaRPr lang="en-US"/>
          </a:p>
        </p:txBody>
      </p:sp>
    </p:spTree>
    <p:extLst>
      <p:ext uri="{BB962C8B-B14F-4D97-AF65-F5344CB8AC3E}">
        <p14:creationId xmlns:p14="http://schemas.microsoft.com/office/powerpoint/2010/main" val="238977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Obs</a:t>
            </a:r>
            <a:r>
              <a:rPr lang="en-US" dirty="0" smtClean="0"/>
              <a:t> Server </a:t>
            </a:r>
            <a:r>
              <a:rPr lang="en-US" dirty="0" err="1" smtClean="0"/>
              <a:t>dưới</a:t>
            </a:r>
            <a:r>
              <a:rPr lang="en-US" dirty="0" smtClean="0"/>
              <a:t> </a:t>
            </a:r>
            <a:r>
              <a:rPr lang="en-US" dirty="0" err="1" smtClean="0"/>
              <a:t>dạng</a:t>
            </a:r>
            <a:r>
              <a:rPr lang="en-US" dirty="0" smtClean="0"/>
              <a:t> XML.</a:t>
            </a:r>
          </a:p>
          <a:p>
            <a:r>
              <a:rPr lang="en-US" dirty="0" err="1" smtClean="0"/>
              <a:t>Khối</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có</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pháp</a:t>
            </a:r>
            <a:r>
              <a:rPr lang="en-US" dirty="0" smtClean="0"/>
              <a:t> </a:t>
            </a:r>
            <a:r>
              <a:rPr lang="en-US" dirty="0" err="1" smtClean="0"/>
              <a:t>về</a:t>
            </a:r>
            <a:r>
              <a:rPr lang="en-US" dirty="0" smtClean="0"/>
              <a:t> </a:t>
            </a:r>
            <a:r>
              <a:rPr lang="en-US" dirty="0" err="1" smtClean="0"/>
              <a:t>dữ</a:t>
            </a:r>
            <a:r>
              <a:rPr lang="en-US" dirty="0" smtClean="0"/>
              <a:t> </a:t>
            </a:r>
            <a:r>
              <a:rPr lang="en-US" dirty="0" err="1" smtClean="0"/>
              <a:t>liệu</a:t>
            </a:r>
            <a:endParaRPr lang="vi-VN" dirty="0"/>
          </a:p>
        </p:txBody>
      </p:sp>
      <p:sp>
        <p:nvSpPr>
          <p:cNvPr id="3" name="Content Placeholder 2"/>
          <p:cNvSpPr>
            <a:spLocks noGrp="1"/>
          </p:cNvSpPr>
          <p:nvPr>
            <p:ph idx="1"/>
          </p:nvPr>
        </p:nvSpPr>
        <p:spPr/>
        <p:txBody>
          <a:bodyPr/>
          <a:lstStyle/>
          <a:p>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XML </a:t>
            </a:r>
            <a:r>
              <a:rPr lang="en-US" dirty="0" err="1" smtClean="0"/>
              <a:t>thành</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C#.</a:t>
            </a:r>
          </a:p>
          <a:p>
            <a:pPr lvl="1"/>
            <a:r>
              <a:rPr lang="en-US" dirty="0" smtClean="0"/>
              <a:t>Object</a:t>
            </a:r>
          </a:p>
          <a:p>
            <a:pPr lvl="1"/>
            <a:r>
              <a:rPr lang="en-US" dirty="0" smtClean="0"/>
              <a:t>Collection</a:t>
            </a:r>
          </a:p>
          <a:p>
            <a:pPr lvl="1"/>
            <a:r>
              <a:rPr lang="en-US" dirty="0" smtClean="0"/>
              <a:t>Dictionary</a:t>
            </a:r>
          </a:p>
          <a:p>
            <a:pPr lvl="1"/>
            <a:r>
              <a:rPr lang="en-US" dirty="0" smtClean="0"/>
              <a:t>Primitive</a:t>
            </a:r>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496</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BÁO CÁO THỰC TẬP Xây dựng web portal cho dịch vụ cloudbackup</vt:lpstr>
      <vt:lpstr>Nội dung</vt:lpstr>
      <vt:lpstr>Giới thiệu về công ty thực tập</vt:lpstr>
      <vt:lpstr>Nội dung công việc thực tập</vt:lpstr>
      <vt:lpstr>Giới thiệu về Cloud Backup</vt:lpstr>
      <vt:lpstr>Dashboard</vt:lpstr>
      <vt:lpstr>Dashboard</vt:lpstr>
      <vt:lpstr>Các vấn đề về dữ liệu</vt:lpstr>
      <vt:lpstr>Giải pháp về dữ liệu</vt:lpstr>
      <vt:lpstr>PowerPoint Presentation</vt:lpstr>
      <vt:lpstr>Unit Test</vt:lpstr>
      <vt:lpstr>PowerPoint Presentation</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HOME</cp:lastModifiedBy>
  <cp:revision>15</cp:revision>
  <dcterms:created xsi:type="dcterms:W3CDTF">2014-09-02T01:53:12Z</dcterms:created>
  <dcterms:modified xsi:type="dcterms:W3CDTF">2014-09-02T09:13:21Z</dcterms:modified>
</cp:coreProperties>
</file>