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9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BÁO CÁO THỰC TẬP</a:t>
            </a:r>
            <a:br>
              <a:rPr lang="en-US" smtClean="0"/>
            </a:br>
            <a:r>
              <a:rPr lang="en-US" smtClean="0"/>
              <a:t>TỐT NGHIỆP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công ty thực tập</a:t>
            </a:r>
          </a:p>
          <a:p>
            <a:r>
              <a:rPr lang="en-US" smtClean="0"/>
              <a:t>Nội dung công việc thực tập</a:t>
            </a:r>
          </a:p>
          <a:p>
            <a:r>
              <a:rPr lang="en-US" smtClean="0"/>
              <a:t>Kết quả đạt được.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công ty thực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công việc thực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Tham gia xây dựng web portal cho dịch vu cloudbackup.</a:t>
            </a:r>
          </a:p>
          <a:p>
            <a:r>
              <a:rPr lang="en-US" smtClean="0"/>
              <a:t>Công việc gồm 2 thành phần chính:</a:t>
            </a:r>
          </a:p>
          <a:p>
            <a:pPr lvl="1"/>
            <a:r>
              <a:rPr lang="en-US" smtClean="0"/>
              <a:t>Dashboard</a:t>
            </a:r>
          </a:p>
          <a:p>
            <a:pPr lvl="1"/>
            <a:r>
              <a:rPr lang="en-US" smtClean="0"/>
              <a:t>Phân tích dữ 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Trải nghiệm người dùng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tích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BÁO CÁO THỰC TẬP TỐT NGHIỆP</vt:lpstr>
      <vt:lpstr>Nội dung</vt:lpstr>
      <vt:lpstr>Giới thiệu về công ty thực tập</vt:lpstr>
      <vt:lpstr>Nội dung công việc thực tập</vt:lpstr>
      <vt:lpstr>Dashboard</vt:lpstr>
      <vt:lpstr>Dashboard</vt:lpstr>
      <vt:lpstr>Phân tích dữ liệu</vt:lpstr>
      <vt:lpstr>Kết quả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TỐT NGHIỆP</dc:title>
  <dc:creator>HOME</dc:creator>
  <cp:lastModifiedBy>HOME</cp:lastModifiedBy>
  <cp:revision>2</cp:revision>
  <dcterms:created xsi:type="dcterms:W3CDTF">2014-09-02T01:53:12Z</dcterms:created>
  <dcterms:modified xsi:type="dcterms:W3CDTF">2014-09-02T01:59:06Z</dcterms:modified>
</cp:coreProperties>
</file>