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5" r:id="rId11"/>
    <p:sldId id="268" r:id="rId12"/>
    <p:sldId id="267" r:id="rId13"/>
    <p:sldId id="269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9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6448-5D1E-439A-B006-075676760B93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D691-F6CB-4BD4-BD97-6BE2CFFA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BÁO CÁO THỰC TẬP</a:t>
            </a:r>
            <a:br>
              <a:rPr lang="en-US" smtClean="0"/>
            </a:br>
            <a:r>
              <a:rPr lang="en-US" smtClean="0"/>
              <a:t>TỐT NGHIỆP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testing.</a:t>
            </a:r>
          </a:p>
          <a:p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testing.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78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271" y="1690688"/>
            <a:ext cx="9856304" cy="48825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4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smtClean="0"/>
              <a:t>Mock</a:t>
            </a:r>
          </a:p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multi test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834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21" y="1690688"/>
            <a:ext cx="8375375" cy="4829382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01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Đạt được:</a:t>
            </a:r>
          </a:p>
          <a:p>
            <a:pPr lvl="1"/>
            <a:r>
              <a:rPr lang="en-US"/>
              <a:t>Xây dựng trang dashboard đáp ứng các yêu cầu của requirements.</a:t>
            </a:r>
          </a:p>
          <a:p>
            <a:pPr lvl="1"/>
            <a:r>
              <a:rPr lang="en-US"/>
              <a:t> Xử lý tối ưu được các yêu cầu của người dùng.</a:t>
            </a:r>
          </a:p>
          <a:p>
            <a:pPr lvl="1"/>
            <a:r>
              <a:rPr lang="en-US"/>
              <a:t>Nâng cao trải nghiệm người dùng.</a:t>
            </a:r>
          </a:p>
          <a:p>
            <a:pPr lvl="1"/>
            <a:r>
              <a:rPr lang="en-US"/>
              <a:t>Thành công trong việc phân tích và xử lý dữ liệu trả về từ OBS.</a:t>
            </a:r>
          </a:p>
          <a:p>
            <a:pPr lvl="1"/>
            <a:r>
              <a:rPr lang="en-US"/>
              <a:t>Áp dụng các chuẩn Unit test chuyên nghiệp vào dự án.</a:t>
            </a:r>
          </a:p>
          <a:p>
            <a:pPr lvl="1"/>
            <a:r>
              <a:rPr lang="en-US"/>
              <a:t>Được tham gia vào dự án thực tế ở doanh nghiệp.</a:t>
            </a:r>
          </a:p>
          <a:p>
            <a:pPr lvl="1"/>
            <a:r>
              <a:rPr lang="en-US"/>
              <a:t>Học hỏi thêm các kĩ năng và công nghệ </a:t>
            </a:r>
            <a:r>
              <a:rPr lang="en-US" smtClean="0"/>
              <a:t>mới</a:t>
            </a:r>
            <a:r>
              <a:rPr lang="en-US"/>
              <a:t>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58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533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Hạn chế:</a:t>
            </a:r>
          </a:p>
          <a:p>
            <a:pPr lvl="1"/>
            <a:r>
              <a:rPr lang="en-US"/>
              <a:t>Trang web chưa tự động thay đổi kích thước phù hợp với nhiều loại màn hình. Đặc biệt là màn hình trên các loại điện thoại di động.</a:t>
            </a:r>
          </a:p>
          <a:p>
            <a:pPr lvl="1"/>
            <a:r>
              <a:rPr lang="en-US"/>
              <a:t>Chưa hiện thực phân trang cho cột manager, admin, backupset.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47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về công ty thực tập</a:t>
            </a:r>
          </a:p>
          <a:p>
            <a:r>
              <a:rPr lang="en-US" smtClean="0"/>
              <a:t>Nội dung công việc thực tập</a:t>
            </a:r>
          </a:p>
          <a:p>
            <a:r>
              <a:rPr lang="en-US" smtClean="0"/>
              <a:t>Kết quả đạt được.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về công ty thực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3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công việc thực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Tham gia xây dựng web portal cho dịch vu cloudbackup.</a:t>
            </a:r>
          </a:p>
          <a:p>
            <a:r>
              <a:rPr lang="en-US" smtClean="0"/>
              <a:t>Công việc gồm 2 thành phần chính:</a:t>
            </a:r>
          </a:p>
          <a:p>
            <a:pPr lvl="1"/>
            <a:r>
              <a:rPr lang="en-US" smtClean="0"/>
              <a:t>Dashboard</a:t>
            </a:r>
          </a:p>
          <a:p>
            <a:pPr lvl="1"/>
            <a:r>
              <a:rPr lang="en-US" smtClean="0"/>
              <a:t>Phân tích dữ 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Dashboard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Dashboard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Trải nghiệm người dùng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Obs</a:t>
            </a:r>
            <a:r>
              <a:rPr lang="en-US" dirty="0" smtClean="0"/>
              <a:t> Server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XML.</a:t>
            </a:r>
          </a:p>
          <a:p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XML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C#.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Primitive</a:t>
            </a:r>
          </a:p>
          <a:p>
            <a:r>
              <a:rPr lang="en-US" dirty="0" smtClean="0"/>
              <a:t>Cache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570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grpSp>
        <p:nvGrpSpPr>
          <p:cNvPr id="8" name="Group 7"/>
          <p:cNvGrpSpPr/>
          <p:nvPr/>
        </p:nvGrpSpPr>
        <p:grpSpPr>
          <a:xfrm>
            <a:off x="5731317" y="829124"/>
            <a:ext cx="6028690" cy="5761990"/>
            <a:chOff x="0" y="0"/>
            <a:chExt cx="6028690" cy="57619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550" y="0"/>
              <a:ext cx="2009140" cy="57613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775" y="4276725"/>
              <a:ext cx="2009140" cy="148526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76675"/>
              <a:ext cx="2009140" cy="1885315"/>
            </a:xfrm>
            <a:prstGeom prst="rect">
              <a:avLst/>
            </a:prstGeom>
          </p:spPr>
        </p:pic>
      </p:grp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9" y="365125"/>
            <a:ext cx="5943600" cy="2619375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13" name="Down Arrow 12"/>
          <p:cNvSpPr/>
          <p:nvPr/>
        </p:nvSpPr>
        <p:spPr>
          <a:xfrm rot="18451782">
            <a:off x="6287003" y="2765649"/>
            <a:ext cx="1413214" cy="172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Pasre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889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323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BÁO CÁO THỰC TẬP TỐT NGHIỆP</vt:lpstr>
      <vt:lpstr>Nội dung</vt:lpstr>
      <vt:lpstr>Giới thiệu về công ty thực tập</vt:lpstr>
      <vt:lpstr>Nội dung công việc thực tập</vt:lpstr>
      <vt:lpstr>Dashboard</vt:lpstr>
      <vt:lpstr>Dashboard</vt:lpstr>
      <vt:lpstr>Các vấn đề về dữ liệu</vt:lpstr>
      <vt:lpstr>Giải pháp về dữ liệu</vt:lpstr>
      <vt:lpstr>PowerPoint Presentation</vt:lpstr>
      <vt:lpstr>Unit Test</vt:lpstr>
      <vt:lpstr>PowerPoint Presentation</vt:lpstr>
      <vt:lpstr>Một số kĩ thuật chính</vt:lpstr>
      <vt:lpstr>PowerPoint Presentation</vt:lpstr>
      <vt:lpstr>Kết quả</vt:lpstr>
      <vt:lpstr>Kết quả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TỐT NGHIỆP</dc:title>
  <dc:creator>HOME</dc:creator>
  <cp:lastModifiedBy>HOME</cp:lastModifiedBy>
  <cp:revision>9</cp:revision>
  <dcterms:created xsi:type="dcterms:W3CDTF">2014-09-02T01:53:12Z</dcterms:created>
  <dcterms:modified xsi:type="dcterms:W3CDTF">2014-09-02T09:01:30Z</dcterms:modified>
</cp:coreProperties>
</file>