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5" r:id="rId11"/>
    <p:sldId id="268" r:id="rId12"/>
    <p:sldId id="267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9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BÁO CÁO THỰC TẬP</a:t>
            </a:r>
            <a:br>
              <a:rPr lang="en-US" smtClean="0"/>
            </a:br>
            <a:r>
              <a:rPr lang="en-US" smtClean="0"/>
              <a:t>TỐT NGHIỆP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testing.</a:t>
            </a:r>
          </a:p>
          <a:p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testing.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78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271" y="1690688"/>
            <a:ext cx="9856304" cy="4882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4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smtClean="0"/>
              <a:t>Mock</a:t>
            </a:r>
          </a:p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multi test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834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1" y="1690688"/>
            <a:ext cx="8375375" cy="4829382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1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công ty thực tập</a:t>
            </a:r>
          </a:p>
          <a:p>
            <a:r>
              <a:rPr lang="en-US" smtClean="0"/>
              <a:t>Nội dung công việc thực tập</a:t>
            </a:r>
          </a:p>
          <a:p>
            <a:r>
              <a:rPr lang="en-US" smtClean="0"/>
              <a:t>Kết quả đạt được.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công ty thực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công việc thực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Tham gia xây dựng web portal cho dịch vu cloudbackup.</a:t>
            </a:r>
          </a:p>
          <a:p>
            <a:r>
              <a:rPr lang="en-US" smtClean="0"/>
              <a:t>Công việc gồm 2 thành phần chính:</a:t>
            </a:r>
          </a:p>
          <a:p>
            <a:pPr lvl="1"/>
            <a:r>
              <a:rPr lang="en-US" smtClean="0"/>
              <a:t>Dashboard</a:t>
            </a:r>
          </a:p>
          <a:p>
            <a:pPr lvl="1"/>
            <a:r>
              <a:rPr lang="en-US" smtClean="0"/>
              <a:t>Phân tích dữ 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Trải nghiệm người dùng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Obs</a:t>
            </a:r>
            <a:r>
              <a:rPr lang="en-US" dirty="0" smtClean="0"/>
              <a:t> Server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XML.</a:t>
            </a:r>
          </a:p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C#.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Primitive</a:t>
            </a:r>
          </a:p>
          <a:p>
            <a:r>
              <a:rPr lang="en-US" dirty="0" smtClean="0"/>
              <a:t>Cache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570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5731317" y="829124"/>
            <a:ext cx="6028690" cy="5761990"/>
            <a:chOff x="0" y="0"/>
            <a:chExt cx="6028690" cy="57619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550" y="0"/>
              <a:ext cx="2009140" cy="57613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775" y="4276725"/>
              <a:ext cx="2009140" cy="148526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76675"/>
              <a:ext cx="2009140" cy="1885315"/>
            </a:xfrm>
            <a:prstGeom prst="rect">
              <a:avLst/>
            </a:prstGeom>
          </p:spPr>
        </p:pic>
      </p:grp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9" y="365125"/>
            <a:ext cx="5943600" cy="2619375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 rot="18451782">
            <a:off x="6287003" y="2765649"/>
            <a:ext cx="1413214" cy="172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Pasre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89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189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BÁO CÁO THỰC TẬP TỐT NGHIỆP</vt:lpstr>
      <vt:lpstr>Nội dung</vt:lpstr>
      <vt:lpstr>Giới thiệu về công ty thực tập</vt:lpstr>
      <vt:lpstr>Nội dung công việc thực tập</vt:lpstr>
      <vt:lpstr>Dashboard</vt:lpstr>
      <vt:lpstr>Dashboard</vt:lpstr>
      <vt:lpstr>Các vấn đề về dữ liệu</vt:lpstr>
      <vt:lpstr>Giải pháp về dữ liệu</vt:lpstr>
      <vt:lpstr>PowerPoint Presentation</vt:lpstr>
      <vt:lpstr>Unit Test</vt:lpstr>
      <vt:lpstr>PowerPoint Presentation</vt:lpstr>
      <vt:lpstr>Một số kĩ thuật chính</vt:lpstr>
      <vt:lpstr>PowerPoint Presentation</vt:lpstr>
      <vt:lpstr>Kết quả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TỐT NGHIỆP</dc:title>
  <dc:creator>HOME</dc:creator>
  <cp:lastModifiedBy>duy tran</cp:lastModifiedBy>
  <cp:revision>7</cp:revision>
  <dcterms:created xsi:type="dcterms:W3CDTF">2014-09-02T01:53:12Z</dcterms:created>
  <dcterms:modified xsi:type="dcterms:W3CDTF">2014-09-02T06:07:03Z</dcterms:modified>
</cp:coreProperties>
</file>