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60" r:id="rId6"/>
    <p:sldId id="261" r:id="rId7"/>
    <p:sldId id="264" r:id="rId8"/>
    <p:sldId id="266" r:id="rId9"/>
    <p:sldId id="265" r:id="rId10"/>
    <p:sldId id="268" r:id="rId11"/>
    <p:sldId id="267" r:id="rId12"/>
    <p:sldId id="269" r:id="rId13"/>
    <p:sldId id="26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118" d="100"/>
          <a:sy n="118"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40226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43211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9220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03749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56448-5D1E-439A-B006-075676760B93}" type="datetimeFigureOut">
              <a:rPr lang="en-US" smtClean="0"/>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33337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A56448-5D1E-439A-B006-075676760B93}" type="datetimeFigureOut">
              <a:rPr lang="en-US" smtClean="0"/>
              <a:t>9/3/2014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4261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A56448-5D1E-439A-B006-075676760B93}" type="datetimeFigureOut">
              <a:rPr lang="en-US" smtClean="0"/>
              <a:t>9/3/2014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608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56448-5D1E-439A-B006-075676760B93}" type="datetimeFigureOut">
              <a:rPr lang="en-US" smtClean="0"/>
              <a:t>9/3/2014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25966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56448-5D1E-439A-B006-075676760B93}" type="datetimeFigureOut">
              <a:rPr lang="en-US" smtClean="0"/>
              <a:t>9/3/2014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93538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7216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4624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56448-5D1E-439A-B006-075676760B93}" type="datetimeFigureOut">
              <a:rPr lang="en-US" smtClean="0"/>
              <a:t>9/3/2014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4D691-F6CB-4BD4-BD97-6BE2CFFA2F99}" type="slidenum">
              <a:rPr lang="en-US" smtClean="0"/>
              <a:t>‹#›</a:t>
            </a:fld>
            <a:endParaRPr lang="en-US"/>
          </a:p>
        </p:txBody>
      </p:sp>
    </p:spTree>
    <p:extLst>
      <p:ext uri="{BB962C8B-B14F-4D97-AF65-F5344CB8AC3E}">
        <p14:creationId xmlns:p14="http://schemas.microsoft.com/office/powerpoint/2010/main" val="3512493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013" y="1049534"/>
            <a:ext cx="9144000" cy="2387600"/>
          </a:xfrm>
        </p:spPr>
        <p:txBody>
          <a:bodyPr>
            <a:normAutofit/>
          </a:bodyPr>
          <a:lstStyle/>
          <a:p>
            <a:r>
              <a:rPr lang="en-US" sz="4400" b="1"/>
              <a:t>BÁO CÁO THỰC TẬP</a:t>
            </a:r>
            <a:r>
              <a:rPr lang="en-US" smtClean="0"/>
              <a:t/>
            </a:r>
            <a:br>
              <a:rPr lang="en-US" smtClean="0"/>
            </a:br>
            <a:r>
              <a:rPr lang="en-US" b="1"/>
              <a:t>Xây dựng </a:t>
            </a:r>
            <a:r>
              <a:rPr lang="en-US" b="1"/>
              <a:t>W</a:t>
            </a:r>
            <a:r>
              <a:rPr lang="en-US" b="1" smtClean="0"/>
              <a:t>eb Portal </a:t>
            </a:r>
            <a:r>
              <a:rPr lang="en-US" b="1"/>
              <a:t>cho dịch vụ </a:t>
            </a:r>
            <a:r>
              <a:rPr lang="en-US" b="1" smtClean="0"/>
              <a:t>C</a:t>
            </a:r>
            <a:r>
              <a:rPr lang="en-US" b="1" smtClean="0"/>
              <a:t>loudBackup</a:t>
            </a:r>
            <a:endParaRPr lang="en-US"/>
          </a:p>
        </p:txBody>
      </p:sp>
      <p:sp>
        <p:nvSpPr>
          <p:cNvPr id="3" name="Subtitle 2"/>
          <p:cNvSpPr>
            <a:spLocks noGrp="1"/>
          </p:cNvSpPr>
          <p:nvPr>
            <p:ph type="subTitle" idx="1"/>
          </p:nvPr>
        </p:nvSpPr>
        <p:spPr>
          <a:xfrm>
            <a:off x="1613013" y="3982363"/>
            <a:ext cx="9144000" cy="1655762"/>
          </a:xfrm>
        </p:spPr>
        <p:txBody>
          <a:bodyPr>
            <a:noAutofit/>
          </a:bodyPr>
          <a:lstStyle/>
          <a:p>
            <a:pPr algn="r"/>
            <a:r>
              <a:rPr lang="en-US" sz="1500" b="1" smtClean="0"/>
              <a:t>Giảng </a:t>
            </a:r>
            <a:r>
              <a:rPr lang="en-US" sz="1500" b="1"/>
              <a:t>viên hướng dẫn:</a:t>
            </a:r>
            <a:endParaRPr lang="en-US" sz="1500"/>
          </a:p>
          <a:p>
            <a:pPr algn="r"/>
            <a:r>
              <a:rPr lang="en-US" sz="1500"/>
              <a:t>ThS.Hà Minh Ngọc</a:t>
            </a:r>
          </a:p>
          <a:p>
            <a:pPr algn="r"/>
            <a:r>
              <a:rPr lang="en-US" sz="1500" b="1"/>
              <a:t>Sinh viên thực hiện:</a:t>
            </a:r>
            <a:endParaRPr lang="en-US" sz="1500"/>
          </a:p>
          <a:p>
            <a:pPr algn="r"/>
            <a:r>
              <a:rPr lang="en-US" sz="1500"/>
              <a:t>	Nguyễn Mạnh Phúc</a:t>
            </a:r>
          </a:p>
          <a:p>
            <a:pPr algn="r"/>
            <a:r>
              <a:rPr lang="en-US" sz="1500"/>
              <a:t>Lưu Nhật Phi</a:t>
            </a:r>
          </a:p>
          <a:p>
            <a:pPr algn="r"/>
            <a:r>
              <a:rPr lang="en-US" sz="1500"/>
              <a:t>Trần Công Duy</a:t>
            </a:r>
          </a:p>
          <a:p>
            <a:endParaRPr lang="en-US" sz="1500"/>
          </a:p>
        </p:txBody>
      </p:sp>
    </p:spTree>
    <p:extLst>
      <p:ext uri="{BB962C8B-B14F-4D97-AF65-F5344CB8AC3E}">
        <p14:creationId xmlns:p14="http://schemas.microsoft.com/office/powerpoint/2010/main" val="965557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67848" y="1027906"/>
            <a:ext cx="9856304" cy="4882564"/>
          </a:xfrm>
          <a:prstGeom prst="rect">
            <a:avLst/>
          </a:prstGeom>
          <a:noFill/>
          <a:ln>
            <a:noFill/>
          </a:ln>
        </p:spPr>
      </p:pic>
    </p:spTree>
    <p:extLst>
      <p:ext uri="{BB962C8B-B14F-4D97-AF65-F5344CB8AC3E}">
        <p14:creationId xmlns:p14="http://schemas.microsoft.com/office/powerpoint/2010/main" val="517413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Một</a:t>
            </a:r>
            <a:r>
              <a:rPr lang="en-US" b="1" dirty="0" smtClean="0"/>
              <a:t> </a:t>
            </a:r>
            <a:r>
              <a:rPr lang="en-US" b="1" dirty="0" err="1" smtClean="0"/>
              <a:t>số</a:t>
            </a:r>
            <a:r>
              <a:rPr lang="en-US" b="1" dirty="0" smtClean="0"/>
              <a:t> </a:t>
            </a:r>
            <a:r>
              <a:rPr lang="en-US" b="1" dirty="0" err="1" smtClean="0"/>
              <a:t>kĩ</a:t>
            </a:r>
            <a:r>
              <a:rPr lang="en-US" b="1" dirty="0" smtClean="0"/>
              <a:t> </a:t>
            </a:r>
            <a:r>
              <a:rPr lang="en-US" b="1" dirty="0" err="1" smtClean="0"/>
              <a:t>thuật</a:t>
            </a:r>
            <a:r>
              <a:rPr lang="en-US" b="1" dirty="0" smtClean="0"/>
              <a:t> </a:t>
            </a:r>
            <a:r>
              <a:rPr lang="en-US" b="1" dirty="0" err="1" smtClean="0"/>
              <a:t>chính</a:t>
            </a:r>
            <a:endParaRPr lang="vi-VN" b="1" dirty="0"/>
          </a:p>
        </p:txBody>
      </p:sp>
      <p:sp>
        <p:nvSpPr>
          <p:cNvPr id="3" name="Content Placeholder 2"/>
          <p:cNvSpPr>
            <a:spLocks noGrp="1"/>
          </p:cNvSpPr>
          <p:nvPr>
            <p:ph idx="1"/>
          </p:nvPr>
        </p:nvSpPr>
        <p:spPr/>
        <p:txBody>
          <a:bodyPr/>
          <a:lstStyle/>
          <a:p>
            <a:r>
              <a:rPr lang="en-US" dirty="0" err="1"/>
              <a:t>Kỹ</a:t>
            </a:r>
            <a:r>
              <a:rPr lang="en-US" dirty="0"/>
              <a:t> </a:t>
            </a:r>
            <a:r>
              <a:rPr lang="en-US" dirty="0" err="1"/>
              <a:t>thuật</a:t>
            </a:r>
            <a:r>
              <a:rPr lang="en-US" dirty="0"/>
              <a:t> </a:t>
            </a:r>
            <a:r>
              <a:rPr lang="en-US" dirty="0" smtClean="0"/>
              <a:t>Mock</a:t>
            </a:r>
          </a:p>
          <a:p>
            <a:r>
              <a:rPr lang="en-US" dirty="0" err="1"/>
              <a:t>Kỹ</a:t>
            </a:r>
            <a:r>
              <a:rPr lang="en-US" dirty="0"/>
              <a:t> </a:t>
            </a:r>
            <a:r>
              <a:rPr lang="en-US" dirty="0" err="1"/>
              <a:t>thuật</a:t>
            </a:r>
            <a:r>
              <a:rPr lang="en-US" dirty="0"/>
              <a:t> multi test</a:t>
            </a:r>
            <a:endParaRPr lang="vi-VN" dirty="0"/>
          </a:p>
        </p:txBody>
      </p:sp>
    </p:spTree>
    <p:extLst>
      <p:ext uri="{BB962C8B-B14F-4D97-AF65-F5344CB8AC3E}">
        <p14:creationId xmlns:p14="http://schemas.microsoft.com/office/powerpoint/2010/main" val="2283405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08312" y="1027906"/>
            <a:ext cx="8375375" cy="4829382"/>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3820108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p:txBody>
          <a:bodyPr>
            <a:normAutofit/>
          </a:bodyPr>
          <a:lstStyle/>
          <a:p>
            <a:r>
              <a:rPr lang="en-US" smtClean="0"/>
              <a:t>Đạt được:</a:t>
            </a:r>
          </a:p>
          <a:p>
            <a:pPr lvl="1"/>
            <a:r>
              <a:rPr lang="en-US"/>
              <a:t>Xây dựng trang dashboard đáp ứng các yêu </a:t>
            </a:r>
            <a:r>
              <a:rPr lang="en-US" smtClean="0"/>
              <a:t>cầu.</a:t>
            </a:r>
            <a:endParaRPr lang="en-US"/>
          </a:p>
          <a:p>
            <a:pPr lvl="1"/>
            <a:r>
              <a:rPr lang="en-US"/>
              <a:t> Xử lý tối ưu được các yêu cầu của người dùng.</a:t>
            </a:r>
          </a:p>
          <a:p>
            <a:pPr lvl="1"/>
            <a:r>
              <a:rPr lang="en-US"/>
              <a:t>Nâng cao trải nghiệm người dùng.</a:t>
            </a:r>
          </a:p>
          <a:p>
            <a:pPr lvl="1"/>
            <a:r>
              <a:rPr lang="en-US"/>
              <a:t>Thành công trong việc phân tích và xử lý dữ liệu trả về từ OBS.</a:t>
            </a:r>
          </a:p>
          <a:p>
            <a:pPr lvl="1"/>
            <a:r>
              <a:rPr lang="en-US"/>
              <a:t>Áp dụng các chuẩn Unit test chuyên nghiệp vào dự án.</a:t>
            </a:r>
          </a:p>
          <a:p>
            <a:pPr lvl="1"/>
            <a:r>
              <a:rPr lang="en-US"/>
              <a:t>Được tham gia vào dự án thực tế ở doanh nghiệp.</a:t>
            </a:r>
          </a:p>
          <a:p>
            <a:pPr lvl="1"/>
            <a:r>
              <a:rPr lang="en-US"/>
              <a:t>Học hỏi thêm các kĩ năng và công nghệ </a:t>
            </a:r>
            <a:r>
              <a:rPr lang="en-US" smtClean="0"/>
              <a:t>mới</a:t>
            </a:r>
            <a:r>
              <a:rPr lang="en-US"/>
              <a:t>.</a:t>
            </a:r>
            <a:endParaRPr lang="en-US" smtClean="0"/>
          </a:p>
        </p:txBody>
      </p:sp>
    </p:spTree>
    <p:extLst>
      <p:ext uri="{BB962C8B-B14F-4D97-AF65-F5344CB8AC3E}">
        <p14:creationId xmlns:p14="http://schemas.microsoft.com/office/powerpoint/2010/main" val="775853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a:xfrm>
            <a:off x="838200" y="1817533"/>
            <a:ext cx="10515600" cy="4351338"/>
          </a:xfrm>
        </p:spPr>
        <p:txBody>
          <a:bodyPr>
            <a:normAutofit/>
          </a:bodyPr>
          <a:lstStyle/>
          <a:p>
            <a:r>
              <a:rPr lang="en-US" smtClean="0"/>
              <a:t>Đề xuất cải tiến</a:t>
            </a:r>
            <a:r>
              <a:rPr lang="en-US" smtClean="0"/>
              <a:t>:</a:t>
            </a:r>
            <a:endParaRPr lang="en-US"/>
          </a:p>
          <a:p>
            <a:pPr lvl="1"/>
            <a:r>
              <a:rPr lang="en-US"/>
              <a:t>Trang web chưa tự động thay đổi kích thước phù hợp với nhiều loại màn hình. Đặc biệt là màn hình trên các loại điện thoại di động.</a:t>
            </a:r>
          </a:p>
          <a:p>
            <a:pPr lvl="1"/>
            <a:r>
              <a:rPr lang="en-US"/>
              <a:t>Chưa hiện thực phân trang cho cột manager, admin, backupset.</a:t>
            </a:r>
            <a:endParaRPr lang="en-US" smtClean="0"/>
          </a:p>
        </p:txBody>
      </p:sp>
    </p:spTree>
    <p:extLst>
      <p:ext uri="{BB962C8B-B14F-4D97-AF65-F5344CB8AC3E}">
        <p14:creationId xmlns:p14="http://schemas.microsoft.com/office/powerpoint/2010/main" val="1134757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a:t>
            </a:r>
            <a:endParaRPr lang="en-US" b="1"/>
          </a:p>
        </p:txBody>
      </p:sp>
      <p:sp>
        <p:nvSpPr>
          <p:cNvPr id="3" name="Content Placeholder 2"/>
          <p:cNvSpPr>
            <a:spLocks noGrp="1"/>
          </p:cNvSpPr>
          <p:nvPr>
            <p:ph idx="1"/>
          </p:nvPr>
        </p:nvSpPr>
        <p:spPr/>
        <p:txBody>
          <a:bodyPr/>
          <a:lstStyle/>
          <a:p>
            <a:r>
              <a:rPr lang="en-US"/>
              <a:t>Công ty cổ phần công nghệ truyền thông </a:t>
            </a:r>
            <a:r>
              <a:rPr lang="en-US"/>
              <a:t>Việt </a:t>
            </a:r>
            <a:r>
              <a:rPr lang="en-US" smtClean="0"/>
              <a:t>Nam</a:t>
            </a:r>
          </a:p>
          <a:p>
            <a:r>
              <a:rPr lang="en-US" smtClean="0"/>
              <a:t>Nội </a:t>
            </a:r>
            <a:r>
              <a:rPr lang="en-US" smtClean="0"/>
              <a:t>dung công </a:t>
            </a:r>
            <a:r>
              <a:rPr lang="en-US" smtClean="0"/>
              <a:t>việc</a:t>
            </a:r>
          </a:p>
          <a:p>
            <a:pPr lvl="1"/>
            <a:r>
              <a:rPr lang="en-US" smtClean="0"/>
              <a:t>Dashboard</a:t>
            </a:r>
          </a:p>
          <a:p>
            <a:pPr lvl="1"/>
            <a:r>
              <a:rPr lang="en-US" smtClean="0"/>
              <a:t>Nâng cao trải nghiệm người dùng</a:t>
            </a:r>
          </a:p>
          <a:p>
            <a:pPr lvl="1"/>
            <a:r>
              <a:rPr lang="en-US" smtClean="0"/>
              <a:t>Phân tích dữ liệu</a:t>
            </a:r>
          </a:p>
          <a:p>
            <a:r>
              <a:rPr lang="en-US" smtClean="0"/>
              <a:t>Kết </a:t>
            </a:r>
            <a:r>
              <a:rPr lang="en-US" smtClean="0"/>
              <a:t>quả đạt </a:t>
            </a:r>
            <a:r>
              <a:rPr lang="en-US" smtClean="0"/>
              <a:t>được</a:t>
            </a:r>
          </a:p>
          <a:p>
            <a:pPr lvl="1"/>
            <a:r>
              <a:rPr lang="en-US" smtClean="0"/>
              <a:t>Kết quả</a:t>
            </a:r>
          </a:p>
          <a:p>
            <a:pPr lvl="1"/>
            <a:r>
              <a:rPr lang="en-US" smtClean="0"/>
              <a:t>Đề xuất cải tiến</a:t>
            </a:r>
            <a:endParaRPr lang="en-US"/>
          </a:p>
        </p:txBody>
      </p:sp>
    </p:spTree>
    <p:extLst>
      <p:ext uri="{BB962C8B-B14F-4D97-AF65-F5344CB8AC3E}">
        <p14:creationId xmlns:p14="http://schemas.microsoft.com/office/powerpoint/2010/main" val="332896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Công ty cổ phần công nghệ truyền thông Việt Nam</a:t>
            </a:r>
            <a:endParaRPr lang="en-US" sz="4000" b="1"/>
          </a:p>
        </p:txBody>
      </p:sp>
      <p:sp>
        <p:nvSpPr>
          <p:cNvPr id="3" name="Content Placeholder 2"/>
          <p:cNvSpPr>
            <a:spLocks noGrp="1"/>
          </p:cNvSpPr>
          <p:nvPr>
            <p:ph idx="1"/>
          </p:nvPr>
        </p:nvSpPr>
        <p:spPr/>
        <p:txBody>
          <a:bodyPr/>
          <a:lstStyle/>
          <a:p>
            <a:r>
              <a:rPr lang="en-US"/>
              <a:t>Công ty cổ phần công nghệ truyền thông Việt Nam (VNTT) được thành lập vào tháng 01 năm </a:t>
            </a:r>
            <a:r>
              <a:rPr lang="en-US" smtClean="0"/>
              <a:t>2008.</a:t>
            </a:r>
          </a:p>
          <a:p>
            <a:r>
              <a:rPr lang="en-US"/>
              <a:t>Các lĩnh vực kinh doanh tập trung: Dịch vụ truyền thông, khảo sát, tư vấn, lắp đặt, bảo dưỡng các công trình viễn thông, truyền thông, công nghệ thông tin và các công trình liên quan đến quản lý tự động, sản xuất, gia công, cung ứng, xuất khẩu thiết bị điện tử, cơ khí chính xác, tự động, chuyển giao công nghệ, gia công xuất khẩu phần mềm, đại lý các dịch vụ điện thoại, ADSL,…</a:t>
            </a:r>
          </a:p>
        </p:txBody>
      </p:sp>
    </p:spTree>
    <p:extLst>
      <p:ext uri="{BB962C8B-B14F-4D97-AF65-F5344CB8AC3E}">
        <p14:creationId xmlns:p14="http://schemas.microsoft.com/office/powerpoint/2010/main" val="365213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về Cloud Backup</a:t>
            </a:r>
            <a:endParaRPr lang="en-US" b="1"/>
          </a:p>
        </p:txBody>
      </p:sp>
      <p:sp>
        <p:nvSpPr>
          <p:cNvPr id="3" name="Content Placeholder 2"/>
          <p:cNvSpPr>
            <a:spLocks noGrp="1"/>
          </p:cNvSpPr>
          <p:nvPr>
            <p:ph idx="1"/>
          </p:nvPr>
        </p:nvSpPr>
        <p:spPr/>
        <p:txBody>
          <a:bodyPr/>
          <a:lstStyle/>
          <a:p>
            <a:r>
              <a:rPr lang="en-US"/>
              <a:t>vGuard Cloud Backup (Online Backup) là dịch vụ sao lưu dữ liệu trong máy tính </a:t>
            </a:r>
            <a:r>
              <a:rPr lang="en-US" smtClean="0"/>
              <a:t>khách hàng </a:t>
            </a:r>
            <a:r>
              <a:rPr lang="en-US"/>
              <a:t>(server, desktop, laptop) về lưu trữ tại Data </a:t>
            </a:r>
            <a:r>
              <a:rPr lang="en-US" smtClean="0"/>
              <a:t>Center của </a:t>
            </a:r>
            <a:r>
              <a:rPr lang="en-US"/>
              <a:t>VNTT thông qua kết nối Internet</a:t>
            </a:r>
            <a:r>
              <a:rPr lang="en-US" smtClean="0"/>
              <a:t>.</a:t>
            </a:r>
            <a:endParaRPr lang="en-US"/>
          </a:p>
        </p:txBody>
      </p:sp>
    </p:spTree>
    <p:extLst>
      <p:ext uri="{BB962C8B-B14F-4D97-AF65-F5344CB8AC3E}">
        <p14:creationId xmlns:p14="http://schemas.microsoft.com/office/powerpoint/2010/main" val="338006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3483662" y="501707"/>
            <a:ext cx="8282547" cy="5869466"/>
          </a:xfrm>
          <a:prstGeom prst="rect">
            <a:avLst/>
          </a:prstGeom>
        </p:spPr>
      </p:pic>
      <p:cxnSp>
        <p:nvCxnSpPr>
          <p:cNvPr id="4" name="Straight Arrow Connector 3"/>
          <p:cNvCxnSpPr/>
          <p:nvPr/>
        </p:nvCxnSpPr>
        <p:spPr>
          <a:xfrm flipV="1">
            <a:off x="2646096" y="2589451"/>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1433263" y="2949225"/>
            <a:ext cx="1212833" cy="369332"/>
          </a:xfrm>
          <a:prstGeom prst="rect">
            <a:avLst/>
          </a:prstGeom>
          <a:noFill/>
        </p:spPr>
        <p:txBody>
          <a:bodyPr wrap="none" rtlCol="0">
            <a:spAutoFit/>
          </a:bodyPr>
          <a:lstStyle/>
          <a:p>
            <a:r>
              <a:rPr lang="en-US" smtClean="0"/>
              <a:t>Backup Set</a:t>
            </a:r>
            <a:endParaRPr lang="en-US"/>
          </a:p>
        </p:txBody>
      </p:sp>
      <p:cxnSp>
        <p:nvCxnSpPr>
          <p:cNvPr id="7" name="Straight Arrow Connector 6"/>
          <p:cNvCxnSpPr/>
          <p:nvPr/>
        </p:nvCxnSpPr>
        <p:spPr>
          <a:xfrm flipV="1">
            <a:off x="2421563" y="1827270"/>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1027313" y="2090261"/>
            <a:ext cx="1258678" cy="369332"/>
          </a:xfrm>
          <a:prstGeom prst="rect">
            <a:avLst/>
          </a:prstGeom>
          <a:noFill/>
        </p:spPr>
        <p:txBody>
          <a:bodyPr wrap="none" rtlCol="0">
            <a:spAutoFit/>
          </a:bodyPr>
          <a:lstStyle/>
          <a:p>
            <a:r>
              <a:rPr lang="en-US" smtClean="0"/>
              <a:t>Admin user</a:t>
            </a:r>
            <a:endParaRPr lang="en-US"/>
          </a:p>
        </p:txBody>
      </p:sp>
      <p:cxnSp>
        <p:nvCxnSpPr>
          <p:cNvPr id="9" name="Straight Arrow Connector 8"/>
          <p:cNvCxnSpPr/>
          <p:nvPr/>
        </p:nvCxnSpPr>
        <p:spPr>
          <a:xfrm>
            <a:off x="2047980" y="4577094"/>
            <a:ext cx="3320432" cy="809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806393" y="4288682"/>
            <a:ext cx="1233286" cy="369332"/>
          </a:xfrm>
          <a:prstGeom prst="rect">
            <a:avLst/>
          </a:prstGeom>
          <a:noFill/>
        </p:spPr>
        <p:txBody>
          <a:bodyPr wrap="none" rtlCol="0">
            <a:spAutoFit/>
          </a:bodyPr>
          <a:lstStyle/>
          <a:p>
            <a:r>
              <a:rPr lang="en-US" smtClean="0"/>
              <a:t>Backup Job</a:t>
            </a:r>
            <a:endParaRPr lang="en-US"/>
          </a:p>
        </p:txBody>
      </p:sp>
    </p:spTree>
    <p:extLst>
      <p:ext uri="{BB962C8B-B14F-4D97-AF65-F5344CB8AC3E}">
        <p14:creationId xmlns:p14="http://schemas.microsoft.com/office/powerpoint/2010/main" val="1510505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Các</a:t>
            </a:r>
            <a:r>
              <a:rPr lang="en-US" b="1" dirty="0" smtClean="0"/>
              <a:t> </a:t>
            </a:r>
            <a:r>
              <a:rPr lang="en-US" b="1" dirty="0" err="1" smtClean="0"/>
              <a:t>vấn</a:t>
            </a:r>
            <a:r>
              <a:rPr lang="en-US" b="1" dirty="0" smtClean="0"/>
              <a:t> </a:t>
            </a:r>
            <a:r>
              <a:rPr lang="en-US" b="1" dirty="0" err="1" smtClean="0"/>
              <a:t>đề</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en-US" b="1"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err="1" smtClean="0"/>
              <a:t>liệu</a:t>
            </a:r>
            <a:r>
              <a:rPr lang="en-US" smtClean="0"/>
              <a:t> </a:t>
            </a:r>
            <a:r>
              <a:rPr lang="en-US" smtClean="0"/>
              <a:t>OBS </a:t>
            </a:r>
            <a:r>
              <a:rPr lang="en-US" dirty="0" smtClean="0"/>
              <a:t>Server </a:t>
            </a:r>
            <a:r>
              <a:rPr lang="en-US" dirty="0" err="1" smtClean="0"/>
              <a:t>dưới</a:t>
            </a:r>
            <a:r>
              <a:rPr lang="en-US" dirty="0" smtClean="0"/>
              <a:t> </a:t>
            </a:r>
            <a:r>
              <a:rPr lang="en-US" dirty="0" err="1" smtClean="0"/>
              <a:t>dạng</a:t>
            </a:r>
            <a:r>
              <a:rPr lang="en-US" dirty="0" smtClean="0"/>
              <a:t> XML.</a:t>
            </a:r>
          </a:p>
          <a:p>
            <a:r>
              <a:rPr lang="en-US" dirty="0" err="1" smtClean="0"/>
              <a:t>Khối</a:t>
            </a:r>
            <a:r>
              <a:rPr lang="en-US" dirty="0" smtClean="0"/>
              <a:t> </a:t>
            </a:r>
            <a:r>
              <a:rPr lang="en-US" dirty="0" err="1" smtClean="0"/>
              <a:t>lượng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lớn</a:t>
            </a:r>
            <a:r>
              <a:rPr lang="en-US" dirty="0" smtClean="0"/>
              <a:t>.</a:t>
            </a:r>
          </a:p>
          <a:p>
            <a:r>
              <a:rPr lang="en-US" dirty="0" err="1" smtClean="0"/>
              <a:t>Không</a:t>
            </a:r>
            <a:r>
              <a:rPr lang="en-US" dirty="0" smtClean="0"/>
              <a:t> </a:t>
            </a:r>
            <a:r>
              <a:rPr lang="en-US" dirty="0" err="1" smtClean="0"/>
              <a:t>có</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a:t>
            </a:r>
          </a:p>
          <a:p>
            <a:r>
              <a:rPr lang="en-US" dirty="0" err="1"/>
              <a:t>D</a:t>
            </a:r>
            <a:r>
              <a:rPr lang="en-US" dirty="0" err="1" smtClean="0"/>
              <a:t>ữ</a:t>
            </a:r>
            <a:r>
              <a:rPr lang="en-US" dirty="0" smtClean="0"/>
              <a:t> </a:t>
            </a:r>
            <a:r>
              <a:rPr lang="en-US" dirty="0" err="1" smtClean="0"/>
              <a:t>liệu</a:t>
            </a:r>
            <a:r>
              <a:rPr lang="en-US" dirty="0"/>
              <a:t> </a:t>
            </a:r>
            <a:r>
              <a:rPr lang="en-US" dirty="0" err="1" smtClean="0"/>
              <a:t>có</a:t>
            </a:r>
            <a:r>
              <a:rPr lang="en-US" dirty="0" smtClean="0"/>
              <a:t> </a:t>
            </a:r>
            <a:r>
              <a:rPr lang="en-US" dirty="0" err="1" smtClean="0"/>
              <a:t>tần</a:t>
            </a:r>
            <a:r>
              <a:rPr lang="en-US" dirty="0" smtClean="0"/>
              <a:t> </a:t>
            </a:r>
            <a:r>
              <a:rPr lang="en-US" dirty="0" err="1" smtClean="0"/>
              <a:t>suất</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cao</a:t>
            </a:r>
            <a:r>
              <a:rPr lang="en-US" dirty="0" smtClean="0"/>
              <a:t>.</a:t>
            </a:r>
            <a:endParaRPr lang="en-US" dirty="0"/>
          </a:p>
        </p:txBody>
      </p:sp>
    </p:spTree>
    <p:extLst>
      <p:ext uri="{BB962C8B-B14F-4D97-AF65-F5344CB8AC3E}">
        <p14:creationId xmlns:p14="http://schemas.microsoft.com/office/powerpoint/2010/main" val="2296235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Giải</a:t>
            </a:r>
            <a:r>
              <a:rPr lang="en-US" b="1" dirty="0" smtClean="0"/>
              <a:t> </a:t>
            </a:r>
            <a:r>
              <a:rPr lang="en-US" b="1" dirty="0" err="1" smtClean="0"/>
              <a:t>pháp</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vi-VN" b="1" dirty="0"/>
          </a:p>
        </p:txBody>
      </p:sp>
      <p:sp>
        <p:nvSpPr>
          <p:cNvPr id="3" name="Content Placeholder 2"/>
          <p:cNvSpPr>
            <a:spLocks noGrp="1"/>
          </p:cNvSpPr>
          <p:nvPr>
            <p:ph idx="1"/>
          </p:nvPr>
        </p:nvSpPr>
        <p:spPr/>
        <p:txBody>
          <a:bodyPr/>
          <a:lstStyle/>
          <a:p>
            <a:r>
              <a:rPr lang="en-US" dirty="0" err="1" smtClean="0"/>
              <a:t>Chuyển</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XML </a:t>
            </a:r>
            <a:r>
              <a:rPr lang="en-US" dirty="0" err="1" smtClean="0"/>
              <a:t>thành</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C#.</a:t>
            </a:r>
          </a:p>
          <a:p>
            <a:pPr lvl="1"/>
            <a:r>
              <a:rPr lang="en-US" dirty="0" smtClean="0"/>
              <a:t>Object</a:t>
            </a:r>
          </a:p>
          <a:p>
            <a:pPr lvl="1"/>
            <a:r>
              <a:rPr lang="en-US" dirty="0" smtClean="0"/>
              <a:t>Collection</a:t>
            </a:r>
          </a:p>
          <a:p>
            <a:pPr lvl="1"/>
            <a:r>
              <a:rPr lang="en-US" dirty="0" smtClean="0"/>
              <a:t>Dictionary</a:t>
            </a:r>
          </a:p>
          <a:p>
            <a:pPr lvl="1"/>
            <a:r>
              <a:rPr lang="en-US" dirty="0" smtClean="0"/>
              <a:t>Primitive</a:t>
            </a:r>
          </a:p>
          <a:p>
            <a:r>
              <a:rPr lang="en-US" dirty="0" smtClean="0"/>
              <a:t>Cache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thường</a:t>
            </a:r>
            <a:r>
              <a:rPr lang="en-US" dirty="0" smtClean="0"/>
              <a:t> </a:t>
            </a:r>
            <a:r>
              <a:rPr lang="en-US" dirty="0" err="1" smtClean="0"/>
              <a:t>xuyên</a:t>
            </a:r>
            <a:r>
              <a:rPr lang="en-US" dirty="0" smtClean="0"/>
              <a:t>.</a:t>
            </a:r>
            <a:endParaRPr lang="vi-VN" dirty="0"/>
          </a:p>
        </p:txBody>
      </p:sp>
    </p:spTree>
    <p:extLst>
      <p:ext uri="{BB962C8B-B14F-4D97-AF65-F5344CB8AC3E}">
        <p14:creationId xmlns:p14="http://schemas.microsoft.com/office/powerpoint/2010/main" val="1557009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pSp>
        <p:nvGrpSpPr>
          <p:cNvPr id="8" name="Group 7"/>
          <p:cNvGrpSpPr/>
          <p:nvPr/>
        </p:nvGrpSpPr>
        <p:grpSpPr>
          <a:xfrm>
            <a:off x="5731317" y="829124"/>
            <a:ext cx="6028690" cy="5761990"/>
            <a:chOff x="0" y="0"/>
            <a:chExt cx="6028690" cy="576199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550" y="0"/>
              <a:ext cx="2009140" cy="576135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775" y="4276725"/>
              <a:ext cx="2009140" cy="148526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76675"/>
              <a:ext cx="2009140" cy="1885315"/>
            </a:xfrm>
            <a:prstGeom prst="rect">
              <a:avLst/>
            </a:prstGeom>
          </p:spPr>
        </p:pic>
      </p:grpSp>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301939" y="365125"/>
            <a:ext cx="5943600" cy="2619375"/>
          </a:xfrm>
          <a:prstGeom prst="rect">
            <a:avLst/>
          </a:prstGeom>
          <a:noFill/>
          <a:ln w="9525" cmpd="sng">
            <a:solidFill>
              <a:srgbClr val="000000"/>
            </a:solidFill>
            <a:miter lim="800000"/>
            <a:headEnd/>
            <a:tailEnd/>
          </a:ln>
          <a:effectLst/>
        </p:spPr>
      </p:pic>
      <p:sp>
        <p:nvSpPr>
          <p:cNvPr id="13" name="Down Arrow 12"/>
          <p:cNvSpPr/>
          <p:nvPr/>
        </p:nvSpPr>
        <p:spPr>
          <a:xfrm rot="18451782">
            <a:off x="6287003" y="2765649"/>
            <a:ext cx="1413214" cy="17211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Pasre</a:t>
            </a:r>
            <a:endParaRPr lang="vi-VN" dirty="0"/>
          </a:p>
        </p:txBody>
      </p:sp>
    </p:spTree>
    <p:extLst>
      <p:ext uri="{BB962C8B-B14F-4D97-AF65-F5344CB8AC3E}">
        <p14:creationId xmlns:p14="http://schemas.microsoft.com/office/powerpoint/2010/main" val="288890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Test</a:t>
            </a:r>
            <a:endParaRPr lang="vi-VN" b="1" dirty="0"/>
          </a:p>
        </p:txBody>
      </p:sp>
      <p:sp>
        <p:nvSpPr>
          <p:cNvPr id="3" name="Content Placeholder 2"/>
          <p:cNvSpPr>
            <a:spLocks noGrp="1"/>
          </p:cNvSpPr>
          <p:nvPr>
            <p:ph idx="1"/>
          </p:nvPr>
        </p:nvSpPr>
        <p:spPr/>
        <p:txBody>
          <a:bodyPr/>
          <a:lstStyle/>
          <a:p>
            <a:r>
              <a:rPr lang="en-US" dirty="0" err="1" smtClean="0"/>
              <a:t>Tự</a:t>
            </a:r>
            <a:r>
              <a:rPr lang="en-US" dirty="0" smtClean="0"/>
              <a:t> </a:t>
            </a:r>
            <a:r>
              <a:rPr lang="en-US" dirty="0" err="1" smtClean="0"/>
              <a:t>động</a:t>
            </a:r>
            <a:r>
              <a:rPr lang="en-US" dirty="0" smtClean="0"/>
              <a:t> </a:t>
            </a:r>
            <a:r>
              <a:rPr lang="en-US" dirty="0" err="1" smtClean="0"/>
              <a:t>hóa</a:t>
            </a:r>
            <a:r>
              <a:rPr lang="en-US" dirty="0" smtClean="0"/>
              <a:t> </a:t>
            </a:r>
            <a:r>
              <a:rPr lang="en-US" dirty="0" err="1" smtClean="0"/>
              <a:t>công</a:t>
            </a:r>
            <a:r>
              <a:rPr lang="en-US" dirty="0" smtClean="0"/>
              <a:t> </a:t>
            </a:r>
            <a:r>
              <a:rPr lang="en-US" dirty="0" err="1" smtClean="0"/>
              <a:t>việc</a:t>
            </a:r>
            <a:r>
              <a:rPr lang="en-US" dirty="0" smtClean="0"/>
              <a:t> testing.</a:t>
            </a:r>
          </a:p>
          <a:p>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Nhanh</a:t>
            </a:r>
            <a:r>
              <a:rPr lang="en-US" dirty="0" smtClean="0"/>
              <a:t> </a:t>
            </a:r>
            <a:r>
              <a:rPr lang="en-US" dirty="0" err="1" smtClean="0"/>
              <a:t>chóng</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khi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Tiết</a:t>
            </a:r>
            <a:r>
              <a:rPr lang="en-US" dirty="0" smtClean="0"/>
              <a:t> </a:t>
            </a:r>
            <a:r>
              <a:rPr lang="en-US" dirty="0" err="1" smtClean="0"/>
              <a:t>kiệm</a:t>
            </a:r>
            <a:r>
              <a:rPr lang="en-US" dirty="0" smtClean="0"/>
              <a:t> </a:t>
            </a:r>
            <a:r>
              <a:rPr lang="en-US" dirty="0" err="1" smtClean="0"/>
              <a:t>thời</a:t>
            </a:r>
            <a:r>
              <a:rPr lang="en-US" dirty="0" smtClean="0"/>
              <a:t> </a:t>
            </a:r>
            <a:r>
              <a:rPr lang="en-US" dirty="0" err="1" smtClean="0"/>
              <a:t>gian</a:t>
            </a:r>
            <a:r>
              <a:rPr lang="en-US" dirty="0" smtClean="0"/>
              <a:t> testing.</a:t>
            </a:r>
            <a:endParaRPr lang="vi-VN" dirty="0"/>
          </a:p>
        </p:txBody>
      </p:sp>
    </p:spTree>
    <p:extLst>
      <p:ext uri="{BB962C8B-B14F-4D97-AF65-F5344CB8AC3E}">
        <p14:creationId xmlns:p14="http://schemas.microsoft.com/office/powerpoint/2010/main" val="1767821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489</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BÁO CÁO THỰC TẬP Xây dựng Web Portal cho dịch vụ CloudBackup</vt:lpstr>
      <vt:lpstr>Nội dung</vt:lpstr>
      <vt:lpstr>Công ty cổ phần công nghệ truyền thông Việt Nam</vt:lpstr>
      <vt:lpstr>Giới thiệu về Cloud Backup</vt:lpstr>
      <vt:lpstr>Dashboard</vt:lpstr>
      <vt:lpstr>Các vấn đề về dữ liệu</vt:lpstr>
      <vt:lpstr>Giải pháp về dữ liệu</vt:lpstr>
      <vt:lpstr>PowerPoint Presentation</vt:lpstr>
      <vt:lpstr>Unit Test</vt:lpstr>
      <vt:lpstr>PowerPoint Presentation</vt:lpstr>
      <vt:lpstr>Một số kĩ thuật chính</vt:lpstr>
      <vt:lpstr>PowerPoint Presentation</vt:lpstr>
      <vt:lpstr>Kết quả</vt:lpstr>
      <vt:lpstr>Kết quả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HOME</dc:creator>
  <cp:lastModifiedBy>HOME</cp:lastModifiedBy>
  <cp:revision>36</cp:revision>
  <dcterms:created xsi:type="dcterms:W3CDTF">2014-09-02T01:53:12Z</dcterms:created>
  <dcterms:modified xsi:type="dcterms:W3CDTF">2014-09-03T13:23:40Z</dcterms:modified>
</cp:coreProperties>
</file>