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5" d="100"/>
          <a:sy n="45" d="100"/>
        </p:scale>
        <p:origin x="-3654" y="-5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678-FF7D-47C6-BB13-2F4073CEBB20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A32E4-557D-4189-80AF-C1A0B4C5C1E3}"/>
              </a:ext>
            </a:extLst>
          </p:cNvPr>
          <p:cNvSpPr/>
          <p:nvPr/>
        </p:nvSpPr>
        <p:spPr>
          <a:xfrm>
            <a:off x="29827120" y="22640926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501ACB-E2F5-4F47-92F6-11365FDF9679}"/>
              </a:ext>
            </a:extLst>
          </p:cNvPr>
          <p:cNvSpPr/>
          <p:nvPr/>
        </p:nvSpPr>
        <p:spPr>
          <a:xfrm>
            <a:off x="18571126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0E17A-4725-4D0C-B1B7-8C9068EF490D}"/>
              </a:ext>
            </a:extLst>
          </p:cNvPr>
          <p:cNvSpPr/>
          <p:nvPr/>
        </p:nvSpPr>
        <p:spPr>
          <a:xfrm>
            <a:off x="22123120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C18C7-401E-46A2-BDFD-9F063D0420D0}"/>
              </a:ext>
            </a:extLst>
          </p:cNvPr>
          <p:cNvSpPr/>
          <p:nvPr/>
        </p:nvSpPr>
        <p:spPr>
          <a:xfrm>
            <a:off x="27715120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78920-03C0-4EED-8645-7C66E7329788}"/>
              </a:ext>
            </a:extLst>
          </p:cNvPr>
          <p:cNvSpPr/>
          <p:nvPr/>
        </p:nvSpPr>
        <p:spPr>
          <a:xfrm>
            <a:off x="18571126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1FCB-C30B-4AE2-A87F-C506E76A1275}"/>
              </a:ext>
            </a:extLst>
          </p:cNvPr>
          <p:cNvSpPr/>
          <p:nvPr/>
        </p:nvSpPr>
        <p:spPr>
          <a:xfrm>
            <a:off x="22123120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50E4-44E8-40BF-9972-FE1479CEB6E5}"/>
              </a:ext>
            </a:extLst>
          </p:cNvPr>
          <p:cNvSpPr/>
          <p:nvPr/>
        </p:nvSpPr>
        <p:spPr>
          <a:xfrm>
            <a:off x="27715120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59FB6-0845-4AB3-8D22-1F5AF43ED04C}"/>
              </a:ext>
            </a:extLst>
          </p:cNvPr>
          <p:cNvSpPr txBox="1"/>
          <p:nvPr/>
        </p:nvSpPr>
        <p:spPr>
          <a:xfrm>
            <a:off x="15859120" y="35274618"/>
            <a:ext cx="2395424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20AB1-9F5D-4EFE-9D34-4789C33C5E3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0011120" y="25218065"/>
            <a:ext cx="11256000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6DF95-D651-4533-9B21-845A98A99A0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23563120" y="25218065"/>
            <a:ext cx="7704000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9371A-A8FF-4BE8-B462-4A496A6A390F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9155120" y="25218065"/>
            <a:ext cx="2112000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E6EAE0-EBEF-4C9F-84A2-DB553CA5934C}"/>
              </a:ext>
            </a:extLst>
          </p:cNvPr>
          <p:cNvSpPr txBox="1"/>
          <p:nvPr/>
        </p:nvSpPr>
        <p:spPr>
          <a:xfrm>
            <a:off x="25941820" y="31198270"/>
            <a:ext cx="99488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B3CD1-CA89-4153-B90F-8F88E1F21657}"/>
              </a:ext>
            </a:extLst>
          </p:cNvPr>
          <p:cNvSpPr txBox="1"/>
          <p:nvPr/>
        </p:nvSpPr>
        <p:spPr>
          <a:xfrm>
            <a:off x="26023119" y="35441130"/>
            <a:ext cx="91358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BBA5F6-1F87-486B-ABB9-316331DC62BD}"/>
              </a:ext>
            </a:extLst>
          </p:cNvPr>
          <p:cNvSpPr/>
          <p:nvPr/>
        </p:nvSpPr>
        <p:spPr>
          <a:xfrm>
            <a:off x="31267120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C8F7-880E-44BD-A671-EF0C7A50A73E}"/>
              </a:ext>
            </a:extLst>
          </p:cNvPr>
          <p:cNvSpPr/>
          <p:nvPr/>
        </p:nvSpPr>
        <p:spPr>
          <a:xfrm>
            <a:off x="34819120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C97DD-D0B5-4E95-9AF1-184D9F354B4A}"/>
              </a:ext>
            </a:extLst>
          </p:cNvPr>
          <p:cNvSpPr txBox="1"/>
          <p:nvPr/>
        </p:nvSpPr>
        <p:spPr>
          <a:xfrm>
            <a:off x="38653059" y="35441130"/>
            <a:ext cx="91760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289C83-C1D5-44A2-9D09-B2D7044CB223}"/>
              </a:ext>
            </a:extLst>
          </p:cNvPr>
          <p:cNvSpPr/>
          <p:nvPr/>
        </p:nvSpPr>
        <p:spPr>
          <a:xfrm>
            <a:off x="40411121" y="34506504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D590BB-5932-4770-923B-32DA806B4CEA}"/>
              </a:ext>
            </a:extLst>
          </p:cNvPr>
          <p:cNvSpPr/>
          <p:nvPr/>
        </p:nvSpPr>
        <p:spPr>
          <a:xfrm>
            <a:off x="31267120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67CEF49-8944-4AD8-A989-9492AB0C743B}"/>
              </a:ext>
            </a:extLst>
          </p:cNvPr>
          <p:cNvSpPr/>
          <p:nvPr/>
        </p:nvSpPr>
        <p:spPr>
          <a:xfrm>
            <a:off x="34819114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54265C-2B75-4F69-B8CE-B91688947BB1}"/>
              </a:ext>
            </a:extLst>
          </p:cNvPr>
          <p:cNvSpPr/>
          <p:nvPr/>
        </p:nvSpPr>
        <p:spPr>
          <a:xfrm>
            <a:off x="40411121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94F5-2AC7-4E3A-B9F6-700B2D8450B7}"/>
              </a:ext>
            </a:extLst>
          </p:cNvPr>
          <p:cNvSpPr txBox="1"/>
          <p:nvPr/>
        </p:nvSpPr>
        <p:spPr>
          <a:xfrm>
            <a:off x="38653059" y="31198270"/>
            <a:ext cx="100523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577D13-343C-4AA3-9961-08C3E97C31BC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H="1" flipV="1">
            <a:off x="31267120" y="25218065"/>
            <a:ext cx="1440000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B8F58F-68B8-4C8A-BA5F-303548B0ADBF}"/>
              </a:ext>
            </a:extLst>
          </p:cNvPr>
          <p:cNvCxnSpPr>
            <a:cxnSpLocks/>
            <a:stCxn id="29" idx="0"/>
            <a:endCxn id="4" idx="2"/>
          </p:cNvCxnSpPr>
          <p:nvPr/>
        </p:nvCxnSpPr>
        <p:spPr>
          <a:xfrm flipH="1" flipV="1">
            <a:off x="31267120" y="25218065"/>
            <a:ext cx="4991994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C5B7FE-390C-46D5-BA22-F30EA295E538}"/>
              </a:ext>
            </a:extLst>
          </p:cNvPr>
          <p:cNvCxnSpPr>
            <a:cxnSpLocks/>
            <a:stCxn id="30" idx="0"/>
            <a:endCxn id="4" idx="2"/>
          </p:cNvCxnSpPr>
          <p:nvPr/>
        </p:nvCxnSpPr>
        <p:spPr>
          <a:xfrm flipH="1" flipV="1">
            <a:off x="31267120" y="25218065"/>
            <a:ext cx="10583999" cy="5172178"/>
          </a:xfrm>
          <a:prstGeom prst="straightConnector1">
            <a:avLst/>
          </a:prstGeom>
          <a:ln w="6350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D59200-C1BB-4CDD-A72A-4FA71D3796B9}"/>
              </a:ext>
            </a:extLst>
          </p:cNvPr>
          <p:cNvCxnSpPr>
            <a:cxnSpLocks/>
          </p:cNvCxnSpPr>
          <p:nvPr/>
        </p:nvCxnSpPr>
        <p:spPr>
          <a:xfrm>
            <a:off x="18571126" y="38168077"/>
            <a:ext cx="24719994" cy="0"/>
          </a:xfrm>
          <a:prstGeom prst="straightConnector1">
            <a:avLst/>
          </a:prstGeom>
          <a:ln w="1270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91F2A3-A773-4A98-8541-F89E36FD94A5}"/>
              </a:ext>
            </a:extLst>
          </p:cNvPr>
          <p:cNvSpPr txBox="1"/>
          <p:nvPr/>
        </p:nvSpPr>
        <p:spPr>
          <a:xfrm>
            <a:off x="30766759" y="38622765"/>
            <a:ext cx="4637804" cy="161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554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Nguyễn Mạnh Thảo</cp:lastModifiedBy>
  <cp:revision>8</cp:revision>
  <dcterms:created xsi:type="dcterms:W3CDTF">2018-09-13T07:49:52Z</dcterms:created>
  <dcterms:modified xsi:type="dcterms:W3CDTF">2018-09-13T08:37:51Z</dcterms:modified>
</cp:coreProperties>
</file>