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2" d="100"/>
          <a:sy n="32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3741210"/>
            <a:ext cx="342900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2006793"/>
            <a:ext cx="34290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217084"/>
            <a:ext cx="98583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217084"/>
            <a:ext cx="29003625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58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2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5699129"/>
            <a:ext cx="3943350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5298212"/>
            <a:ext cx="3943350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26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6085417"/>
            <a:ext cx="194310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6085417"/>
            <a:ext cx="194310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84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217085"/>
            <a:ext cx="394335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5603877"/>
            <a:ext cx="19341701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8350250"/>
            <a:ext cx="19341701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5603877"/>
            <a:ext cx="19436955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8350250"/>
            <a:ext cx="19436955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0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24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291418"/>
            <a:ext cx="2314575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64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291418"/>
            <a:ext cx="23145750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5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217085"/>
            <a:ext cx="394335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6085417"/>
            <a:ext cx="394335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7641-AAFF-4C46-9E1F-FDAAEFE0C258}" type="datetimeFigureOut">
              <a:rPr lang="vi-VN" smtClean="0"/>
              <a:t>05/01/2019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1187835"/>
            <a:ext cx="15430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1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8CF447-9FAB-429B-9EF6-B86059729342}"/>
              </a:ext>
            </a:extLst>
          </p:cNvPr>
          <p:cNvGrpSpPr/>
          <p:nvPr/>
        </p:nvGrpSpPr>
        <p:grpSpPr>
          <a:xfrm>
            <a:off x="9944100" y="3470701"/>
            <a:ext cx="29260800" cy="15918597"/>
            <a:chOff x="10058400" y="5029200"/>
            <a:chExt cx="29260800" cy="159185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BF3435-7446-45B4-A2C2-2E2EA77CC174}"/>
                </a:ext>
              </a:extLst>
            </p:cNvPr>
            <p:cNvSpPr/>
            <p:nvPr/>
          </p:nvSpPr>
          <p:spPr>
            <a:xfrm>
              <a:off x="22860000" y="5029200"/>
              <a:ext cx="1828800" cy="1828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	</a:t>
              </a:r>
              <a:endParaRPr lang="vi-VN" sz="3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54D1B3-994A-4C37-B52F-9171D8395C4B}"/>
                </a:ext>
              </a:extLst>
            </p:cNvPr>
            <p:cNvSpPr/>
            <p:nvPr/>
          </p:nvSpPr>
          <p:spPr>
            <a:xfrm>
              <a:off x="22860000" y="11430000"/>
              <a:ext cx="1828800" cy="1828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	</a:t>
              </a:r>
              <a:endParaRPr lang="vi-VN" sz="3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3855-0A26-4EAE-9448-DAFEC5A06650}"/>
                </a:ext>
              </a:extLst>
            </p:cNvPr>
            <p:cNvSpPr/>
            <p:nvPr/>
          </p:nvSpPr>
          <p:spPr>
            <a:xfrm>
              <a:off x="22860000" y="17830800"/>
              <a:ext cx="1828800" cy="1828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	</a:t>
              </a:r>
              <a:endParaRPr lang="vi-VN" sz="3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AA3B06-0CCC-4064-8FA2-71A7DA2E3E05}"/>
                </a:ext>
              </a:extLst>
            </p:cNvPr>
            <p:cNvSpPr/>
            <p:nvPr/>
          </p:nvSpPr>
          <p:spPr>
            <a:xfrm>
              <a:off x="32004000" y="11430000"/>
              <a:ext cx="1828800" cy="1828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F2663A-D478-4BCF-A5A2-6C71D62CE0F1}"/>
                </a:ext>
              </a:extLst>
            </p:cNvPr>
            <p:cNvSpPr/>
            <p:nvPr/>
          </p:nvSpPr>
          <p:spPr>
            <a:xfrm>
              <a:off x="13716000" y="8229600"/>
              <a:ext cx="1828800" cy="1828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	</a:t>
              </a:r>
              <a:endParaRPr lang="vi-VN" sz="36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3293CF-1341-48D6-BAA5-9BCC3AEF0001}"/>
                </a:ext>
              </a:extLst>
            </p:cNvPr>
            <p:cNvSpPr/>
            <p:nvPr/>
          </p:nvSpPr>
          <p:spPr>
            <a:xfrm>
              <a:off x="13716000" y="14630400"/>
              <a:ext cx="1828800" cy="1828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	</a:t>
              </a:r>
              <a:endParaRPr lang="vi-VN" sz="36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383F76-2042-4760-908D-CFB0A933A91E}"/>
                </a:ext>
              </a:extLst>
            </p:cNvPr>
            <p:cNvCxnSpPr>
              <a:cxnSpLocks/>
              <a:stCxn id="9" idx="7"/>
              <a:endCxn id="5" idx="2"/>
            </p:cNvCxnSpPr>
            <p:nvPr/>
          </p:nvCxnSpPr>
          <p:spPr>
            <a:xfrm flipV="1">
              <a:off x="15276978" y="5943600"/>
              <a:ext cx="7583022" cy="255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77D256-0782-4980-9C1A-D59F4EFA9D4A}"/>
                </a:ext>
              </a:extLst>
            </p:cNvPr>
            <p:cNvCxnSpPr>
              <a:cxnSpLocks/>
              <a:stCxn id="9" idx="6"/>
              <a:endCxn id="6" idx="1"/>
            </p:cNvCxnSpPr>
            <p:nvPr/>
          </p:nvCxnSpPr>
          <p:spPr>
            <a:xfrm>
              <a:off x="15544800" y="9144000"/>
              <a:ext cx="7583022" cy="255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CB7735-C620-4E21-880A-AB39A07A8484}"/>
                </a:ext>
              </a:extLst>
            </p:cNvPr>
            <p:cNvCxnSpPr>
              <a:cxnSpLocks/>
              <a:stCxn id="9" idx="5"/>
              <a:endCxn id="7" idx="1"/>
            </p:cNvCxnSpPr>
            <p:nvPr/>
          </p:nvCxnSpPr>
          <p:spPr>
            <a:xfrm>
              <a:off x="15276978" y="9790578"/>
              <a:ext cx="7850844" cy="83080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9824C9-21FE-4E9B-AE42-C91B88A0C589}"/>
                </a:ext>
              </a:extLst>
            </p:cNvPr>
            <p:cNvCxnSpPr>
              <a:cxnSpLocks/>
              <a:stCxn id="10" idx="7"/>
              <a:endCxn id="5" idx="3"/>
            </p:cNvCxnSpPr>
            <p:nvPr/>
          </p:nvCxnSpPr>
          <p:spPr>
            <a:xfrm flipV="1">
              <a:off x="15276978" y="6590178"/>
              <a:ext cx="7850844" cy="83080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9A278EF-672A-405F-A5A0-42C101272C61}"/>
                </a:ext>
              </a:extLst>
            </p:cNvPr>
            <p:cNvCxnSpPr>
              <a:cxnSpLocks/>
              <a:stCxn id="10" idx="6"/>
              <a:endCxn id="6" idx="3"/>
            </p:cNvCxnSpPr>
            <p:nvPr/>
          </p:nvCxnSpPr>
          <p:spPr>
            <a:xfrm flipV="1">
              <a:off x="15544800" y="12990978"/>
              <a:ext cx="7583022" cy="255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5CA62-2C91-4B5D-8586-4B8C333A8771}"/>
                </a:ext>
              </a:extLst>
            </p:cNvPr>
            <p:cNvCxnSpPr>
              <a:stCxn id="10" idx="5"/>
            </p:cNvCxnSpPr>
            <p:nvPr/>
          </p:nvCxnSpPr>
          <p:spPr>
            <a:xfrm>
              <a:off x="15276978" y="16191378"/>
              <a:ext cx="7583022" cy="255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ABD563-F700-43DD-A823-624359B5567F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24688800" y="5943600"/>
              <a:ext cx="7583022" cy="57542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C72D1B-1296-46AE-9F46-D86A9C29D83A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24688800" y="12344400"/>
              <a:ext cx="7315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C503217-C968-41D5-9C52-21296A194E42}"/>
                </a:ext>
              </a:extLst>
            </p:cNvPr>
            <p:cNvCxnSpPr>
              <a:stCxn id="7" idx="6"/>
              <a:endCxn id="8" idx="3"/>
            </p:cNvCxnSpPr>
            <p:nvPr/>
          </p:nvCxnSpPr>
          <p:spPr>
            <a:xfrm flipV="1">
              <a:off x="24688800" y="12990978"/>
              <a:ext cx="7583022" cy="57542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C36E5A5-9BE8-496E-A948-0C2C747FC174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33832800" y="12344400"/>
              <a:ext cx="1828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53B1BF1-EF61-468F-932E-1F4408BA6A43}"/>
                </a:ext>
              </a:extLst>
            </p:cNvPr>
            <p:cNvCxnSpPr/>
            <p:nvPr/>
          </p:nvCxnSpPr>
          <p:spPr>
            <a:xfrm>
              <a:off x="11887200" y="9144000"/>
              <a:ext cx="1828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7A866B-FB95-46C7-82BF-50A76FF6D2E2}"/>
                </a:ext>
              </a:extLst>
            </p:cNvPr>
            <p:cNvCxnSpPr/>
            <p:nvPr/>
          </p:nvCxnSpPr>
          <p:spPr>
            <a:xfrm>
              <a:off x="11887200" y="15544800"/>
              <a:ext cx="1828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729E00-F6C6-46F7-B571-00AF089FE88D}"/>
                </a:ext>
              </a:extLst>
            </p:cNvPr>
            <p:cNvSpPr txBox="1"/>
            <p:nvPr/>
          </p:nvSpPr>
          <p:spPr>
            <a:xfrm>
              <a:off x="35814000" y="11928901"/>
              <a:ext cx="350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C2B4BE-D0FB-44D7-81D4-CCE015558C1E}"/>
                </a:ext>
              </a:extLst>
            </p:cNvPr>
            <p:cNvSpPr txBox="1"/>
            <p:nvPr/>
          </p:nvSpPr>
          <p:spPr>
            <a:xfrm>
              <a:off x="10058400" y="8624422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F45ED0-15B0-4BA8-A6DE-0759B3D14FB3}"/>
                </a:ext>
              </a:extLst>
            </p:cNvPr>
            <p:cNvSpPr txBox="1"/>
            <p:nvPr/>
          </p:nvSpPr>
          <p:spPr>
            <a:xfrm>
              <a:off x="10058400" y="15037092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84BB0A-AC1C-4BEF-B231-6CF04022CD02}"/>
                </a:ext>
              </a:extLst>
            </p:cNvPr>
            <p:cNvSpPr txBox="1"/>
            <p:nvPr/>
          </p:nvSpPr>
          <p:spPr>
            <a:xfrm>
              <a:off x="22029964" y="20116800"/>
              <a:ext cx="3488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3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Thảo Nguyễn</dc:creator>
  <cp:lastModifiedBy>Mạnh Thảo Nguyễn</cp:lastModifiedBy>
  <cp:revision>1</cp:revision>
  <dcterms:created xsi:type="dcterms:W3CDTF">2019-01-05T06:07:32Z</dcterms:created>
  <dcterms:modified xsi:type="dcterms:W3CDTF">2019-01-05T06:09:31Z</dcterms:modified>
</cp:coreProperties>
</file>