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83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4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2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C32C-80DA-4B5E-B0FA-E775FFCBA63D}" type="datetimeFigureOut">
              <a:rPr lang="en-US" smtClean="0"/>
              <a:t>08/16/2018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22A0-0DD7-430B-97D9-E13CABFE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155A5-8A46-46F2-91A2-0A9CCD93E0F2}"/>
              </a:ext>
            </a:extLst>
          </p:cNvPr>
          <p:cNvSpPr/>
          <p:nvPr/>
        </p:nvSpPr>
        <p:spPr>
          <a:xfrm>
            <a:off x="7863840" y="8221980"/>
            <a:ext cx="2560320" cy="1844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ABCAD1-39C7-42C5-822D-C5BF35EFC7CE}"/>
              </a:ext>
            </a:extLst>
          </p:cNvPr>
          <p:cNvSpPr/>
          <p:nvPr/>
        </p:nvSpPr>
        <p:spPr>
          <a:xfrm>
            <a:off x="3994151" y="4993640"/>
            <a:ext cx="2560320" cy="1844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0A7EA7-4A29-4C1A-B8EB-ECBD9DE8205D}"/>
              </a:ext>
            </a:extLst>
          </p:cNvPr>
          <p:cNvSpPr/>
          <p:nvPr/>
        </p:nvSpPr>
        <p:spPr>
          <a:xfrm>
            <a:off x="7893049" y="4993640"/>
            <a:ext cx="6400800" cy="1844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&amp; Power management Unit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F1E673-120B-429B-95D6-2175BAD6265C}"/>
              </a:ext>
            </a:extLst>
          </p:cNvPr>
          <p:cNvSpPr/>
          <p:nvPr/>
        </p:nvSpPr>
        <p:spPr>
          <a:xfrm>
            <a:off x="11735343" y="8221980"/>
            <a:ext cx="2560320" cy="1844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CFFAB0-FE5C-4854-8BC3-E1BDA4A17E85}"/>
              </a:ext>
            </a:extLst>
          </p:cNvPr>
          <p:cNvSpPr/>
          <p:nvPr/>
        </p:nvSpPr>
        <p:spPr>
          <a:xfrm>
            <a:off x="3992337" y="11450320"/>
            <a:ext cx="2560320" cy="1844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BMP180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D6F9F7-B000-435B-B594-251021396BC8}"/>
              </a:ext>
            </a:extLst>
          </p:cNvPr>
          <p:cNvSpPr/>
          <p:nvPr/>
        </p:nvSpPr>
        <p:spPr>
          <a:xfrm>
            <a:off x="11735343" y="11442699"/>
            <a:ext cx="2560320" cy="1844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SHT10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29A969-088D-4635-80BA-FF7BB4611DC4}"/>
              </a:ext>
            </a:extLst>
          </p:cNvPr>
          <p:cNvSpPr/>
          <p:nvPr/>
        </p:nvSpPr>
        <p:spPr>
          <a:xfrm>
            <a:off x="7863840" y="11450319"/>
            <a:ext cx="2560320" cy="1844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 SEN:0186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A018AE-4989-4D3F-AA58-1B464CDFB69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54471" y="5915660"/>
            <a:ext cx="133857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C154F-2175-45D5-A7CA-0DC18765046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9144000" y="6837680"/>
            <a:ext cx="1949449" cy="13843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714DD-E713-4327-961A-10F85A4B2329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10424160" y="12364719"/>
            <a:ext cx="1311183" cy="76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112973-07FC-462B-A99B-8D627F6C872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0424160" y="9144000"/>
            <a:ext cx="131118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376235-2406-4151-9CA1-A0AB4A5E95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552657" y="12372339"/>
            <a:ext cx="1311183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48FFA5-7201-429C-B9FB-349DF0E79F5F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9144000" y="10066020"/>
            <a:ext cx="0" cy="13842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E106D3-F63E-4FFA-935A-9E0309E8E617}"/>
              </a:ext>
            </a:extLst>
          </p:cNvPr>
          <p:cNvSpPr txBox="1"/>
          <p:nvPr/>
        </p:nvSpPr>
        <p:spPr>
          <a:xfrm>
            <a:off x="10820399" y="8734426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C9B2FE-AA30-4D96-9216-09A05439446C}"/>
              </a:ext>
            </a:extLst>
          </p:cNvPr>
          <p:cNvSpPr txBox="1"/>
          <p:nvPr/>
        </p:nvSpPr>
        <p:spPr>
          <a:xfrm>
            <a:off x="9228139" y="10528299"/>
            <a:ext cx="178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821436-60F4-434F-BDEB-C6F3E3328190}"/>
              </a:ext>
            </a:extLst>
          </p:cNvPr>
          <p:cNvSpPr txBox="1"/>
          <p:nvPr/>
        </p:nvSpPr>
        <p:spPr>
          <a:xfrm>
            <a:off x="6987540" y="11995387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6C0483-198E-4180-9702-4D9CF9838BD9}"/>
              </a:ext>
            </a:extLst>
          </p:cNvPr>
          <p:cNvSpPr txBox="1"/>
          <p:nvPr/>
        </p:nvSpPr>
        <p:spPr>
          <a:xfrm>
            <a:off x="10730045" y="11995387"/>
            <a:ext cx="100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1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Mạnh Thảo</dc:creator>
  <cp:lastModifiedBy>Nguyễn Mạnh Thảo</cp:lastModifiedBy>
  <cp:revision>3</cp:revision>
  <dcterms:created xsi:type="dcterms:W3CDTF">2018-08-16T07:45:14Z</dcterms:created>
  <dcterms:modified xsi:type="dcterms:W3CDTF">2018-08-16T08:09:14Z</dcterms:modified>
</cp:coreProperties>
</file>