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BAAA-A95A-419D-BC59-31DBB3846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614F-2FC6-4AB6-8915-421898D98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7E37-9DBB-4E7A-9B64-EDCC1D24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E6C2-1903-44EE-A56D-960FA246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91C9-7BA8-42D5-A341-65F664B7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7048-2F1A-4BE6-90D4-CCB85021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7D0C5-3573-46D8-8439-158F36635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071E-17E0-4BD6-9067-0E80BEE1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D425-0ADD-4543-B934-33B3AFF4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C75C-A39D-45D6-9DF6-5AFAEC5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B2744-5267-4278-AC4D-D4DEE63FC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63340-C48B-41DB-9258-C80A91E6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8969-0E26-4964-98FE-029F89E2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5C06-722F-4E92-93E8-06EE3220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6243-789B-417D-849A-CCF04DF8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C730-D3D5-44BB-A7B7-6249CC3D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FA5B-89C7-46B9-AF9F-E0F0EE3E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3EFB-DD9B-4469-B2B8-9CC6D268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637A-54CF-4054-AA24-A4FE782B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7A06-D9A0-4AAC-B7EB-ECB6AF97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0F9-FDF5-4AEF-85A9-F1AEBA99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E6BC-383B-4A44-A5E5-58FB495A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951F-092A-491C-B35C-C01026C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F2621-CF2F-4365-BF80-615D49E6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A431-0464-4033-9520-F6A778AB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047D-6F04-4290-987B-321B2028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97AF-C59B-4C84-A07A-FF13A52FE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2891-D6F5-44F1-B257-D8E0E4BEC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59BE-3306-4600-A54E-CCA5298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77C39-AA0B-4B30-A563-33525B07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3158F-D634-4A16-B0EA-FAD0EB2B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8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4225-623A-4617-A067-F7086AC4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1F1-FFB9-40C5-876A-158BD47F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D197F-1161-4A69-B813-4B282232B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23BD4-695B-42A9-94AE-F891785E5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D958B-287C-475B-970F-2553A556E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EEB55-EA44-4189-B2C9-D461B76F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69554-B8A7-4A17-B6AB-046730B6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7C511-1BCA-4CBC-BA09-4C1ED3CC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42D8-EC37-4545-9FDC-E6E78816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8D65A-8E87-441D-8ECC-7931381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4D20-CF84-466E-8AF4-037B7D47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E8D5-C148-4175-8C01-A8DDF05A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8BD25-84A5-412B-A607-289178D2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7B6B1-1DBB-4A00-AC53-AD397D7B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C6C3-CBD2-46E8-AEDC-9AC1B7BC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39A2-CB33-4690-8901-AD46A3CC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59C-C98A-414D-AD8D-3E15472C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D5A0F-46CF-4C2A-BC2F-E71E18A5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DFCED-02EE-4802-85E7-77F4B5F1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41E6A-2A06-4CE5-B500-C02AAB49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A14FA-DF8C-4069-AB86-138350D0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B5F6-631C-49A1-8332-4550609F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36EB9-E631-4AB5-AA37-8199A74B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3DA46-DB0D-4D26-A666-5FE4CF837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B815-D4F2-44FE-A0E3-79FD2577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6C771-6FAC-47CB-8162-2260AB1C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CF47-2522-4A73-8F29-B63A2117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958B2-D90C-4CBD-95E8-6B4CC2C3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C212F-E187-4C5E-A117-CCA5FECE1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780B-F27B-4121-AA55-E83C16539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97E1-2F7A-45D8-9804-2520709C300F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01CC-3CE0-42B5-AD52-89823B61B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9A81-548C-4747-9285-515CE8BC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40385-D188-4563-A293-A26C4B5AB15C}"/>
              </a:ext>
            </a:extLst>
          </p:cNvPr>
          <p:cNvGrpSpPr/>
          <p:nvPr/>
        </p:nvGrpSpPr>
        <p:grpSpPr>
          <a:xfrm>
            <a:off x="780400" y="463876"/>
            <a:ext cx="10735945" cy="5585023"/>
            <a:chOff x="780400" y="463876"/>
            <a:chExt cx="10735945" cy="55850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87A5A0-AAE3-42CD-BA35-3A365679436A}"/>
                </a:ext>
              </a:extLst>
            </p:cNvPr>
            <p:cNvSpPr/>
            <p:nvPr/>
          </p:nvSpPr>
          <p:spPr>
            <a:xfrm>
              <a:off x="780400" y="596417"/>
              <a:ext cx="3044979" cy="17357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Monitoring Nodes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D549E02-31AF-4485-91CE-C590CF0F16E5}"/>
                </a:ext>
              </a:extLst>
            </p:cNvPr>
            <p:cNvSpPr/>
            <p:nvPr/>
          </p:nvSpPr>
          <p:spPr>
            <a:xfrm>
              <a:off x="8471366" y="596417"/>
              <a:ext cx="3044979" cy="17357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Gateway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4A143A-E191-4E97-BF4C-AB58F711449F}"/>
                </a:ext>
              </a:extLst>
            </p:cNvPr>
            <p:cNvSpPr/>
            <p:nvPr/>
          </p:nvSpPr>
          <p:spPr>
            <a:xfrm>
              <a:off x="8471366" y="4313178"/>
              <a:ext cx="3044979" cy="17357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7AEB7D-65C4-4FE2-B1CD-9E9F8229A846}"/>
                </a:ext>
              </a:extLst>
            </p:cNvPr>
            <p:cNvSpPr/>
            <p:nvPr/>
          </p:nvSpPr>
          <p:spPr>
            <a:xfrm>
              <a:off x="780400" y="4313178"/>
              <a:ext cx="3044979" cy="17357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50E52F4-BF79-4305-900F-E9B6F6262CD1}"/>
                </a:ext>
              </a:extLst>
            </p:cNvPr>
            <p:cNvSpPr/>
            <p:nvPr/>
          </p:nvSpPr>
          <p:spPr>
            <a:xfrm>
              <a:off x="3956806" y="1086557"/>
              <a:ext cx="4263043" cy="7554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3BD73B4-F410-48B8-B1D4-797DAF19D76C}"/>
                </a:ext>
              </a:extLst>
            </p:cNvPr>
            <p:cNvSpPr/>
            <p:nvPr/>
          </p:nvSpPr>
          <p:spPr>
            <a:xfrm rot="10800000">
              <a:off x="3956806" y="4803318"/>
              <a:ext cx="4263042" cy="7554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07A810D-17F5-4A62-8FF5-3E7526CD3921}"/>
                </a:ext>
              </a:extLst>
            </p:cNvPr>
            <p:cNvSpPr/>
            <p:nvPr/>
          </p:nvSpPr>
          <p:spPr>
            <a:xfrm rot="5400000">
              <a:off x="9096232" y="2971852"/>
              <a:ext cx="1795246" cy="65004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E31EB0-105E-49F4-8551-F3B92941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643" y="463876"/>
              <a:ext cx="835365" cy="8353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5B0ECD3-39FF-4AF4-B654-1A772DC4F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52" y="1709238"/>
              <a:ext cx="1926495" cy="622900"/>
            </a:xfrm>
            <a:prstGeom prst="rect">
              <a:avLst/>
            </a:prstGeom>
          </p:spPr>
        </p:pic>
        <p:pic>
          <p:nvPicPr>
            <p:cNvPr id="1026" name="Picture 2" descr="Image result for wifi">
              <a:extLst>
                <a:ext uri="{FF2B5EF4-FFF2-40B4-BE49-F238E27FC236}">
                  <a16:creationId xmlns:a16="http://schemas.microsoft.com/office/drawing/2014/main" id="{DCA14A60-8972-4D69-AB26-24E101B55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443" y="2956216"/>
              <a:ext cx="1149902" cy="68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766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Mạnh Thảo</dc:creator>
  <cp:lastModifiedBy>Nguyễn Mạnh Thảo</cp:lastModifiedBy>
  <cp:revision>7</cp:revision>
  <dcterms:created xsi:type="dcterms:W3CDTF">2018-08-15T15:34:52Z</dcterms:created>
  <dcterms:modified xsi:type="dcterms:W3CDTF">2018-08-15T18:14:45Z</dcterms:modified>
</cp:coreProperties>
</file>