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BAAA-A95A-419D-BC59-31DBB3846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8614F-2FC6-4AB6-8915-421898D98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67E37-9DBB-4E7A-9B64-EDCC1D24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97E1-2F7A-45D8-9804-2520709C300F}" type="datetimeFigureOut">
              <a:rPr lang="en-US" smtClean="0"/>
              <a:t>09/13/2018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9E6C2-1903-44EE-A56D-960FA246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F91C9-7BA8-42D5-A341-65F664B7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7A9D-A664-41E5-847B-D587AED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3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A7048-2F1A-4BE6-90D4-CCB85021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7D0C5-3573-46D8-8439-158F36635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E071E-17E0-4BD6-9067-0E80BEE1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97E1-2F7A-45D8-9804-2520709C300F}" type="datetimeFigureOut">
              <a:rPr lang="en-US" smtClean="0"/>
              <a:t>09/13/2018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6D425-0ADD-4543-B934-33B3AFF42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5C75C-A39D-45D6-9DF6-5AFAEC55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7A9D-A664-41E5-847B-D587AED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6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FB2744-5267-4278-AC4D-D4DEE63FC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63340-C48B-41DB-9258-C80A91E60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C8969-0E26-4964-98FE-029F89E2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97E1-2F7A-45D8-9804-2520709C300F}" type="datetimeFigureOut">
              <a:rPr lang="en-US" smtClean="0"/>
              <a:t>09/13/2018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05C06-722F-4E92-93E8-06EE3220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A6243-789B-417D-849A-CCF04DF8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7A9D-A664-41E5-847B-D587AED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6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CC730-D3D5-44BB-A7B7-6249CC3D8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DFA5B-89C7-46B9-AF9F-E0F0EE3E0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B3EFB-DD9B-4469-B2B8-9CC6D268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97E1-2F7A-45D8-9804-2520709C300F}" type="datetimeFigureOut">
              <a:rPr lang="en-US" smtClean="0"/>
              <a:t>09/13/2018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2637A-54CF-4054-AA24-A4FE782B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67A06-D9A0-4AAC-B7EB-ECB6AF97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7A9D-A664-41E5-847B-D587AED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9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20F9-FDF5-4AEF-85A9-F1AEBA991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BE6BC-383B-4A44-A5E5-58FB495A7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B951F-092A-491C-B35C-C01026CC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97E1-2F7A-45D8-9804-2520709C300F}" type="datetimeFigureOut">
              <a:rPr lang="en-US" smtClean="0"/>
              <a:t>09/13/2018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F2621-CF2F-4365-BF80-615D49E6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AA431-0464-4033-9520-F6A778AB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7A9D-A664-41E5-847B-D587AED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2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047D-6F04-4290-987B-321B2028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E97AF-C59B-4C84-A07A-FF13A52FE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F2891-D6F5-44F1-B257-D8E0E4BEC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059BE-3306-4600-A54E-CCA529893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97E1-2F7A-45D8-9804-2520709C300F}" type="datetimeFigureOut">
              <a:rPr lang="en-US" smtClean="0"/>
              <a:t>09/13/2018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77C39-AA0B-4B30-A563-33525B071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3158F-D634-4A16-B0EA-FAD0EB2B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7A9D-A664-41E5-847B-D587AED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8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4225-623A-4617-A067-F7086AC4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EB1F1-FFB9-40C5-876A-158BD47F9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D197F-1161-4A69-B813-4B282232B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023BD4-695B-42A9-94AE-F891785E5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BD958B-287C-475B-970F-2553A556E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DEEB55-EA44-4189-B2C9-D461B76F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97E1-2F7A-45D8-9804-2520709C300F}" type="datetimeFigureOut">
              <a:rPr lang="en-US" smtClean="0"/>
              <a:t>09/13/2018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D69554-B8A7-4A17-B6AB-046730B6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7C511-1BCA-4CBC-BA09-4C1ED3CC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7A9D-A664-41E5-847B-D587AED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0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42D8-EC37-4545-9FDC-E6E788166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8D65A-8E87-441D-8ECC-79313813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97E1-2F7A-45D8-9804-2520709C300F}" type="datetimeFigureOut">
              <a:rPr lang="en-US" smtClean="0"/>
              <a:t>09/13/2018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A4D20-CF84-466E-8AF4-037B7D47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E8D5-C148-4175-8C01-A8DDF05A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7A9D-A664-41E5-847B-D587AED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7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B8BD25-84A5-412B-A607-289178D2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97E1-2F7A-45D8-9804-2520709C300F}" type="datetimeFigureOut">
              <a:rPr lang="en-US" smtClean="0"/>
              <a:t>09/13/2018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37B6B1-1DBB-4A00-AC53-AD397D7BA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AC6C3-CBD2-46E8-AEDC-9AC1B7BC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7A9D-A664-41E5-847B-D587AED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8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39A2-CB33-4690-8901-AD46A3CC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A59C-C98A-414D-AD8D-3E15472C1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D5A0F-46CF-4C2A-BC2F-E71E18A5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DFCED-02EE-4802-85E7-77F4B5F1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97E1-2F7A-45D8-9804-2520709C300F}" type="datetimeFigureOut">
              <a:rPr lang="en-US" smtClean="0"/>
              <a:t>09/13/2018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41E6A-2A06-4CE5-B500-C02AAB49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A14FA-DF8C-4069-AB86-138350D0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7A9D-A664-41E5-847B-D587AED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9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CB5F6-631C-49A1-8332-4550609F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B36EB9-E631-4AB5-AA37-8199A74BB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3DA46-DB0D-4D26-A666-5FE4CF837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5B815-D4F2-44FE-A0E3-79FD2577C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97E1-2F7A-45D8-9804-2520709C300F}" type="datetimeFigureOut">
              <a:rPr lang="en-US" smtClean="0"/>
              <a:t>09/13/2018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6C771-6FAC-47CB-8162-2260AB1C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CF47-2522-4A73-8F29-B63A2117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7A9D-A664-41E5-847B-D587AED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0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7958B2-D90C-4CBD-95E8-6B4CC2C30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C212F-E187-4C5E-A117-CCA5FECE1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780B-F27B-4121-AA55-E83C16539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897E1-2F7A-45D8-9804-2520709C300F}" type="datetimeFigureOut">
              <a:rPr lang="en-US" smtClean="0"/>
              <a:t>09/13/2018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A01CC-3CE0-42B5-AD52-89823B61B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69A81-548C-4747-9285-515CE8BCB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C7A9D-A664-41E5-847B-D587AED5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2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66CD257-EE4E-469F-BD73-3E62AA38E999}"/>
              </a:ext>
            </a:extLst>
          </p:cNvPr>
          <p:cNvGrpSpPr/>
          <p:nvPr/>
        </p:nvGrpSpPr>
        <p:grpSpPr>
          <a:xfrm>
            <a:off x="780400" y="463876"/>
            <a:ext cx="8066648" cy="5585023"/>
            <a:chOff x="780400" y="463876"/>
            <a:chExt cx="8066648" cy="558502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787A5A0-AAE3-42CD-BA35-3A365679436A}"/>
                </a:ext>
              </a:extLst>
            </p:cNvPr>
            <p:cNvSpPr/>
            <p:nvPr/>
          </p:nvSpPr>
          <p:spPr>
            <a:xfrm>
              <a:off x="780400" y="596417"/>
              <a:ext cx="3044979" cy="17357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Environmental Monitoring Nodes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17AEB7D-65C4-4FE2-B1CD-9E9F8229A846}"/>
                </a:ext>
              </a:extLst>
            </p:cNvPr>
            <p:cNvSpPr/>
            <p:nvPr/>
          </p:nvSpPr>
          <p:spPr>
            <a:xfrm>
              <a:off x="780400" y="4313178"/>
              <a:ext cx="3044979" cy="17357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Web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150E52F4-BF79-4305-900F-E9B6F6262CD1}"/>
                </a:ext>
              </a:extLst>
            </p:cNvPr>
            <p:cNvSpPr/>
            <p:nvPr/>
          </p:nvSpPr>
          <p:spPr>
            <a:xfrm>
              <a:off x="3956806" y="1086557"/>
              <a:ext cx="1713837" cy="75544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73BD73B4-F410-48B8-B1D4-797DAF19D76C}"/>
                </a:ext>
              </a:extLst>
            </p:cNvPr>
            <p:cNvSpPr/>
            <p:nvPr/>
          </p:nvSpPr>
          <p:spPr>
            <a:xfrm rot="10800000">
              <a:off x="3956806" y="4803318"/>
              <a:ext cx="1713837" cy="75544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8E31EB0-105E-49F4-8551-F3B929410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9682" y="463876"/>
              <a:ext cx="835365" cy="835365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B1F1D4C-50C5-4DC7-894C-83700B22A9FD}"/>
                </a:ext>
              </a:extLst>
            </p:cNvPr>
            <p:cNvGrpSpPr/>
            <p:nvPr/>
          </p:nvGrpSpPr>
          <p:grpSpPr>
            <a:xfrm>
              <a:off x="5802069" y="596417"/>
              <a:ext cx="3044979" cy="5452482"/>
              <a:chOff x="8471366" y="596417"/>
              <a:chExt cx="3044979" cy="5452482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4D549E02-31AF-4485-91CE-C590CF0F16E5}"/>
                  </a:ext>
                </a:extLst>
              </p:cNvPr>
              <p:cNvSpPr/>
              <p:nvPr/>
            </p:nvSpPr>
            <p:spPr>
              <a:xfrm>
                <a:off x="8471366" y="596417"/>
                <a:ext cx="3044979" cy="1735721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Gateway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94A143A-E191-4E97-BF4C-AB58F711449F}"/>
                  </a:ext>
                </a:extLst>
              </p:cNvPr>
              <p:cNvSpPr/>
              <p:nvPr/>
            </p:nvSpPr>
            <p:spPr>
              <a:xfrm>
                <a:off x="8471366" y="4313178"/>
                <a:ext cx="3044979" cy="1735721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Server</a:t>
                </a:r>
              </a:p>
            </p:txBody>
          </p:sp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F07A810D-17F5-4A62-8FF5-3E7526CD3921}"/>
                  </a:ext>
                </a:extLst>
              </p:cNvPr>
              <p:cNvSpPr/>
              <p:nvPr/>
            </p:nvSpPr>
            <p:spPr>
              <a:xfrm rot="5400000">
                <a:off x="9096232" y="2971852"/>
                <a:ext cx="1795246" cy="650046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026" name="Picture 2" descr="Image result for wifi">
                <a:extLst>
                  <a:ext uri="{FF2B5EF4-FFF2-40B4-BE49-F238E27FC236}">
                    <a16:creationId xmlns:a16="http://schemas.microsoft.com/office/drawing/2014/main" id="{DCA14A60-8972-4D69-AB26-24E101B555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66443" y="2956216"/>
                <a:ext cx="1149902" cy="6813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007666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Mạnh Thảo</dc:creator>
  <cp:lastModifiedBy>Nguyễn Mạnh Thảo</cp:lastModifiedBy>
  <cp:revision>9</cp:revision>
  <dcterms:created xsi:type="dcterms:W3CDTF">2018-08-15T15:34:52Z</dcterms:created>
  <dcterms:modified xsi:type="dcterms:W3CDTF">2018-09-13T07:30:26Z</dcterms:modified>
</cp:coreProperties>
</file>