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094" y="-13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2678-FF7D-47C6-BB13-2F4073CEBB20}" type="datetimeFigureOut">
              <a:rPr lang="en-US" smtClean="0"/>
              <a:t>01/23/2019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CDE-C72D-46BC-AADF-8C6D0A268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A32E4-557D-4189-80AF-C1A0B4C5C1E3}"/>
              </a:ext>
            </a:extLst>
          </p:cNvPr>
          <p:cNvSpPr/>
          <p:nvPr/>
        </p:nvSpPr>
        <p:spPr>
          <a:xfrm>
            <a:off x="29491124" y="37418810"/>
            <a:ext cx="2879999" cy="2577139"/>
          </a:xfrm>
          <a:prstGeom prst="roundRect">
            <a:avLst/>
          </a:prstGeom>
          <a:solidFill>
            <a:srgbClr val="00B0F0"/>
          </a:solidFill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78920-03C0-4EED-8645-7C66E7329788}"/>
              </a:ext>
            </a:extLst>
          </p:cNvPr>
          <p:cNvSpPr/>
          <p:nvPr/>
        </p:nvSpPr>
        <p:spPr>
          <a:xfrm>
            <a:off x="18571126" y="26932495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81FCB-C30B-4AE2-A87F-C506E76A1275}"/>
              </a:ext>
            </a:extLst>
          </p:cNvPr>
          <p:cNvSpPr/>
          <p:nvPr/>
        </p:nvSpPr>
        <p:spPr>
          <a:xfrm>
            <a:off x="22123120" y="26932495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650E4-44E8-40BF-9972-FE1479CEB6E5}"/>
              </a:ext>
            </a:extLst>
          </p:cNvPr>
          <p:cNvSpPr/>
          <p:nvPr/>
        </p:nvSpPr>
        <p:spPr>
          <a:xfrm>
            <a:off x="27715120" y="26932495"/>
            <a:ext cx="2879999" cy="2577139"/>
          </a:xfrm>
          <a:prstGeom prst="rect">
            <a:avLst/>
          </a:prstGeom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59FB6-0845-4AB3-8D22-1F5AF43ED04C}"/>
              </a:ext>
            </a:extLst>
          </p:cNvPr>
          <p:cNvSpPr txBox="1"/>
          <p:nvPr/>
        </p:nvSpPr>
        <p:spPr>
          <a:xfrm>
            <a:off x="15859120" y="27700609"/>
            <a:ext cx="2395424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Timeslot: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B3CD1-CA89-4153-B90F-8F88E1F21657}"/>
              </a:ext>
            </a:extLst>
          </p:cNvPr>
          <p:cNvSpPr txBox="1"/>
          <p:nvPr/>
        </p:nvSpPr>
        <p:spPr>
          <a:xfrm>
            <a:off x="25982470" y="27867121"/>
            <a:ext cx="91358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BBA5F6-1F87-486B-ABB9-316331DC62BD}"/>
              </a:ext>
            </a:extLst>
          </p:cNvPr>
          <p:cNvSpPr/>
          <p:nvPr/>
        </p:nvSpPr>
        <p:spPr>
          <a:xfrm>
            <a:off x="31267120" y="26932495"/>
            <a:ext cx="2879999" cy="2577139"/>
          </a:xfrm>
          <a:prstGeom prst="rect">
            <a:avLst/>
          </a:prstGeom>
          <a:solidFill>
            <a:srgbClr val="FFC000"/>
          </a:solidFill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43C8F7-880E-44BD-A671-EF0C7A50A73E}"/>
              </a:ext>
            </a:extLst>
          </p:cNvPr>
          <p:cNvSpPr/>
          <p:nvPr/>
        </p:nvSpPr>
        <p:spPr>
          <a:xfrm>
            <a:off x="34819120" y="26932495"/>
            <a:ext cx="2879999" cy="2577139"/>
          </a:xfrm>
          <a:prstGeom prst="rect">
            <a:avLst/>
          </a:prstGeom>
          <a:solidFill>
            <a:srgbClr val="FFC000"/>
          </a:solidFill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6C97DD-D0B5-4E95-9AF1-184D9F354B4A}"/>
              </a:ext>
            </a:extLst>
          </p:cNvPr>
          <p:cNvSpPr txBox="1"/>
          <p:nvPr/>
        </p:nvSpPr>
        <p:spPr>
          <a:xfrm>
            <a:off x="38696874" y="27867121"/>
            <a:ext cx="91760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289C83-C1D5-44A2-9D09-B2D7044CB223}"/>
              </a:ext>
            </a:extLst>
          </p:cNvPr>
          <p:cNvSpPr/>
          <p:nvPr/>
        </p:nvSpPr>
        <p:spPr>
          <a:xfrm>
            <a:off x="40411121" y="26932495"/>
            <a:ext cx="2879999" cy="2577139"/>
          </a:xfrm>
          <a:prstGeom prst="rect">
            <a:avLst/>
          </a:prstGeom>
          <a:solidFill>
            <a:srgbClr val="FFC000"/>
          </a:solidFill>
          <a:ln w="635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Timeslot 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501ACB-E2F5-4F47-92F6-11365FDF9679}"/>
              </a:ext>
            </a:extLst>
          </p:cNvPr>
          <p:cNvSpPr/>
          <p:nvPr/>
        </p:nvSpPr>
        <p:spPr>
          <a:xfrm>
            <a:off x="18571126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0E17A-4725-4D0C-B1B7-8C9068EF490D}"/>
              </a:ext>
            </a:extLst>
          </p:cNvPr>
          <p:cNvSpPr/>
          <p:nvPr/>
        </p:nvSpPr>
        <p:spPr>
          <a:xfrm>
            <a:off x="22123120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C18C7-401E-46A2-BDFD-9F063D0420D0}"/>
              </a:ext>
            </a:extLst>
          </p:cNvPr>
          <p:cNvSpPr/>
          <p:nvPr/>
        </p:nvSpPr>
        <p:spPr>
          <a:xfrm>
            <a:off x="27715120" y="30390243"/>
            <a:ext cx="2879999" cy="2577139"/>
          </a:xfrm>
          <a:prstGeom prst="roundRect">
            <a:avLst/>
          </a:prstGeom>
          <a:ln w="63500"/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E6EAE0-EBEF-4C9F-84A2-DB553CA5934C}"/>
              </a:ext>
            </a:extLst>
          </p:cNvPr>
          <p:cNvSpPr txBox="1"/>
          <p:nvPr/>
        </p:nvSpPr>
        <p:spPr>
          <a:xfrm>
            <a:off x="25941820" y="31198270"/>
            <a:ext cx="99488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D590BB-5932-4770-923B-32DA806B4CEA}"/>
              </a:ext>
            </a:extLst>
          </p:cNvPr>
          <p:cNvSpPr/>
          <p:nvPr/>
        </p:nvSpPr>
        <p:spPr>
          <a:xfrm>
            <a:off x="31267120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67CEF49-8944-4AD8-A989-9492AB0C743B}"/>
              </a:ext>
            </a:extLst>
          </p:cNvPr>
          <p:cNvSpPr/>
          <p:nvPr/>
        </p:nvSpPr>
        <p:spPr>
          <a:xfrm>
            <a:off x="34819114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54265C-2B75-4F69-B8CE-B91688947BB1}"/>
              </a:ext>
            </a:extLst>
          </p:cNvPr>
          <p:cNvSpPr/>
          <p:nvPr/>
        </p:nvSpPr>
        <p:spPr>
          <a:xfrm>
            <a:off x="40411121" y="30390243"/>
            <a:ext cx="2879999" cy="2577139"/>
          </a:xfrm>
          <a:prstGeom prst="roundRect">
            <a:avLst/>
          </a:prstGeom>
          <a:ln w="63500">
            <a:prstDash val="lgDashDot"/>
          </a:ln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94F5-2AC7-4E3A-B9F6-700B2D8450B7}"/>
              </a:ext>
            </a:extLst>
          </p:cNvPr>
          <p:cNvSpPr txBox="1"/>
          <p:nvPr/>
        </p:nvSpPr>
        <p:spPr>
          <a:xfrm>
            <a:off x="38653059" y="31198270"/>
            <a:ext cx="1005231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D59200-C1BB-4CDD-A72A-4FA71D3796B9}"/>
              </a:ext>
            </a:extLst>
          </p:cNvPr>
          <p:cNvCxnSpPr>
            <a:cxnSpLocks/>
          </p:cNvCxnSpPr>
          <p:nvPr/>
        </p:nvCxnSpPr>
        <p:spPr>
          <a:xfrm>
            <a:off x="18571126" y="25417173"/>
            <a:ext cx="24719994" cy="0"/>
          </a:xfrm>
          <a:prstGeom prst="straightConnector1">
            <a:avLst/>
          </a:prstGeom>
          <a:ln w="1270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6B32F60-729C-4E49-A6E7-F6F7E4C35F4F}"/>
              </a:ext>
            </a:extLst>
          </p:cNvPr>
          <p:cNvSpPr/>
          <p:nvPr/>
        </p:nvSpPr>
        <p:spPr>
          <a:xfrm>
            <a:off x="30525403" y="24189676"/>
            <a:ext cx="8114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vi-VN" sz="8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9FC969-327B-4604-BFA8-9DF8C865B688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20011126" y="32967382"/>
            <a:ext cx="10919998" cy="44514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186A68-364B-469E-8A34-124A893DAB7A}"/>
              </a:ext>
            </a:extLst>
          </p:cNvPr>
          <p:cNvCxnSpPr>
            <a:stCxn id="7" idx="2"/>
          </p:cNvCxnSpPr>
          <p:nvPr/>
        </p:nvCxnSpPr>
        <p:spPr>
          <a:xfrm>
            <a:off x="23563120" y="32967382"/>
            <a:ext cx="7368003" cy="44514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2BD6B-667C-4C95-9A55-AE64A7C5BB37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29155120" y="32967382"/>
            <a:ext cx="1776004" cy="445142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04E9C-B1FB-4C75-B2B7-E27341644DBF}"/>
              </a:ext>
            </a:extLst>
          </p:cNvPr>
          <p:cNvCxnSpPr>
            <a:stCxn id="28" idx="2"/>
            <a:endCxn id="4" idx="0"/>
          </p:cNvCxnSpPr>
          <p:nvPr/>
        </p:nvCxnSpPr>
        <p:spPr>
          <a:xfrm flipH="1">
            <a:off x="30931124" y="32967382"/>
            <a:ext cx="1775996" cy="4451428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4B6F87-5F20-434B-81C7-A39B15D9D516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flipH="1">
            <a:off x="30931124" y="32967382"/>
            <a:ext cx="5327990" cy="4451428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F33112-CC55-4D08-BBC7-341316A39A16}"/>
              </a:ext>
            </a:extLst>
          </p:cNvPr>
          <p:cNvCxnSpPr>
            <a:stCxn id="30" idx="2"/>
          </p:cNvCxnSpPr>
          <p:nvPr/>
        </p:nvCxnSpPr>
        <p:spPr>
          <a:xfrm flipH="1">
            <a:off x="30931123" y="32967382"/>
            <a:ext cx="10919998" cy="4451428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Mạnh Thảo</dc:creator>
  <cp:lastModifiedBy>Mạnh Thảo Nguyễn</cp:lastModifiedBy>
  <cp:revision>10</cp:revision>
  <dcterms:created xsi:type="dcterms:W3CDTF">2018-09-13T07:49:52Z</dcterms:created>
  <dcterms:modified xsi:type="dcterms:W3CDTF">2019-01-22T21:10:24Z</dcterms:modified>
</cp:coreProperties>
</file>