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2" d="100"/>
          <a:sy n="32" d="100"/>
        </p:scale>
        <p:origin x="1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3741210"/>
            <a:ext cx="342900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2006793"/>
            <a:ext cx="34290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217084"/>
            <a:ext cx="98583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217084"/>
            <a:ext cx="29003625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58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2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5699129"/>
            <a:ext cx="3943350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5298212"/>
            <a:ext cx="3943350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26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6085417"/>
            <a:ext cx="194310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6085417"/>
            <a:ext cx="194310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84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217085"/>
            <a:ext cx="394335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5603877"/>
            <a:ext cx="19341701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8350250"/>
            <a:ext cx="19341701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5603877"/>
            <a:ext cx="19436955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8350250"/>
            <a:ext cx="19436955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0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24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291418"/>
            <a:ext cx="2314575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64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291418"/>
            <a:ext cx="23145750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5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217085"/>
            <a:ext cx="394335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6085417"/>
            <a:ext cx="394335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7641-AAFF-4C46-9E1F-FDAAEFE0C258}" type="datetimeFigureOut">
              <a:rPr lang="vi-VN" smtClean="0"/>
              <a:t>22/01/2019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1187835"/>
            <a:ext cx="15430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9868-3B1E-4F0C-96DD-F41A1381E2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1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2BF3435-7446-45B4-A2C2-2E2EA77CC174}"/>
              </a:ext>
            </a:extLst>
          </p:cNvPr>
          <p:cNvSpPr/>
          <p:nvPr/>
        </p:nvSpPr>
        <p:spPr>
          <a:xfrm>
            <a:off x="26172160" y="1621582"/>
            <a:ext cx="1828800" cy="1828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8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4D1B3-994A-4C37-B52F-9171D8395C4B}"/>
              </a:ext>
            </a:extLst>
          </p:cNvPr>
          <p:cNvSpPr/>
          <p:nvPr/>
        </p:nvSpPr>
        <p:spPr>
          <a:xfrm>
            <a:off x="26172160" y="8022382"/>
            <a:ext cx="1828800" cy="1828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8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80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A33855-0A26-4EAE-9448-DAFEC5A06650}"/>
              </a:ext>
            </a:extLst>
          </p:cNvPr>
          <p:cNvSpPr/>
          <p:nvPr/>
        </p:nvSpPr>
        <p:spPr>
          <a:xfrm>
            <a:off x="26172160" y="17775981"/>
            <a:ext cx="1828800" cy="1828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8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80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3B06-0CCC-4064-8FA2-71A7DA2E3E05}"/>
              </a:ext>
            </a:extLst>
          </p:cNvPr>
          <p:cNvSpPr/>
          <p:nvPr/>
        </p:nvSpPr>
        <p:spPr>
          <a:xfrm>
            <a:off x="35316160" y="11375181"/>
            <a:ext cx="1828800" cy="18288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8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80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F2663A-D478-4BCF-A5A2-6C71D62CE0F1}"/>
              </a:ext>
            </a:extLst>
          </p:cNvPr>
          <p:cNvSpPr/>
          <p:nvPr/>
        </p:nvSpPr>
        <p:spPr>
          <a:xfrm>
            <a:off x="17028160" y="8174781"/>
            <a:ext cx="1828800" cy="1828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</a:t>
            </a:r>
            <a:endParaRPr lang="vi-VN" sz="3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3293CF-1341-48D6-BAA5-9BCC3AEF0001}"/>
              </a:ext>
            </a:extLst>
          </p:cNvPr>
          <p:cNvSpPr/>
          <p:nvPr/>
        </p:nvSpPr>
        <p:spPr>
          <a:xfrm>
            <a:off x="17028160" y="14575581"/>
            <a:ext cx="1828800" cy="1828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	</a:t>
            </a:r>
            <a:endParaRPr lang="vi-VN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83F76-2042-4760-908D-CFB0A933A91E}"/>
              </a:ext>
            </a:extLst>
          </p:cNvPr>
          <p:cNvCxnSpPr>
            <a:cxnSpLocks/>
            <a:stCxn id="9" idx="7"/>
            <a:endCxn id="5" idx="2"/>
          </p:cNvCxnSpPr>
          <p:nvPr/>
        </p:nvCxnSpPr>
        <p:spPr>
          <a:xfrm flipV="1">
            <a:off x="18589138" y="2535982"/>
            <a:ext cx="7583022" cy="5906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77D256-0782-4980-9C1A-D59F4EFA9D4A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 flipV="1">
            <a:off x="18856960" y="8290204"/>
            <a:ext cx="7583022" cy="7989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B7735-C620-4E21-880A-AB39A07A8484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8589138" y="9735759"/>
            <a:ext cx="7850844" cy="8308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824C9-21FE-4E9B-AE42-C91B88A0C58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18589138" y="3182560"/>
            <a:ext cx="7850844" cy="11660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A278EF-672A-405F-A5A0-42C101272C61}"/>
              </a:ext>
            </a:extLst>
          </p:cNvPr>
          <p:cNvCxnSpPr>
            <a:cxnSpLocks/>
            <a:stCxn id="10" idx="6"/>
            <a:endCxn id="6" idx="3"/>
          </p:cNvCxnSpPr>
          <p:nvPr/>
        </p:nvCxnSpPr>
        <p:spPr>
          <a:xfrm flipV="1">
            <a:off x="18856960" y="9583360"/>
            <a:ext cx="7583022" cy="5906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5CA62-2C91-4B5D-8586-4B8C333A877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138" y="16136559"/>
            <a:ext cx="7583022" cy="2553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ABD563-F700-43DD-A823-624359B5567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8000960" y="2535982"/>
            <a:ext cx="7583022" cy="9107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C72D1B-1296-46AE-9F46-D86A9C29D8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8000960" y="8936782"/>
            <a:ext cx="7315200" cy="3352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503217-C968-41D5-9C52-21296A194E42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28000960" y="12936159"/>
            <a:ext cx="7583022" cy="5754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36E5A5-9BE8-496E-A948-0C2C747FC174}"/>
              </a:ext>
            </a:extLst>
          </p:cNvPr>
          <p:cNvCxnSpPr>
            <a:stCxn id="8" idx="6"/>
          </p:cNvCxnSpPr>
          <p:nvPr/>
        </p:nvCxnSpPr>
        <p:spPr>
          <a:xfrm>
            <a:off x="37144960" y="12289581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3B1BF1-EF61-468F-932E-1F4408BA6A43}"/>
              </a:ext>
            </a:extLst>
          </p:cNvPr>
          <p:cNvCxnSpPr/>
          <p:nvPr/>
        </p:nvCxnSpPr>
        <p:spPr>
          <a:xfrm>
            <a:off x="15199360" y="9089181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A866B-FB95-46C7-82BF-50A76FF6D2E2}"/>
              </a:ext>
            </a:extLst>
          </p:cNvPr>
          <p:cNvCxnSpPr/>
          <p:nvPr/>
        </p:nvCxnSpPr>
        <p:spPr>
          <a:xfrm>
            <a:off x="15199360" y="15489981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729E00-F6C6-46F7-B571-00AF089FE88D}"/>
              </a:ext>
            </a:extLst>
          </p:cNvPr>
          <p:cNvSpPr txBox="1"/>
          <p:nvPr/>
        </p:nvSpPr>
        <p:spPr>
          <a:xfrm>
            <a:off x="39126160" y="1184360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Rain?</a:t>
            </a:r>
            <a:endParaRPr lang="vi-V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4BB0A-AC1C-4BEF-B231-6CF04022CD02}"/>
              </a:ext>
            </a:extLst>
          </p:cNvPr>
          <p:cNvSpPr txBox="1"/>
          <p:nvPr/>
        </p:nvSpPr>
        <p:spPr>
          <a:xfrm>
            <a:off x="25342124" y="20061981"/>
            <a:ext cx="348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vi-V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620452-24E1-4194-BD44-DF1EC093EA23}"/>
              </a:ext>
            </a:extLst>
          </p:cNvPr>
          <p:cNvSpPr txBox="1"/>
          <p:nvPr/>
        </p:nvSpPr>
        <p:spPr>
          <a:xfrm>
            <a:off x="25904338" y="12208996"/>
            <a:ext cx="4031873" cy="369896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5000" dirty="0"/>
              <a:t>…</a:t>
            </a:r>
            <a:endParaRPr lang="vi-VN" sz="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D96E66-2976-4A8C-A762-21E4C1CE2E79}"/>
              </a:ext>
            </a:extLst>
          </p:cNvPr>
          <p:cNvSpPr txBox="1"/>
          <p:nvPr/>
        </p:nvSpPr>
        <p:spPr>
          <a:xfrm>
            <a:off x="16841023" y="11100645"/>
            <a:ext cx="4031873" cy="369896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5000" dirty="0"/>
              <a:t>…</a:t>
            </a:r>
            <a:endParaRPr lang="vi-VN" sz="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D4A15-C2EC-40B6-8DAD-FB56DB616858}"/>
              </a:ext>
            </a:extLst>
          </p:cNvPr>
          <p:cNvSpPr txBox="1"/>
          <p:nvPr/>
        </p:nvSpPr>
        <p:spPr>
          <a:xfrm>
            <a:off x="16305379" y="6855058"/>
            <a:ext cx="4031873" cy="193313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vi-VN" sz="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7A61F8-DAE3-42A2-A406-ECD5875F82F2}"/>
              </a:ext>
            </a:extLst>
          </p:cNvPr>
          <p:cNvSpPr txBox="1"/>
          <p:nvPr/>
        </p:nvSpPr>
        <p:spPr>
          <a:xfrm>
            <a:off x="25473660" y="335280"/>
            <a:ext cx="4031873" cy="193313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vi-VN" sz="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69EAE-91C4-4E71-8752-8B20CF46A521}"/>
              </a:ext>
            </a:extLst>
          </p:cNvPr>
          <p:cNvSpPr txBox="1"/>
          <p:nvPr/>
        </p:nvSpPr>
        <p:spPr>
          <a:xfrm>
            <a:off x="16841023" y="6430067"/>
            <a:ext cx="6492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nodes</a:t>
            </a:r>
            <a:endParaRPr lang="vi-V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9BE4A-29BB-4D2D-9BBE-5FA69E89A92C}"/>
              </a:ext>
            </a:extLst>
          </p:cNvPr>
          <p:cNvSpPr txBox="1"/>
          <p:nvPr/>
        </p:nvSpPr>
        <p:spPr>
          <a:xfrm>
            <a:off x="26172160" y="139"/>
            <a:ext cx="6492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nodes</a:t>
            </a:r>
            <a:endParaRPr lang="vi-V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C4FFD-385F-4907-AB7E-D011BB254892}"/>
              </a:ext>
            </a:extLst>
          </p:cNvPr>
          <p:cNvSpPr txBox="1"/>
          <p:nvPr/>
        </p:nvSpPr>
        <p:spPr>
          <a:xfrm>
            <a:off x="16198124" y="16997971"/>
            <a:ext cx="348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vi-V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D1C5BF-BB65-4D33-B7C9-2ACC11069E9E}"/>
              </a:ext>
            </a:extLst>
          </p:cNvPr>
          <p:cNvSpPr txBox="1"/>
          <p:nvPr/>
        </p:nvSpPr>
        <p:spPr>
          <a:xfrm>
            <a:off x="34486124" y="14149560"/>
            <a:ext cx="348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vi-V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D5C9E4-BAD1-4418-A6DD-8A0B066CE33A}"/>
              </a:ext>
            </a:extLst>
          </p:cNvPr>
          <p:cNvGrpSpPr/>
          <p:nvPr/>
        </p:nvGrpSpPr>
        <p:grpSpPr>
          <a:xfrm>
            <a:off x="3980879" y="9320260"/>
            <a:ext cx="10656268" cy="5741509"/>
            <a:chOff x="3980879" y="10539460"/>
            <a:chExt cx="10656268" cy="57415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F45ED0-15B0-4BA8-A6DE-0759B3D14FB3}"/>
                </a:ext>
              </a:extLst>
            </p:cNvPr>
            <p:cNvSpPr txBox="1"/>
            <p:nvPr/>
          </p:nvSpPr>
          <p:spPr>
            <a:xfrm>
              <a:off x="11180325" y="10539460"/>
              <a:ext cx="3456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speed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840856-6356-4A5D-B807-C11066077DC4}"/>
                </a:ext>
              </a:extLst>
            </p:cNvPr>
            <p:cNvSpPr txBox="1"/>
            <p:nvPr/>
          </p:nvSpPr>
          <p:spPr>
            <a:xfrm>
              <a:off x="10305277" y="11521562"/>
              <a:ext cx="4331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direction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E53888-562F-4F25-8EFB-09F59084204C}"/>
                </a:ext>
              </a:extLst>
            </p:cNvPr>
            <p:cNvSpPr txBox="1"/>
            <p:nvPr/>
          </p:nvSpPr>
          <p:spPr>
            <a:xfrm>
              <a:off x="10305277" y="12503664"/>
              <a:ext cx="4331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41C184-7D05-49B9-8AFF-4DB9E50468F7}"/>
                </a:ext>
              </a:extLst>
            </p:cNvPr>
            <p:cNvSpPr txBox="1"/>
            <p:nvPr/>
          </p:nvSpPr>
          <p:spPr>
            <a:xfrm>
              <a:off x="4395819" y="14467868"/>
              <a:ext cx="10241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humidity reduction in 1 hour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B39F56-6F99-44C0-9607-5A5C2E540D66}"/>
                </a:ext>
              </a:extLst>
            </p:cNvPr>
            <p:cNvSpPr txBox="1"/>
            <p:nvPr/>
          </p:nvSpPr>
          <p:spPr>
            <a:xfrm>
              <a:off x="3980880" y="15449972"/>
              <a:ext cx="10656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air pressure reduction in 2 hours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DC45FC-7AEE-4563-86D3-C4026E93818C}"/>
                </a:ext>
              </a:extLst>
            </p:cNvPr>
            <p:cNvSpPr txBox="1"/>
            <p:nvPr/>
          </p:nvSpPr>
          <p:spPr>
            <a:xfrm>
              <a:off x="3980879" y="13485766"/>
              <a:ext cx="1065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temperature reduction in 1 hour</a:t>
              </a:r>
              <a:endParaRPr lang="vi-VN" sz="4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B3C925-F46B-48BC-BEC8-EF4576738FE5}"/>
              </a:ext>
            </a:extLst>
          </p:cNvPr>
          <p:cNvSpPr txBox="1"/>
          <p:nvPr/>
        </p:nvSpPr>
        <p:spPr>
          <a:xfrm>
            <a:off x="25754427" y="20834102"/>
            <a:ext cx="873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80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Sigmoid</a:t>
            </a:r>
            <a:endParaRPr lang="vi-V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EEB08-8F55-4B8F-B86E-59F40BF12D56}"/>
              </a:ext>
            </a:extLst>
          </p:cNvPr>
          <p:cNvSpPr txBox="1"/>
          <p:nvPr/>
        </p:nvSpPr>
        <p:spPr>
          <a:xfrm>
            <a:off x="34607911" y="14856451"/>
            <a:ext cx="873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80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SoftMax</a:t>
            </a:r>
            <a:endParaRPr lang="vi-VN" sz="4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Thảo Nguyễn</dc:creator>
  <cp:lastModifiedBy>Mạnh Thảo Nguyễn</cp:lastModifiedBy>
  <cp:revision>12</cp:revision>
  <cp:lastPrinted>2019-01-22T14:38:27Z</cp:lastPrinted>
  <dcterms:created xsi:type="dcterms:W3CDTF">2019-01-05T06:07:32Z</dcterms:created>
  <dcterms:modified xsi:type="dcterms:W3CDTF">2019-01-22T14:38:29Z</dcterms:modified>
</cp:coreProperties>
</file>