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00400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836" y="-2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5237694"/>
            <a:ext cx="27203400" cy="11142133"/>
          </a:xfrm>
        </p:spPr>
        <p:txBody>
          <a:bodyPr anchor="b"/>
          <a:lstStyle>
            <a:lvl1pPr algn="ctr"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16809511"/>
            <a:ext cx="24003000" cy="7726889"/>
          </a:xfrm>
        </p:spPr>
        <p:txBody>
          <a:bodyPr/>
          <a:lstStyle>
            <a:lvl1pPr marL="0" indent="0" algn="ctr">
              <a:buNone/>
              <a:defRPr sz="8400"/>
            </a:lvl1pPr>
            <a:lvl2pPr marL="1600200" indent="0" algn="ctr">
              <a:buNone/>
              <a:defRPr sz="7000"/>
            </a:lvl2pPr>
            <a:lvl3pPr marL="3200400" indent="0" algn="ctr">
              <a:buNone/>
              <a:defRPr sz="6300"/>
            </a:lvl3pPr>
            <a:lvl4pPr marL="4800600" indent="0" algn="ctr">
              <a:buNone/>
              <a:defRPr sz="5600"/>
            </a:lvl4pPr>
            <a:lvl5pPr marL="6400800" indent="0" algn="ctr">
              <a:buNone/>
              <a:defRPr sz="5600"/>
            </a:lvl5pPr>
            <a:lvl6pPr marL="8001000" indent="0" algn="ctr">
              <a:buNone/>
              <a:defRPr sz="5600"/>
            </a:lvl6pPr>
            <a:lvl7pPr marL="9601200" indent="0" algn="ctr">
              <a:buNone/>
              <a:defRPr sz="5600"/>
            </a:lvl7pPr>
            <a:lvl8pPr marL="11201400" indent="0" algn="ctr">
              <a:buNone/>
              <a:defRPr sz="5600"/>
            </a:lvl8pPr>
            <a:lvl9pPr marL="12801600" indent="0" algn="ctr"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61AA-79CA-437D-921C-9F244F0BCAD5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2E18-2EE8-460C-B106-5E5CB925F4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576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61AA-79CA-437D-921C-9F244F0BCAD5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2E18-2EE8-460C-B106-5E5CB925F4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866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4" y="1703917"/>
            <a:ext cx="6900863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7" y="1703917"/>
            <a:ext cx="20302538" cy="271219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61AA-79CA-437D-921C-9F244F0BCAD5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2E18-2EE8-460C-B106-5E5CB925F4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311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61AA-79CA-437D-921C-9F244F0BCAD5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2E18-2EE8-460C-B106-5E5CB925F4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747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8" y="7978784"/>
            <a:ext cx="27603450" cy="13312773"/>
          </a:xfrm>
        </p:spPr>
        <p:txBody>
          <a:bodyPr anchor="b"/>
          <a:lstStyle>
            <a:lvl1pPr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8" y="21417501"/>
            <a:ext cx="27603450" cy="7000873"/>
          </a:xfrm>
        </p:spPr>
        <p:txBody>
          <a:bodyPr/>
          <a:lstStyle>
            <a:lvl1pPr marL="0" indent="0">
              <a:buNone/>
              <a:defRPr sz="8400">
                <a:solidFill>
                  <a:schemeClr val="tx1"/>
                </a:solidFill>
              </a:defRPr>
            </a:lvl1pPr>
            <a:lvl2pPr marL="16002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200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4800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6400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8001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9601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1201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61AA-79CA-437D-921C-9F244F0BCAD5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2E18-2EE8-460C-B106-5E5CB925F4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001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8519583"/>
            <a:ext cx="13601700" cy="203062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8519583"/>
            <a:ext cx="13601700" cy="203062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61AA-79CA-437D-921C-9F244F0BCAD5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2E18-2EE8-460C-B106-5E5CB925F4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947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1703924"/>
            <a:ext cx="27603450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7" y="7845427"/>
            <a:ext cx="13539190" cy="3844923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7" y="11690350"/>
            <a:ext cx="13539190" cy="171947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7" y="7845427"/>
            <a:ext cx="13605869" cy="3844923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7" y="11690350"/>
            <a:ext cx="13605869" cy="171947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61AA-79CA-437D-921C-9F244F0BCAD5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2E18-2EE8-460C-B106-5E5CB925F4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327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61AA-79CA-437D-921C-9F244F0BCAD5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2E18-2EE8-460C-B106-5E5CB925F4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979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61AA-79CA-437D-921C-9F244F0BCAD5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2E18-2EE8-460C-B106-5E5CB925F4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8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133600"/>
            <a:ext cx="10322123" cy="746760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4607991"/>
            <a:ext cx="16202025" cy="22743583"/>
          </a:xfrm>
        </p:spPr>
        <p:txBody>
          <a:bodyPr/>
          <a:lstStyle>
            <a:lvl1pPr>
              <a:defRPr sz="11200"/>
            </a:lvl1pPr>
            <a:lvl2pPr>
              <a:defRPr sz="9800"/>
            </a:lvl2pPr>
            <a:lvl3pPr>
              <a:defRPr sz="84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9601200"/>
            <a:ext cx="10322123" cy="17787411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61AA-79CA-437D-921C-9F244F0BCAD5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2E18-2EE8-460C-B106-5E5CB925F4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903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133600"/>
            <a:ext cx="10322123" cy="746760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4607991"/>
            <a:ext cx="16202025" cy="22743583"/>
          </a:xfrm>
        </p:spPr>
        <p:txBody>
          <a:bodyPr anchor="t"/>
          <a:lstStyle>
            <a:lvl1pPr marL="0" indent="0">
              <a:buNone/>
              <a:defRPr sz="11200"/>
            </a:lvl1pPr>
            <a:lvl2pPr marL="1600200" indent="0">
              <a:buNone/>
              <a:defRPr sz="9800"/>
            </a:lvl2pPr>
            <a:lvl3pPr marL="3200400" indent="0">
              <a:buNone/>
              <a:defRPr sz="8400"/>
            </a:lvl3pPr>
            <a:lvl4pPr marL="4800600" indent="0">
              <a:buNone/>
              <a:defRPr sz="7000"/>
            </a:lvl4pPr>
            <a:lvl5pPr marL="6400800" indent="0">
              <a:buNone/>
              <a:defRPr sz="7000"/>
            </a:lvl5pPr>
            <a:lvl6pPr marL="8001000" indent="0">
              <a:buNone/>
              <a:defRPr sz="7000"/>
            </a:lvl6pPr>
            <a:lvl7pPr marL="9601200" indent="0">
              <a:buNone/>
              <a:defRPr sz="7000"/>
            </a:lvl7pPr>
            <a:lvl8pPr marL="11201400" indent="0">
              <a:buNone/>
              <a:defRPr sz="7000"/>
            </a:lvl8pPr>
            <a:lvl9pPr marL="12801600" indent="0">
              <a:buNone/>
              <a:defRPr sz="7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9601200"/>
            <a:ext cx="10322123" cy="17787411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61AA-79CA-437D-921C-9F244F0BCAD5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2E18-2EE8-460C-B106-5E5CB925F4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456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1703924"/>
            <a:ext cx="27603450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8519583"/>
            <a:ext cx="27603450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29662974"/>
            <a:ext cx="72009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061AA-79CA-437D-921C-9F244F0BCAD5}" type="datetimeFigureOut">
              <a:rPr lang="vi-VN" smtClean="0"/>
              <a:t>23/01/2019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29662974"/>
            <a:ext cx="1080135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29662974"/>
            <a:ext cx="72009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2E18-2EE8-460C-B106-5E5CB925F4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416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00400" rtl="0" eaLnBrk="1" latinLnBrk="0" hangingPunct="1">
        <a:lnSpc>
          <a:spcPct val="90000"/>
        </a:lnSpc>
        <a:spcBef>
          <a:spcPct val="0"/>
        </a:spcBef>
        <a:buNone/>
        <a:defRPr sz="1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0" indent="-800100" algn="l" defTabSz="3200400" rtl="0" eaLnBrk="1" latinLnBrk="0" hangingPunct="1">
        <a:lnSpc>
          <a:spcPct val="90000"/>
        </a:lnSpc>
        <a:spcBef>
          <a:spcPts val="35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B2C651-CA35-47D8-8624-680A2E0C3965}"/>
              </a:ext>
            </a:extLst>
          </p:cNvPr>
          <p:cNvSpPr/>
          <p:nvPr/>
        </p:nvSpPr>
        <p:spPr>
          <a:xfrm>
            <a:off x="10274843" y="11089640"/>
            <a:ext cx="2560320" cy="1844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Gateway Connection Management Unit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D3D679-0216-4911-97E7-2332FB956C85}"/>
              </a:ext>
            </a:extLst>
          </p:cNvPr>
          <p:cNvSpPr/>
          <p:nvPr/>
        </p:nvSpPr>
        <p:spPr>
          <a:xfrm>
            <a:off x="14938283" y="11089640"/>
            <a:ext cx="2560320" cy="1844040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Unit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4BEA97-9664-470D-B777-B18E0CEB2D23}"/>
              </a:ext>
            </a:extLst>
          </p:cNvPr>
          <p:cNvSpPr/>
          <p:nvPr/>
        </p:nvSpPr>
        <p:spPr>
          <a:xfrm>
            <a:off x="19601723" y="11092180"/>
            <a:ext cx="2560320" cy="1844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Management Unit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855CE5-7D75-4344-B13C-371FB4A753CE}"/>
              </a:ext>
            </a:extLst>
          </p:cNvPr>
          <p:cNvSpPr/>
          <p:nvPr/>
        </p:nvSpPr>
        <p:spPr>
          <a:xfrm>
            <a:off x="14938283" y="7597140"/>
            <a:ext cx="2560320" cy="184404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Management Unit</a:t>
            </a:r>
          </a:p>
        </p:txBody>
      </p:sp>
      <p:pic>
        <p:nvPicPr>
          <p:cNvPr id="1026" name="Picture 2" descr="Image result for ai icon">
            <a:extLst>
              <a:ext uri="{FF2B5EF4-FFF2-40B4-BE49-F238E27FC236}">
                <a16:creationId xmlns:a16="http://schemas.microsoft.com/office/drawing/2014/main" id="{405DFCB6-E639-4A5A-A158-F96BC2EF7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8" t="16250" r="15469" b="16876"/>
          <a:stretch/>
        </p:blipFill>
        <p:spPr bwMode="auto">
          <a:xfrm>
            <a:off x="22452228" y="11335341"/>
            <a:ext cx="1371600" cy="135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ower wifi logo png">
            <a:extLst>
              <a:ext uri="{FF2B5EF4-FFF2-40B4-BE49-F238E27FC236}">
                <a16:creationId xmlns:a16="http://schemas.microsoft.com/office/drawing/2014/main" id="{ACB3FCBE-B4D3-4FBD-946C-B5A20B691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058" y="1131637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eb page icons">
            <a:extLst>
              <a:ext uri="{FF2B5EF4-FFF2-40B4-BE49-F238E27FC236}">
                <a16:creationId xmlns:a16="http://schemas.microsoft.com/office/drawing/2014/main" id="{72513C6E-5BDE-4FF9-80B9-5073C978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643" y="594868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atabase">
            <a:extLst>
              <a:ext uri="{FF2B5EF4-FFF2-40B4-BE49-F238E27FC236}">
                <a16:creationId xmlns:a16="http://schemas.microsoft.com/office/drawing/2014/main" id="{BA860AE3-30AC-4549-9999-EF7177FC7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0" t="13957" r="21217" b="17153"/>
          <a:stretch/>
        </p:blipFill>
        <p:spPr bwMode="auto">
          <a:xfrm>
            <a:off x="15532643" y="13124951"/>
            <a:ext cx="1371600" cy="162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2268EA8-1A46-4E82-89E4-FF09CEC5839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2835163" y="12011660"/>
            <a:ext cx="2103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B12996-6E03-447F-9711-0984A7ECE717}"/>
              </a:ext>
            </a:extLst>
          </p:cNvPr>
          <p:cNvCxnSpPr/>
          <p:nvPr/>
        </p:nvCxnSpPr>
        <p:spPr>
          <a:xfrm>
            <a:off x="17498603" y="11515725"/>
            <a:ext cx="2103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994E9C-5894-4DEA-AEDF-FBA74C01ACA6}"/>
              </a:ext>
            </a:extLst>
          </p:cNvPr>
          <p:cNvCxnSpPr/>
          <p:nvPr/>
        </p:nvCxnSpPr>
        <p:spPr>
          <a:xfrm flipH="1">
            <a:off x="17498603" y="12439650"/>
            <a:ext cx="2103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01DAF5-DC94-4C3D-AB42-0514D0895855}"/>
              </a:ext>
            </a:extLst>
          </p:cNvPr>
          <p:cNvGrpSpPr/>
          <p:nvPr/>
        </p:nvGrpSpPr>
        <p:grpSpPr>
          <a:xfrm>
            <a:off x="9438274" y="7104697"/>
            <a:ext cx="4448448" cy="492443"/>
            <a:chOff x="19601723" y="8245723"/>
            <a:chExt cx="4448448" cy="492443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E5FDC77-2266-4188-8D27-8FB472FAC57C}"/>
                </a:ext>
              </a:extLst>
            </p:cNvPr>
            <p:cNvCxnSpPr>
              <a:cxnSpLocks/>
            </p:cNvCxnSpPr>
            <p:nvPr/>
          </p:nvCxnSpPr>
          <p:spPr>
            <a:xfrm>
              <a:off x="19601723" y="8520972"/>
              <a:ext cx="12440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29EC8C-9C64-4930-B4CF-E55E5A2EAA17}"/>
                </a:ext>
              </a:extLst>
            </p:cNvPr>
            <p:cNvSpPr txBox="1"/>
            <p:nvPr/>
          </p:nvSpPr>
          <p:spPr>
            <a:xfrm>
              <a:off x="20845778" y="8245723"/>
              <a:ext cx="3204393" cy="4924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Socket Connection</a:t>
              </a:r>
              <a:endParaRPr lang="vi-VN" sz="2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E9D93AE-865E-4283-BEF3-2C53436A7055}"/>
              </a:ext>
            </a:extLst>
          </p:cNvPr>
          <p:cNvSpPr txBox="1"/>
          <p:nvPr/>
        </p:nvSpPr>
        <p:spPr>
          <a:xfrm>
            <a:off x="13483861" y="12031934"/>
            <a:ext cx="80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7E38E3-CFC9-4D3B-8EC2-9583E83E8D48}"/>
              </a:ext>
            </a:extLst>
          </p:cNvPr>
          <p:cNvSpPr txBox="1"/>
          <p:nvPr/>
        </p:nvSpPr>
        <p:spPr>
          <a:xfrm>
            <a:off x="13143048" y="9875793"/>
            <a:ext cx="241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Information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Result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F74085-D765-414D-9451-90463E254DE0}"/>
              </a:ext>
            </a:extLst>
          </p:cNvPr>
          <p:cNvCxnSpPr/>
          <p:nvPr/>
        </p:nvCxnSpPr>
        <p:spPr>
          <a:xfrm flipV="1">
            <a:off x="15588340" y="9441180"/>
            <a:ext cx="0" cy="16484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C0A660-6CE5-47FD-AF06-E9EB0B058861}"/>
              </a:ext>
            </a:extLst>
          </p:cNvPr>
          <p:cNvCxnSpPr/>
          <p:nvPr/>
        </p:nvCxnSpPr>
        <p:spPr>
          <a:xfrm>
            <a:off x="16933271" y="9441180"/>
            <a:ext cx="0" cy="16484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138944-2B59-4DA0-9D46-BF01C30D8E0F}"/>
              </a:ext>
            </a:extLst>
          </p:cNvPr>
          <p:cNvSpPr txBox="1"/>
          <p:nvPr/>
        </p:nvSpPr>
        <p:spPr>
          <a:xfrm>
            <a:off x="17000672" y="9875793"/>
            <a:ext cx="241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&amp; Node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D9ECBD-0845-4637-B6B2-99AADA229E97}"/>
              </a:ext>
            </a:extLst>
          </p:cNvPr>
          <p:cNvSpPr/>
          <p:nvPr/>
        </p:nvSpPr>
        <p:spPr>
          <a:xfrm>
            <a:off x="17495644" y="11150675"/>
            <a:ext cx="2109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Information</a:t>
            </a:r>
            <a:endParaRPr lang="vi-V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6C9548-C52E-405E-87DC-5963D4CF8C73}"/>
              </a:ext>
            </a:extLst>
          </p:cNvPr>
          <p:cNvSpPr/>
          <p:nvPr/>
        </p:nvSpPr>
        <p:spPr>
          <a:xfrm>
            <a:off x="17595414" y="12439650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Result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92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31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Mạnh Thảo Nguyễn</dc:creator>
  <cp:lastModifiedBy>Mạnh Thảo Nguyễn</cp:lastModifiedBy>
  <cp:revision>5</cp:revision>
  <dcterms:created xsi:type="dcterms:W3CDTF">2019-01-19T09:20:29Z</dcterms:created>
  <dcterms:modified xsi:type="dcterms:W3CDTF">2019-01-22T20:39:17Z</dcterms:modified>
</cp:coreProperties>
</file>