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44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5237694"/>
            <a:ext cx="27203400" cy="1114213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6809511"/>
            <a:ext cx="24003000" cy="7726889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1703917"/>
            <a:ext cx="6900863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1703917"/>
            <a:ext cx="20302538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7978784"/>
            <a:ext cx="27603450" cy="13312773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1417501"/>
            <a:ext cx="27603450" cy="7000873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703924"/>
            <a:ext cx="276034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7845427"/>
            <a:ext cx="13539190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1690350"/>
            <a:ext cx="1353919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7845427"/>
            <a:ext cx="13605869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1690350"/>
            <a:ext cx="13605869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4607991"/>
            <a:ext cx="16202025" cy="22743583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4607991"/>
            <a:ext cx="16202025" cy="22743583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4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703924"/>
            <a:ext cx="276034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8519583"/>
            <a:ext cx="276034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97E1-2F7A-45D8-9804-2520709C300F}" type="datetimeFigureOut">
              <a:rPr lang="en-US" smtClean="0"/>
              <a:t>01/19/2019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29662974"/>
            <a:ext cx="108013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4BBFC9-5C55-43C5-AC6D-0C6A1EA4D26E}"/>
              </a:ext>
            </a:extLst>
          </p:cNvPr>
          <p:cNvGrpSpPr/>
          <p:nvPr/>
        </p:nvGrpSpPr>
        <p:grpSpPr>
          <a:xfrm>
            <a:off x="5414525" y="8671658"/>
            <a:ext cx="21174951" cy="14660685"/>
            <a:chOff x="5414525" y="8671658"/>
            <a:chExt cx="21174951" cy="1466068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87A5A0-AAE3-42CD-BA35-3A365679436A}"/>
                </a:ext>
              </a:extLst>
            </p:cNvPr>
            <p:cNvSpPr/>
            <p:nvPr/>
          </p:nvSpPr>
          <p:spPr>
            <a:xfrm>
              <a:off x="5414525" y="9019578"/>
              <a:ext cx="7993070" cy="45562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Monitoring Nodes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7AEB7D-65C4-4FE2-B1CD-9E9F8229A846}"/>
                </a:ext>
              </a:extLst>
            </p:cNvPr>
            <p:cNvSpPr/>
            <p:nvPr/>
          </p:nvSpPr>
          <p:spPr>
            <a:xfrm>
              <a:off x="5414525" y="18776075"/>
              <a:ext cx="7993070" cy="45562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Monitoring Website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0E52F4-BF79-4305-900F-E9B6F6262CD1}"/>
                </a:ext>
              </a:extLst>
            </p:cNvPr>
            <p:cNvSpPr/>
            <p:nvPr/>
          </p:nvSpPr>
          <p:spPr>
            <a:xfrm>
              <a:off x="13752591" y="10306196"/>
              <a:ext cx="4498822" cy="19830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BD73B4-F410-48B8-B1D4-797DAF19D76C}"/>
                </a:ext>
              </a:extLst>
            </p:cNvPr>
            <p:cNvSpPr/>
            <p:nvPr/>
          </p:nvSpPr>
          <p:spPr>
            <a:xfrm rot="10800000">
              <a:off x="13752591" y="20062693"/>
              <a:ext cx="4498822" cy="19830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2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E31EB0-105E-49F4-8551-F3B92941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890" y="8671658"/>
              <a:ext cx="2192833" cy="219283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1F1D4C-50C5-4DC7-894C-83700B22A9FD}"/>
                </a:ext>
              </a:extLst>
            </p:cNvPr>
            <p:cNvGrpSpPr/>
            <p:nvPr/>
          </p:nvGrpSpPr>
          <p:grpSpPr>
            <a:xfrm>
              <a:off x="18596406" y="9019578"/>
              <a:ext cx="7993070" cy="14312765"/>
              <a:chOff x="8471366" y="596417"/>
              <a:chExt cx="3044979" cy="545248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D549E02-31AF-4485-91CE-C590CF0F16E5}"/>
                  </a:ext>
                </a:extLst>
              </p:cNvPr>
              <p:cNvSpPr/>
              <p:nvPr/>
            </p:nvSpPr>
            <p:spPr>
              <a:xfrm>
                <a:off x="8471366" y="596417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Gateway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4A143A-E191-4E97-BF4C-AB58F711449F}"/>
                  </a:ext>
                </a:extLst>
              </p:cNvPr>
              <p:cNvSpPr/>
              <p:nvPr/>
            </p:nvSpPr>
            <p:spPr>
              <a:xfrm>
                <a:off x="8471366" y="4313178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07A810D-17F5-4A62-8FF5-3E7526CD3921}"/>
                  </a:ext>
                </a:extLst>
              </p:cNvPr>
              <p:cNvSpPr/>
              <p:nvPr/>
            </p:nvSpPr>
            <p:spPr>
              <a:xfrm rot="5400000">
                <a:off x="9096232" y="2971852"/>
                <a:ext cx="1795246" cy="650046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2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 descr="Image result for wifi">
                <a:extLst>
                  <a:ext uri="{FF2B5EF4-FFF2-40B4-BE49-F238E27FC236}">
                    <a16:creationId xmlns:a16="http://schemas.microsoft.com/office/drawing/2014/main" id="{DCA14A60-8972-4D69-AB26-24E101B55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6443" y="2956216"/>
                <a:ext cx="1149902" cy="68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0766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Mạnh Thảo Nguyễn</cp:lastModifiedBy>
  <cp:revision>11</cp:revision>
  <dcterms:created xsi:type="dcterms:W3CDTF">2018-08-15T15:34:52Z</dcterms:created>
  <dcterms:modified xsi:type="dcterms:W3CDTF">2019-01-19T05:11:25Z</dcterms:modified>
</cp:coreProperties>
</file>