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004000" cy="3200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7524" y="-9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5237694"/>
            <a:ext cx="27203400" cy="11142133"/>
          </a:xfrm>
        </p:spPr>
        <p:txBody>
          <a:bodyPr anchor="b"/>
          <a:lstStyle>
            <a:lvl1pPr algn="ctr">
              <a:defRPr sz="2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0" y="16809511"/>
            <a:ext cx="24003000" cy="7726889"/>
          </a:xfrm>
        </p:spPr>
        <p:txBody>
          <a:bodyPr/>
          <a:lstStyle>
            <a:lvl1pPr marL="0" indent="0" algn="ctr">
              <a:buNone/>
              <a:defRPr sz="8400"/>
            </a:lvl1pPr>
            <a:lvl2pPr marL="1600200" indent="0" algn="ctr">
              <a:buNone/>
              <a:defRPr sz="7000"/>
            </a:lvl2pPr>
            <a:lvl3pPr marL="3200400" indent="0" algn="ctr">
              <a:buNone/>
              <a:defRPr sz="6300"/>
            </a:lvl3pPr>
            <a:lvl4pPr marL="4800600" indent="0" algn="ctr">
              <a:buNone/>
              <a:defRPr sz="5600"/>
            </a:lvl4pPr>
            <a:lvl5pPr marL="6400800" indent="0" algn="ctr">
              <a:buNone/>
              <a:defRPr sz="5600"/>
            </a:lvl5pPr>
            <a:lvl6pPr marL="8001000" indent="0" algn="ctr">
              <a:buNone/>
              <a:defRPr sz="5600"/>
            </a:lvl6pPr>
            <a:lvl7pPr marL="9601200" indent="0" algn="ctr">
              <a:buNone/>
              <a:defRPr sz="5600"/>
            </a:lvl7pPr>
            <a:lvl8pPr marL="11201400" indent="0" algn="ctr">
              <a:buNone/>
              <a:defRPr sz="5600"/>
            </a:lvl8pPr>
            <a:lvl9pPr marL="12801600" indent="0" algn="ctr">
              <a:buNone/>
              <a:defRPr sz="5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03C7-C9DF-4839-A9AA-A0C50B12E75E}" type="datetimeFigureOut">
              <a:rPr lang="vi-VN" smtClean="0"/>
              <a:t>23/01/2019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1294-D0C3-4817-AA7F-7B9EF9E6A5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345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03C7-C9DF-4839-A9AA-A0C50B12E75E}" type="datetimeFigureOut">
              <a:rPr lang="vi-VN" smtClean="0"/>
              <a:t>23/01/2019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1294-D0C3-4817-AA7F-7B9EF9E6A5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993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4" y="1703917"/>
            <a:ext cx="6900863" cy="271219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7" y="1703917"/>
            <a:ext cx="20302538" cy="271219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03C7-C9DF-4839-A9AA-A0C50B12E75E}" type="datetimeFigureOut">
              <a:rPr lang="vi-VN" smtClean="0"/>
              <a:t>23/01/2019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1294-D0C3-4817-AA7F-7B9EF9E6A5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835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03C7-C9DF-4839-A9AA-A0C50B12E75E}" type="datetimeFigureOut">
              <a:rPr lang="vi-VN" smtClean="0"/>
              <a:t>23/01/2019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1294-D0C3-4817-AA7F-7B9EF9E6A5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234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08" y="7978784"/>
            <a:ext cx="27603450" cy="13312773"/>
          </a:xfrm>
        </p:spPr>
        <p:txBody>
          <a:bodyPr anchor="b"/>
          <a:lstStyle>
            <a:lvl1pPr>
              <a:defRPr sz="2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08" y="21417501"/>
            <a:ext cx="27603450" cy="7000873"/>
          </a:xfrm>
        </p:spPr>
        <p:txBody>
          <a:bodyPr/>
          <a:lstStyle>
            <a:lvl1pPr marL="0" indent="0">
              <a:buNone/>
              <a:defRPr sz="8400">
                <a:solidFill>
                  <a:schemeClr val="tx1"/>
                </a:solidFill>
              </a:defRPr>
            </a:lvl1pPr>
            <a:lvl2pPr marL="16002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2pPr>
            <a:lvl3pPr marL="32004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3pPr>
            <a:lvl4pPr marL="4800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6400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8001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9601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1201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03C7-C9DF-4839-A9AA-A0C50B12E75E}" type="datetimeFigureOut">
              <a:rPr lang="vi-VN" smtClean="0"/>
              <a:t>23/01/2019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1294-D0C3-4817-AA7F-7B9EF9E6A5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295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5" y="8519583"/>
            <a:ext cx="13601700" cy="203062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25" y="8519583"/>
            <a:ext cx="13601700" cy="203062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03C7-C9DF-4839-A9AA-A0C50B12E75E}" type="datetimeFigureOut">
              <a:rPr lang="vi-VN" smtClean="0"/>
              <a:t>23/01/2019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1294-D0C3-4817-AA7F-7B9EF9E6A5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155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3" y="1703924"/>
            <a:ext cx="27603450" cy="6185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47" y="7845427"/>
            <a:ext cx="13539190" cy="3844923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600200" indent="0">
              <a:buNone/>
              <a:defRPr sz="7000" b="1"/>
            </a:lvl2pPr>
            <a:lvl3pPr marL="3200400" indent="0">
              <a:buNone/>
              <a:defRPr sz="6300" b="1"/>
            </a:lvl3pPr>
            <a:lvl4pPr marL="4800600" indent="0">
              <a:buNone/>
              <a:defRPr sz="5600" b="1"/>
            </a:lvl4pPr>
            <a:lvl5pPr marL="6400800" indent="0">
              <a:buNone/>
              <a:defRPr sz="5600" b="1"/>
            </a:lvl5pPr>
            <a:lvl6pPr marL="8001000" indent="0">
              <a:buNone/>
              <a:defRPr sz="5600" b="1"/>
            </a:lvl6pPr>
            <a:lvl7pPr marL="9601200" indent="0">
              <a:buNone/>
              <a:defRPr sz="5600" b="1"/>
            </a:lvl7pPr>
            <a:lvl8pPr marL="11201400" indent="0">
              <a:buNone/>
              <a:defRPr sz="5600" b="1"/>
            </a:lvl8pPr>
            <a:lvl9pPr marL="12801600" indent="0">
              <a:buNone/>
              <a:defRPr sz="5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47" y="11690350"/>
            <a:ext cx="13539190" cy="171947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7" y="7845427"/>
            <a:ext cx="13605869" cy="3844923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600200" indent="0">
              <a:buNone/>
              <a:defRPr sz="7000" b="1"/>
            </a:lvl2pPr>
            <a:lvl3pPr marL="3200400" indent="0">
              <a:buNone/>
              <a:defRPr sz="6300" b="1"/>
            </a:lvl3pPr>
            <a:lvl4pPr marL="4800600" indent="0">
              <a:buNone/>
              <a:defRPr sz="5600" b="1"/>
            </a:lvl4pPr>
            <a:lvl5pPr marL="6400800" indent="0">
              <a:buNone/>
              <a:defRPr sz="5600" b="1"/>
            </a:lvl5pPr>
            <a:lvl6pPr marL="8001000" indent="0">
              <a:buNone/>
              <a:defRPr sz="5600" b="1"/>
            </a:lvl6pPr>
            <a:lvl7pPr marL="9601200" indent="0">
              <a:buNone/>
              <a:defRPr sz="5600" b="1"/>
            </a:lvl7pPr>
            <a:lvl8pPr marL="11201400" indent="0">
              <a:buNone/>
              <a:defRPr sz="5600" b="1"/>
            </a:lvl8pPr>
            <a:lvl9pPr marL="12801600" indent="0">
              <a:buNone/>
              <a:defRPr sz="5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7" y="11690350"/>
            <a:ext cx="13605869" cy="171947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03C7-C9DF-4839-A9AA-A0C50B12E75E}" type="datetimeFigureOut">
              <a:rPr lang="vi-VN" smtClean="0"/>
              <a:t>23/01/2019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1294-D0C3-4817-AA7F-7B9EF9E6A5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203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03C7-C9DF-4839-A9AA-A0C50B12E75E}" type="datetimeFigureOut">
              <a:rPr lang="vi-VN" smtClean="0"/>
              <a:t>23/01/2019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1294-D0C3-4817-AA7F-7B9EF9E6A5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698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03C7-C9DF-4839-A9AA-A0C50B12E75E}" type="datetimeFigureOut">
              <a:rPr lang="vi-VN" smtClean="0"/>
              <a:t>23/01/2019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1294-D0C3-4817-AA7F-7B9EF9E6A5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988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4" y="2133600"/>
            <a:ext cx="10322123" cy="7467600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69" y="4607991"/>
            <a:ext cx="16202025" cy="22743583"/>
          </a:xfrm>
        </p:spPr>
        <p:txBody>
          <a:bodyPr/>
          <a:lstStyle>
            <a:lvl1pPr>
              <a:defRPr sz="11200"/>
            </a:lvl1pPr>
            <a:lvl2pPr>
              <a:defRPr sz="9800"/>
            </a:lvl2pPr>
            <a:lvl3pPr>
              <a:defRPr sz="84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4" y="9601200"/>
            <a:ext cx="10322123" cy="17787411"/>
          </a:xfrm>
        </p:spPr>
        <p:txBody>
          <a:bodyPr/>
          <a:lstStyle>
            <a:lvl1pPr marL="0" indent="0">
              <a:buNone/>
              <a:defRPr sz="5600"/>
            </a:lvl1pPr>
            <a:lvl2pPr marL="1600200" indent="0">
              <a:buNone/>
              <a:defRPr sz="4900"/>
            </a:lvl2pPr>
            <a:lvl3pPr marL="3200400" indent="0">
              <a:buNone/>
              <a:defRPr sz="4200"/>
            </a:lvl3pPr>
            <a:lvl4pPr marL="4800600" indent="0">
              <a:buNone/>
              <a:defRPr sz="3500"/>
            </a:lvl4pPr>
            <a:lvl5pPr marL="6400800" indent="0">
              <a:buNone/>
              <a:defRPr sz="3500"/>
            </a:lvl5pPr>
            <a:lvl6pPr marL="8001000" indent="0">
              <a:buNone/>
              <a:defRPr sz="3500"/>
            </a:lvl6pPr>
            <a:lvl7pPr marL="9601200" indent="0">
              <a:buNone/>
              <a:defRPr sz="3500"/>
            </a:lvl7pPr>
            <a:lvl8pPr marL="11201400" indent="0">
              <a:buNone/>
              <a:defRPr sz="3500"/>
            </a:lvl8pPr>
            <a:lvl9pPr marL="12801600" indent="0">
              <a:buNone/>
              <a:defRPr sz="3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03C7-C9DF-4839-A9AA-A0C50B12E75E}" type="datetimeFigureOut">
              <a:rPr lang="vi-VN" smtClean="0"/>
              <a:t>23/01/2019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1294-D0C3-4817-AA7F-7B9EF9E6A5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659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4" y="2133600"/>
            <a:ext cx="10322123" cy="7467600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69" y="4607991"/>
            <a:ext cx="16202025" cy="22743583"/>
          </a:xfrm>
        </p:spPr>
        <p:txBody>
          <a:bodyPr anchor="t"/>
          <a:lstStyle>
            <a:lvl1pPr marL="0" indent="0">
              <a:buNone/>
              <a:defRPr sz="11200"/>
            </a:lvl1pPr>
            <a:lvl2pPr marL="1600200" indent="0">
              <a:buNone/>
              <a:defRPr sz="9800"/>
            </a:lvl2pPr>
            <a:lvl3pPr marL="3200400" indent="0">
              <a:buNone/>
              <a:defRPr sz="8400"/>
            </a:lvl3pPr>
            <a:lvl4pPr marL="4800600" indent="0">
              <a:buNone/>
              <a:defRPr sz="7000"/>
            </a:lvl4pPr>
            <a:lvl5pPr marL="6400800" indent="0">
              <a:buNone/>
              <a:defRPr sz="7000"/>
            </a:lvl5pPr>
            <a:lvl6pPr marL="8001000" indent="0">
              <a:buNone/>
              <a:defRPr sz="7000"/>
            </a:lvl6pPr>
            <a:lvl7pPr marL="9601200" indent="0">
              <a:buNone/>
              <a:defRPr sz="7000"/>
            </a:lvl7pPr>
            <a:lvl8pPr marL="11201400" indent="0">
              <a:buNone/>
              <a:defRPr sz="7000"/>
            </a:lvl8pPr>
            <a:lvl9pPr marL="12801600" indent="0">
              <a:buNone/>
              <a:defRPr sz="7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4" y="9601200"/>
            <a:ext cx="10322123" cy="17787411"/>
          </a:xfrm>
        </p:spPr>
        <p:txBody>
          <a:bodyPr/>
          <a:lstStyle>
            <a:lvl1pPr marL="0" indent="0">
              <a:buNone/>
              <a:defRPr sz="5600"/>
            </a:lvl1pPr>
            <a:lvl2pPr marL="1600200" indent="0">
              <a:buNone/>
              <a:defRPr sz="4900"/>
            </a:lvl2pPr>
            <a:lvl3pPr marL="3200400" indent="0">
              <a:buNone/>
              <a:defRPr sz="4200"/>
            </a:lvl3pPr>
            <a:lvl4pPr marL="4800600" indent="0">
              <a:buNone/>
              <a:defRPr sz="3500"/>
            </a:lvl4pPr>
            <a:lvl5pPr marL="6400800" indent="0">
              <a:buNone/>
              <a:defRPr sz="3500"/>
            </a:lvl5pPr>
            <a:lvl6pPr marL="8001000" indent="0">
              <a:buNone/>
              <a:defRPr sz="3500"/>
            </a:lvl6pPr>
            <a:lvl7pPr marL="9601200" indent="0">
              <a:buNone/>
              <a:defRPr sz="3500"/>
            </a:lvl7pPr>
            <a:lvl8pPr marL="11201400" indent="0">
              <a:buNone/>
              <a:defRPr sz="3500"/>
            </a:lvl8pPr>
            <a:lvl9pPr marL="12801600" indent="0">
              <a:buNone/>
              <a:defRPr sz="3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03C7-C9DF-4839-A9AA-A0C50B12E75E}" type="datetimeFigureOut">
              <a:rPr lang="vi-VN" smtClean="0"/>
              <a:t>23/01/2019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1294-D0C3-4817-AA7F-7B9EF9E6A5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369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75" y="1703924"/>
            <a:ext cx="27603450" cy="6185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5" y="8519583"/>
            <a:ext cx="27603450" cy="20306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75" y="29662974"/>
            <a:ext cx="720090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003C7-C9DF-4839-A9AA-A0C50B12E75E}" type="datetimeFigureOut">
              <a:rPr lang="vi-VN" smtClean="0"/>
              <a:t>23/01/2019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25" y="29662974"/>
            <a:ext cx="1080135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25" y="29662974"/>
            <a:ext cx="720090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71294-D0C3-4817-AA7F-7B9EF9E6A5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145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00400" rtl="0" eaLnBrk="1" latinLnBrk="0" hangingPunct="1">
        <a:lnSpc>
          <a:spcPct val="90000"/>
        </a:lnSpc>
        <a:spcBef>
          <a:spcPct val="0"/>
        </a:spcBef>
        <a:buNone/>
        <a:defRPr sz="1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100" indent="-800100" algn="l" defTabSz="3200400" rtl="0" eaLnBrk="1" latinLnBrk="0" hangingPunct="1">
        <a:lnSpc>
          <a:spcPct val="90000"/>
        </a:lnSpc>
        <a:spcBef>
          <a:spcPts val="3500"/>
        </a:spcBef>
        <a:buFont typeface="Arial" panose="020B0604020202020204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56007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9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8011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104013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36017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0010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4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4347F0-E0F8-4982-8BD8-B84DF464A862}"/>
              </a:ext>
            </a:extLst>
          </p:cNvPr>
          <p:cNvSpPr/>
          <p:nvPr/>
        </p:nvSpPr>
        <p:spPr>
          <a:xfrm>
            <a:off x="11968676" y="13342029"/>
            <a:ext cx="3044979" cy="17357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Monitoring Nodes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9296BC-5B1A-419A-84D5-1CFFEF8F8DA9}"/>
              </a:ext>
            </a:extLst>
          </p:cNvPr>
          <p:cNvSpPr/>
          <p:nvPr/>
        </p:nvSpPr>
        <p:spPr>
          <a:xfrm>
            <a:off x="11968676" y="17058790"/>
            <a:ext cx="3044979" cy="17357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EB3940F-3F33-4F1D-A430-6E1CF6BB0127}"/>
              </a:ext>
            </a:extLst>
          </p:cNvPr>
          <p:cNvSpPr/>
          <p:nvPr/>
        </p:nvSpPr>
        <p:spPr>
          <a:xfrm>
            <a:off x="15145082" y="13832169"/>
            <a:ext cx="1713837" cy="75544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4377008-4B67-4E30-B57D-5360F904939B}"/>
              </a:ext>
            </a:extLst>
          </p:cNvPr>
          <p:cNvSpPr/>
          <p:nvPr/>
        </p:nvSpPr>
        <p:spPr>
          <a:xfrm rot="10800000">
            <a:off x="15145082" y="17548930"/>
            <a:ext cx="1713837" cy="75544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E32DF5-18D7-49E2-BBE1-F31A235DB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7958" y="13209488"/>
            <a:ext cx="835365" cy="83536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B04709-BFD8-4D34-9AC9-E4778DB7DFD1}"/>
              </a:ext>
            </a:extLst>
          </p:cNvPr>
          <p:cNvSpPr/>
          <p:nvPr/>
        </p:nvSpPr>
        <p:spPr>
          <a:xfrm>
            <a:off x="16990345" y="13342029"/>
            <a:ext cx="3044979" cy="17357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Gateway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38BE46-E7DF-4AF3-8279-3BC85865CFF0}"/>
              </a:ext>
            </a:extLst>
          </p:cNvPr>
          <p:cNvSpPr/>
          <p:nvPr/>
        </p:nvSpPr>
        <p:spPr>
          <a:xfrm>
            <a:off x="16990345" y="17058790"/>
            <a:ext cx="3044979" cy="17357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22C2536-9471-47AD-B65B-DF707BB834CA}"/>
              </a:ext>
            </a:extLst>
          </p:cNvPr>
          <p:cNvSpPr/>
          <p:nvPr/>
        </p:nvSpPr>
        <p:spPr>
          <a:xfrm rot="5400000">
            <a:off x="17615211" y="15717464"/>
            <a:ext cx="1795246" cy="650046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2" descr="Image result for wifi">
            <a:extLst>
              <a:ext uri="{FF2B5EF4-FFF2-40B4-BE49-F238E27FC236}">
                <a16:creationId xmlns:a16="http://schemas.microsoft.com/office/drawing/2014/main" id="{164E2BDC-CAA4-4FCF-94E9-3BD48512A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5422" y="15701828"/>
            <a:ext cx="1149902" cy="68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mqtt icon">
            <a:extLst>
              <a:ext uri="{FF2B5EF4-FFF2-40B4-BE49-F238E27FC236}">
                <a16:creationId xmlns:a16="http://schemas.microsoft.com/office/drawing/2014/main" id="{DC0E39D3-93CB-4C7E-9128-B97671130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8" t="9863" r="9468" b="9571"/>
          <a:stretch/>
        </p:blipFill>
        <p:spPr bwMode="auto">
          <a:xfrm>
            <a:off x="17302992" y="15551041"/>
            <a:ext cx="837254" cy="83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A6835A4-04EA-45E8-BDAE-C508209D17F6}"/>
              </a:ext>
            </a:extLst>
          </p:cNvPr>
          <p:cNvGrpSpPr/>
          <p:nvPr/>
        </p:nvGrpSpPr>
        <p:grpSpPr>
          <a:xfrm>
            <a:off x="20628790" y="18794511"/>
            <a:ext cx="1645920" cy="1645920"/>
            <a:chOff x="22129930" y="18248763"/>
            <a:chExt cx="1645920" cy="1645920"/>
          </a:xfrm>
        </p:grpSpPr>
        <p:pic>
          <p:nvPicPr>
            <p:cNvPr id="1028" name="Picture 4" descr="Image result for mongodb icon">
              <a:extLst>
                <a:ext uri="{FF2B5EF4-FFF2-40B4-BE49-F238E27FC236}">
                  <a16:creationId xmlns:a16="http://schemas.microsoft.com/office/drawing/2014/main" id="{CD35C93F-5F77-49BC-8051-554DAC5E46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86934" y="18304371"/>
              <a:ext cx="1331911" cy="1560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ardrop 16">
              <a:extLst>
                <a:ext uri="{FF2B5EF4-FFF2-40B4-BE49-F238E27FC236}">
                  <a16:creationId xmlns:a16="http://schemas.microsoft.com/office/drawing/2014/main" id="{CAFAF28E-0D51-462A-9BD6-F5DEA8E5F5F5}"/>
                </a:ext>
              </a:extLst>
            </p:cNvPr>
            <p:cNvSpPr/>
            <p:nvPr/>
          </p:nvSpPr>
          <p:spPr>
            <a:xfrm rot="15587811">
              <a:off x="22129930" y="18248763"/>
              <a:ext cx="1645920" cy="1645920"/>
            </a:xfrm>
            <a:prstGeom prst="teardrop">
              <a:avLst>
                <a:gd name="adj" fmla="val 20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2FDF3A-7D60-437B-B72F-8DE73D4E475E}"/>
              </a:ext>
            </a:extLst>
          </p:cNvPr>
          <p:cNvGrpSpPr/>
          <p:nvPr/>
        </p:nvGrpSpPr>
        <p:grpSpPr>
          <a:xfrm>
            <a:off x="18320575" y="20064511"/>
            <a:ext cx="2850784" cy="1645920"/>
            <a:chOff x="18320575" y="20064511"/>
            <a:chExt cx="2850784" cy="1645920"/>
          </a:xfrm>
        </p:grpSpPr>
        <p:sp>
          <p:nvSpPr>
            <p:cNvPr id="21" name="Teardrop 20">
              <a:extLst>
                <a:ext uri="{FF2B5EF4-FFF2-40B4-BE49-F238E27FC236}">
                  <a16:creationId xmlns:a16="http://schemas.microsoft.com/office/drawing/2014/main" id="{C6693E48-69F4-4299-983D-142D7421A75B}"/>
                </a:ext>
              </a:extLst>
            </p:cNvPr>
            <p:cNvSpPr/>
            <p:nvPr/>
          </p:nvSpPr>
          <p:spPr>
            <a:xfrm rot="18450467">
              <a:off x="18320575" y="20064511"/>
              <a:ext cx="1645920" cy="1645920"/>
            </a:xfrm>
            <a:prstGeom prst="teardrop">
              <a:avLst>
                <a:gd name="adj" fmla="val 20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28C1D5-FE0B-41C3-8BFE-856523A40A58}"/>
                </a:ext>
              </a:extLst>
            </p:cNvPr>
            <p:cNvSpPr txBox="1"/>
            <p:nvPr/>
          </p:nvSpPr>
          <p:spPr>
            <a:xfrm>
              <a:off x="18608214" y="20656638"/>
              <a:ext cx="25631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Socket</a:t>
              </a:r>
              <a:endParaRPr lang="vi-V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Teardrop 25">
            <a:extLst>
              <a:ext uri="{FF2B5EF4-FFF2-40B4-BE49-F238E27FC236}">
                <a16:creationId xmlns:a16="http://schemas.microsoft.com/office/drawing/2014/main" id="{9AF7FA65-F869-483E-B176-8F20641F8E41}"/>
              </a:ext>
            </a:extLst>
          </p:cNvPr>
          <p:cNvSpPr/>
          <p:nvPr/>
        </p:nvSpPr>
        <p:spPr>
          <a:xfrm rot="4321466">
            <a:off x="9281434" y="11563568"/>
            <a:ext cx="1645920" cy="1645920"/>
          </a:xfrm>
          <a:prstGeom prst="teardrop">
            <a:avLst>
              <a:gd name="adj" fmla="val 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Teardrop 29">
            <a:extLst>
              <a:ext uri="{FF2B5EF4-FFF2-40B4-BE49-F238E27FC236}">
                <a16:creationId xmlns:a16="http://schemas.microsoft.com/office/drawing/2014/main" id="{F6E17B5B-31A3-436C-B83D-2BA6C30E6893}"/>
              </a:ext>
            </a:extLst>
          </p:cNvPr>
          <p:cNvSpPr/>
          <p:nvPr/>
        </p:nvSpPr>
        <p:spPr>
          <a:xfrm rot="2751851">
            <a:off x="9077927" y="13302464"/>
            <a:ext cx="1645920" cy="1645920"/>
          </a:xfrm>
          <a:prstGeom prst="teardrop">
            <a:avLst>
              <a:gd name="adj" fmla="val 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Teardrop 32">
            <a:extLst>
              <a:ext uri="{FF2B5EF4-FFF2-40B4-BE49-F238E27FC236}">
                <a16:creationId xmlns:a16="http://schemas.microsoft.com/office/drawing/2014/main" id="{CFE5ADFD-E226-4EC0-BB96-48FE3D9521CC}"/>
              </a:ext>
            </a:extLst>
          </p:cNvPr>
          <p:cNvSpPr/>
          <p:nvPr/>
        </p:nvSpPr>
        <p:spPr>
          <a:xfrm rot="1046056">
            <a:off x="9241705" y="15072604"/>
            <a:ext cx="1645920" cy="1645920"/>
          </a:xfrm>
          <a:prstGeom prst="teardrop">
            <a:avLst>
              <a:gd name="adj" fmla="val 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Teardrop 35">
            <a:extLst>
              <a:ext uri="{FF2B5EF4-FFF2-40B4-BE49-F238E27FC236}">
                <a16:creationId xmlns:a16="http://schemas.microsoft.com/office/drawing/2014/main" id="{CC1AD734-5750-4491-B97D-9502B7418D07}"/>
              </a:ext>
            </a:extLst>
          </p:cNvPr>
          <p:cNvSpPr/>
          <p:nvPr/>
        </p:nvSpPr>
        <p:spPr>
          <a:xfrm rot="6330708">
            <a:off x="10901897" y="10488339"/>
            <a:ext cx="1645920" cy="1645920"/>
          </a:xfrm>
          <a:prstGeom prst="teardrop">
            <a:avLst>
              <a:gd name="adj" fmla="val 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0" name="Teardrop 39">
            <a:extLst>
              <a:ext uri="{FF2B5EF4-FFF2-40B4-BE49-F238E27FC236}">
                <a16:creationId xmlns:a16="http://schemas.microsoft.com/office/drawing/2014/main" id="{7F797015-7C7B-4BE7-9AEE-F31D4082BF28}"/>
              </a:ext>
            </a:extLst>
          </p:cNvPr>
          <p:cNvSpPr/>
          <p:nvPr/>
        </p:nvSpPr>
        <p:spPr>
          <a:xfrm rot="12942377">
            <a:off x="21078869" y="16230580"/>
            <a:ext cx="1645920" cy="1645920"/>
          </a:xfrm>
          <a:prstGeom prst="teardrop">
            <a:avLst>
              <a:gd name="adj" fmla="val 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1E578-B5A3-47CD-B3D6-666C960D15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057" y="10686295"/>
            <a:ext cx="1371600" cy="1349388"/>
          </a:xfrm>
          <a:prstGeom prst="rect">
            <a:avLst/>
          </a:prstGeom>
        </p:spPr>
      </p:pic>
      <p:pic>
        <p:nvPicPr>
          <p:cNvPr id="15" name="Picture 4" descr="Image result for rain icon">
            <a:extLst>
              <a:ext uri="{FF2B5EF4-FFF2-40B4-BE49-F238E27FC236}">
                <a16:creationId xmlns:a16="http://schemas.microsoft.com/office/drawing/2014/main" id="{9A536915-697E-4C31-B77C-9F351671B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732" y="11502308"/>
            <a:ext cx="1737360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F5A867D-2652-41F2-A331-8997125244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604" y="15245503"/>
            <a:ext cx="1300122" cy="13001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64F8BF8-8C8E-4B56-86C3-DCC56B29DA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175" y="13544006"/>
            <a:ext cx="685800" cy="122643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741924A-3CE5-402F-B88D-A93266ED6AAF}"/>
              </a:ext>
            </a:extLst>
          </p:cNvPr>
          <p:cNvGrpSpPr/>
          <p:nvPr/>
        </p:nvGrpSpPr>
        <p:grpSpPr>
          <a:xfrm>
            <a:off x="21283802" y="16347058"/>
            <a:ext cx="1280160" cy="1464826"/>
            <a:chOff x="21283802" y="16415638"/>
            <a:chExt cx="1280160" cy="1464826"/>
          </a:xfrm>
        </p:grpSpPr>
        <p:pic>
          <p:nvPicPr>
            <p:cNvPr id="2" name="Picture 2" descr="Image result for neural network icon">
              <a:extLst>
                <a:ext uri="{FF2B5EF4-FFF2-40B4-BE49-F238E27FC236}">
                  <a16:creationId xmlns:a16="http://schemas.microsoft.com/office/drawing/2014/main" id="{5462B968-D910-4C11-B09E-E766C359F6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83802" y="16415638"/>
              <a:ext cx="1280160" cy="128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DB7ABEA-1E6C-4920-849C-367CA1A9BBE6}"/>
                </a:ext>
              </a:extLst>
            </p:cNvPr>
            <p:cNvSpPr/>
            <p:nvPr/>
          </p:nvSpPr>
          <p:spPr>
            <a:xfrm>
              <a:off x="21559427" y="17511132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vi-VN" dirty="0">
                  <a:latin typeface="+mj-lt"/>
                </a:rPr>
                <a:t>ANN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917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8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Mạnh Thảo Nguyễn</dc:creator>
  <cp:lastModifiedBy>Mạnh Thảo Nguyễn</cp:lastModifiedBy>
  <cp:revision>5</cp:revision>
  <dcterms:created xsi:type="dcterms:W3CDTF">2019-01-21T03:35:50Z</dcterms:created>
  <dcterms:modified xsi:type="dcterms:W3CDTF">2019-01-23T14:15:46Z</dcterms:modified>
</cp:coreProperties>
</file>