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5720000" cy="4572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4236" y="-7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7482420"/>
            <a:ext cx="38862000" cy="15917333"/>
          </a:xfrm>
        </p:spPr>
        <p:txBody>
          <a:bodyPr anchor="b"/>
          <a:lstStyle>
            <a:lvl1pPr algn="ctr">
              <a:defRPr sz="3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24013587"/>
            <a:ext cx="34290000" cy="11038413"/>
          </a:xfrm>
        </p:spPr>
        <p:txBody>
          <a:bodyPr/>
          <a:lstStyle>
            <a:lvl1pPr marL="0" indent="0" algn="ctr">
              <a:buNone/>
              <a:defRPr sz="12000"/>
            </a:lvl1pPr>
            <a:lvl2pPr marL="2286000" indent="0" algn="ctr">
              <a:buNone/>
              <a:defRPr sz="10000"/>
            </a:lvl2pPr>
            <a:lvl3pPr marL="4572000" indent="0" algn="ctr">
              <a:buNone/>
              <a:defRPr sz="9000"/>
            </a:lvl3pPr>
            <a:lvl4pPr marL="6858000" indent="0" algn="ctr">
              <a:buNone/>
              <a:defRPr sz="8000"/>
            </a:lvl4pPr>
            <a:lvl5pPr marL="9144000" indent="0" algn="ctr">
              <a:buNone/>
              <a:defRPr sz="8000"/>
            </a:lvl5pPr>
            <a:lvl6pPr marL="11430000" indent="0" algn="ctr">
              <a:buNone/>
              <a:defRPr sz="8000"/>
            </a:lvl6pPr>
            <a:lvl7pPr marL="13716000" indent="0" algn="ctr">
              <a:buNone/>
              <a:defRPr sz="8000"/>
            </a:lvl7pPr>
            <a:lvl8pPr marL="16002000" indent="0" algn="ctr">
              <a:buNone/>
              <a:defRPr sz="8000"/>
            </a:lvl8pPr>
            <a:lvl9pPr marL="18288000" indent="0" algn="ctr">
              <a:buNone/>
              <a:defRPr sz="8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3D03-ED52-4500-828C-52C2F62F1519}" type="datetimeFigureOut">
              <a:rPr lang="vi-VN" smtClean="0"/>
              <a:t>16/01/2019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5A09-F33C-4056-A5A1-3117BDDF7B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945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3D03-ED52-4500-828C-52C2F62F1519}" type="datetimeFigureOut">
              <a:rPr lang="vi-VN" smtClean="0"/>
              <a:t>16/01/2019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5A09-F33C-4056-A5A1-3117BDDF7B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321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8" y="2434167"/>
            <a:ext cx="9858375" cy="38745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3" y="2434167"/>
            <a:ext cx="29003625" cy="387455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3D03-ED52-4500-828C-52C2F62F1519}" type="datetimeFigureOut">
              <a:rPr lang="vi-VN" smtClean="0"/>
              <a:t>16/01/2019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5A09-F33C-4056-A5A1-3117BDDF7B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175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3D03-ED52-4500-828C-52C2F62F1519}" type="datetimeFigureOut">
              <a:rPr lang="vi-VN" smtClean="0"/>
              <a:t>16/01/2019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5A09-F33C-4056-A5A1-3117BDDF7B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057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0" y="11398263"/>
            <a:ext cx="39433500" cy="19018247"/>
          </a:xfrm>
        </p:spPr>
        <p:txBody>
          <a:bodyPr anchor="b"/>
          <a:lstStyle>
            <a:lvl1pPr>
              <a:defRPr sz="3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0" y="30596430"/>
            <a:ext cx="39433500" cy="10001247"/>
          </a:xfrm>
        </p:spPr>
        <p:txBody>
          <a:bodyPr/>
          <a:lstStyle>
            <a:lvl1pPr marL="0" indent="0">
              <a:buNone/>
              <a:defRPr sz="12000">
                <a:solidFill>
                  <a:schemeClr val="tx1"/>
                </a:solidFill>
              </a:defRPr>
            </a:lvl1pPr>
            <a:lvl2pPr marL="2286000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2pPr>
            <a:lvl3pPr marL="457200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3pPr>
            <a:lvl4pPr marL="6858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4pPr>
            <a:lvl5pPr marL="9144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5pPr>
            <a:lvl6pPr marL="11430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6pPr>
            <a:lvl7pPr marL="13716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7pPr>
            <a:lvl8pPr marL="16002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8pPr>
            <a:lvl9pPr marL="18288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3D03-ED52-4500-828C-52C2F62F1519}" type="datetimeFigureOut">
              <a:rPr lang="vi-VN" smtClean="0"/>
              <a:t>16/01/2019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5A09-F33C-4056-A5A1-3117BDDF7B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954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12170833"/>
            <a:ext cx="19431000" cy="29008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12170833"/>
            <a:ext cx="19431000" cy="29008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3D03-ED52-4500-828C-52C2F62F1519}" type="datetimeFigureOut">
              <a:rPr lang="vi-VN" smtClean="0"/>
              <a:t>16/01/2019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5A09-F33C-4056-A5A1-3117BDDF7B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992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434177"/>
            <a:ext cx="39433500" cy="8837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0" y="11207753"/>
            <a:ext cx="19341700" cy="5492747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286000" indent="0">
              <a:buNone/>
              <a:defRPr sz="10000" b="1"/>
            </a:lvl2pPr>
            <a:lvl3pPr marL="4572000" indent="0">
              <a:buNone/>
              <a:defRPr sz="9000" b="1"/>
            </a:lvl3pPr>
            <a:lvl4pPr marL="6858000" indent="0">
              <a:buNone/>
              <a:defRPr sz="8000" b="1"/>
            </a:lvl4pPr>
            <a:lvl5pPr marL="9144000" indent="0">
              <a:buNone/>
              <a:defRPr sz="8000" b="1"/>
            </a:lvl5pPr>
            <a:lvl6pPr marL="11430000" indent="0">
              <a:buNone/>
              <a:defRPr sz="8000" b="1"/>
            </a:lvl6pPr>
            <a:lvl7pPr marL="13716000" indent="0">
              <a:buNone/>
              <a:defRPr sz="8000" b="1"/>
            </a:lvl7pPr>
            <a:lvl8pPr marL="16002000" indent="0">
              <a:buNone/>
              <a:defRPr sz="8000" b="1"/>
            </a:lvl8pPr>
            <a:lvl9pPr marL="18288000" indent="0">
              <a:buNone/>
              <a:defRPr sz="8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0" y="16700500"/>
            <a:ext cx="19341700" cy="24563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2" y="11207753"/>
            <a:ext cx="19436955" cy="5492747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286000" indent="0">
              <a:buNone/>
              <a:defRPr sz="10000" b="1"/>
            </a:lvl2pPr>
            <a:lvl3pPr marL="4572000" indent="0">
              <a:buNone/>
              <a:defRPr sz="9000" b="1"/>
            </a:lvl3pPr>
            <a:lvl4pPr marL="6858000" indent="0">
              <a:buNone/>
              <a:defRPr sz="8000" b="1"/>
            </a:lvl4pPr>
            <a:lvl5pPr marL="9144000" indent="0">
              <a:buNone/>
              <a:defRPr sz="8000" b="1"/>
            </a:lvl5pPr>
            <a:lvl6pPr marL="11430000" indent="0">
              <a:buNone/>
              <a:defRPr sz="8000" b="1"/>
            </a:lvl6pPr>
            <a:lvl7pPr marL="13716000" indent="0">
              <a:buNone/>
              <a:defRPr sz="8000" b="1"/>
            </a:lvl7pPr>
            <a:lvl8pPr marL="16002000" indent="0">
              <a:buNone/>
              <a:defRPr sz="8000" b="1"/>
            </a:lvl8pPr>
            <a:lvl9pPr marL="18288000" indent="0">
              <a:buNone/>
              <a:defRPr sz="8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2" y="16700500"/>
            <a:ext cx="19436955" cy="24563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3D03-ED52-4500-828C-52C2F62F1519}" type="datetimeFigureOut">
              <a:rPr lang="vi-VN" smtClean="0"/>
              <a:t>16/01/2019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5A09-F33C-4056-A5A1-3117BDDF7B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002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3D03-ED52-4500-828C-52C2F62F1519}" type="datetimeFigureOut">
              <a:rPr lang="vi-VN" smtClean="0"/>
              <a:t>16/01/2019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5A09-F33C-4056-A5A1-3117BDDF7B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856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3D03-ED52-4500-828C-52C2F62F1519}" type="datetimeFigureOut">
              <a:rPr lang="vi-VN" smtClean="0"/>
              <a:t>16/01/2019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5A09-F33C-4056-A5A1-3117BDDF7B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227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3048000"/>
            <a:ext cx="14745890" cy="10668000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6582844"/>
            <a:ext cx="23145750" cy="32490833"/>
          </a:xfrm>
        </p:spPr>
        <p:txBody>
          <a:bodyPr/>
          <a:lstStyle>
            <a:lvl1pPr>
              <a:defRPr sz="16000"/>
            </a:lvl1pPr>
            <a:lvl2pPr>
              <a:defRPr sz="14000"/>
            </a:lvl2pPr>
            <a:lvl3pPr>
              <a:defRPr sz="120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13716000"/>
            <a:ext cx="14745890" cy="25410587"/>
          </a:xfrm>
        </p:spPr>
        <p:txBody>
          <a:bodyPr/>
          <a:lstStyle>
            <a:lvl1pPr marL="0" indent="0">
              <a:buNone/>
              <a:defRPr sz="8000"/>
            </a:lvl1pPr>
            <a:lvl2pPr marL="2286000" indent="0">
              <a:buNone/>
              <a:defRPr sz="7000"/>
            </a:lvl2pPr>
            <a:lvl3pPr marL="4572000" indent="0">
              <a:buNone/>
              <a:defRPr sz="6000"/>
            </a:lvl3pPr>
            <a:lvl4pPr marL="6858000" indent="0">
              <a:buNone/>
              <a:defRPr sz="5000"/>
            </a:lvl4pPr>
            <a:lvl5pPr marL="9144000" indent="0">
              <a:buNone/>
              <a:defRPr sz="5000"/>
            </a:lvl5pPr>
            <a:lvl6pPr marL="11430000" indent="0">
              <a:buNone/>
              <a:defRPr sz="5000"/>
            </a:lvl6pPr>
            <a:lvl7pPr marL="13716000" indent="0">
              <a:buNone/>
              <a:defRPr sz="5000"/>
            </a:lvl7pPr>
            <a:lvl8pPr marL="16002000" indent="0">
              <a:buNone/>
              <a:defRPr sz="5000"/>
            </a:lvl8pPr>
            <a:lvl9pPr marL="18288000" indent="0">
              <a:buNone/>
              <a:defRPr sz="5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3D03-ED52-4500-828C-52C2F62F1519}" type="datetimeFigureOut">
              <a:rPr lang="vi-VN" smtClean="0"/>
              <a:t>16/01/2019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5A09-F33C-4056-A5A1-3117BDDF7B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629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3048000"/>
            <a:ext cx="14745890" cy="10668000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6582844"/>
            <a:ext cx="23145750" cy="32490833"/>
          </a:xfrm>
        </p:spPr>
        <p:txBody>
          <a:bodyPr anchor="t"/>
          <a:lstStyle>
            <a:lvl1pPr marL="0" indent="0">
              <a:buNone/>
              <a:defRPr sz="16000"/>
            </a:lvl1pPr>
            <a:lvl2pPr marL="2286000" indent="0">
              <a:buNone/>
              <a:defRPr sz="14000"/>
            </a:lvl2pPr>
            <a:lvl3pPr marL="4572000" indent="0">
              <a:buNone/>
              <a:defRPr sz="12000"/>
            </a:lvl3pPr>
            <a:lvl4pPr marL="6858000" indent="0">
              <a:buNone/>
              <a:defRPr sz="10000"/>
            </a:lvl4pPr>
            <a:lvl5pPr marL="9144000" indent="0">
              <a:buNone/>
              <a:defRPr sz="10000"/>
            </a:lvl5pPr>
            <a:lvl6pPr marL="11430000" indent="0">
              <a:buNone/>
              <a:defRPr sz="10000"/>
            </a:lvl6pPr>
            <a:lvl7pPr marL="13716000" indent="0">
              <a:buNone/>
              <a:defRPr sz="10000"/>
            </a:lvl7pPr>
            <a:lvl8pPr marL="16002000" indent="0">
              <a:buNone/>
              <a:defRPr sz="10000"/>
            </a:lvl8pPr>
            <a:lvl9pPr marL="18288000" indent="0">
              <a:buNone/>
              <a:defRPr sz="10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13716000"/>
            <a:ext cx="14745890" cy="25410587"/>
          </a:xfrm>
        </p:spPr>
        <p:txBody>
          <a:bodyPr/>
          <a:lstStyle>
            <a:lvl1pPr marL="0" indent="0">
              <a:buNone/>
              <a:defRPr sz="8000"/>
            </a:lvl1pPr>
            <a:lvl2pPr marL="2286000" indent="0">
              <a:buNone/>
              <a:defRPr sz="7000"/>
            </a:lvl2pPr>
            <a:lvl3pPr marL="4572000" indent="0">
              <a:buNone/>
              <a:defRPr sz="6000"/>
            </a:lvl3pPr>
            <a:lvl4pPr marL="6858000" indent="0">
              <a:buNone/>
              <a:defRPr sz="5000"/>
            </a:lvl4pPr>
            <a:lvl5pPr marL="9144000" indent="0">
              <a:buNone/>
              <a:defRPr sz="5000"/>
            </a:lvl5pPr>
            <a:lvl6pPr marL="11430000" indent="0">
              <a:buNone/>
              <a:defRPr sz="5000"/>
            </a:lvl6pPr>
            <a:lvl7pPr marL="13716000" indent="0">
              <a:buNone/>
              <a:defRPr sz="5000"/>
            </a:lvl7pPr>
            <a:lvl8pPr marL="16002000" indent="0">
              <a:buNone/>
              <a:defRPr sz="5000"/>
            </a:lvl8pPr>
            <a:lvl9pPr marL="18288000" indent="0">
              <a:buNone/>
              <a:defRPr sz="5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3D03-ED52-4500-828C-52C2F62F1519}" type="datetimeFigureOut">
              <a:rPr lang="vi-VN" smtClean="0"/>
              <a:t>16/01/2019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5A09-F33C-4056-A5A1-3117BDDF7B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304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2434177"/>
            <a:ext cx="39433500" cy="8837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12170833"/>
            <a:ext cx="39433500" cy="2900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42375677"/>
            <a:ext cx="102870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D3D03-ED52-4500-828C-52C2F62F1519}" type="datetimeFigureOut">
              <a:rPr lang="vi-VN" smtClean="0"/>
              <a:t>16/01/2019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42375677"/>
            <a:ext cx="154305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42375677"/>
            <a:ext cx="102870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25A09-F33C-4056-A5A1-3117BDDF7B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328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0" rtl="0" eaLnBrk="1" latinLnBrk="0" hangingPunct="1">
        <a:lnSpc>
          <a:spcPct val="90000"/>
        </a:lnSpc>
        <a:spcBef>
          <a:spcPct val="0"/>
        </a:spcBef>
        <a:buNone/>
        <a:defRPr sz="2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0" indent="-1143000" algn="l" defTabSz="4572000" rtl="0" eaLnBrk="1" latinLnBrk="0" hangingPunct="1">
        <a:lnSpc>
          <a:spcPct val="90000"/>
        </a:lnSpc>
        <a:spcBef>
          <a:spcPts val="5000"/>
        </a:spcBef>
        <a:buFont typeface="Arial" panose="020B0604020202020204" pitchFamily="34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120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30C821B-1ED8-401E-A6A5-44695656A653}"/>
              </a:ext>
            </a:extLst>
          </p:cNvPr>
          <p:cNvGrpSpPr/>
          <p:nvPr/>
        </p:nvGrpSpPr>
        <p:grpSpPr>
          <a:xfrm>
            <a:off x="18284190" y="20483036"/>
            <a:ext cx="9151620" cy="4663440"/>
            <a:chOff x="23796171" y="35846520"/>
            <a:chExt cx="9151620" cy="475392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4A13196-2A70-48F0-9646-5484CD5B25BB}"/>
                </a:ext>
              </a:extLst>
            </p:cNvPr>
            <p:cNvSpPr/>
            <p:nvPr/>
          </p:nvSpPr>
          <p:spPr>
            <a:xfrm>
              <a:off x="23796171" y="37323848"/>
              <a:ext cx="3200400" cy="1371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Weather Monitoring Node</a:t>
              </a:r>
              <a:endParaRPr lang="vi-V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8DB80A8-4CF8-4D0E-ACFA-DA9C0282FEA4}"/>
                </a:ext>
              </a:extLst>
            </p:cNvPr>
            <p:cNvSpPr/>
            <p:nvPr/>
          </p:nvSpPr>
          <p:spPr>
            <a:xfrm>
              <a:off x="29747391" y="37323848"/>
              <a:ext cx="3200400" cy="1371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Raspberry Pi Gateway</a:t>
              </a:r>
              <a:endParaRPr lang="vi-V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862650F3-CE9E-4956-A2FC-22A16B12CD75}"/>
                </a:ext>
              </a:extLst>
            </p:cNvPr>
            <p:cNvSpPr/>
            <p:nvPr/>
          </p:nvSpPr>
          <p:spPr>
            <a:xfrm>
              <a:off x="26996571" y="37648333"/>
              <a:ext cx="2750820" cy="72263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LoRa</a:t>
              </a:r>
              <a:endPara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6" name="Picture 2" descr="Image result for txt file icon">
              <a:extLst>
                <a:ext uri="{FF2B5EF4-FFF2-40B4-BE49-F238E27FC236}">
                  <a16:creationId xmlns:a16="http://schemas.microsoft.com/office/drawing/2014/main" id="{F374A84D-460A-4D9F-BF0A-D979F25E6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5091" y="38695448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6B3FA0-72D8-46D2-9A9B-F7FA8AC610C7}"/>
                </a:ext>
              </a:extLst>
            </p:cNvPr>
            <p:cNvSpPr txBox="1"/>
            <p:nvPr/>
          </p:nvSpPr>
          <p:spPr>
            <a:xfrm>
              <a:off x="24153222" y="35846520"/>
              <a:ext cx="248629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Temperature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Humidity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Air Pressure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Wind speed &amp; direction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Rainfall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596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16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Mạnh Thảo Nguyễn</dc:creator>
  <cp:lastModifiedBy>Mạnh Thảo Nguyễn</cp:lastModifiedBy>
  <cp:revision>2</cp:revision>
  <dcterms:created xsi:type="dcterms:W3CDTF">2019-01-15T19:22:56Z</dcterms:created>
  <dcterms:modified xsi:type="dcterms:W3CDTF">2019-01-15T19:34:21Z</dcterms:modified>
</cp:coreProperties>
</file>