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8"/>
  </p:notesMasterIdLst>
  <p:handoutMasterIdLst>
    <p:handoutMasterId r:id="rId29"/>
  </p:handoutMasterIdLst>
  <p:sldIdLst>
    <p:sldId id="265" r:id="rId5"/>
    <p:sldId id="707" r:id="rId6"/>
    <p:sldId id="702" r:id="rId7"/>
    <p:sldId id="703" r:id="rId8"/>
    <p:sldId id="706" r:id="rId9"/>
    <p:sldId id="709" r:id="rId10"/>
    <p:sldId id="710" r:id="rId11"/>
    <p:sldId id="718" r:id="rId12"/>
    <p:sldId id="719" r:id="rId13"/>
    <p:sldId id="712" r:id="rId14"/>
    <p:sldId id="720" r:id="rId15"/>
    <p:sldId id="721" r:id="rId16"/>
    <p:sldId id="715" r:id="rId17"/>
    <p:sldId id="713" r:id="rId18"/>
    <p:sldId id="730" r:id="rId19"/>
    <p:sldId id="732" r:id="rId20"/>
    <p:sldId id="722" r:id="rId21"/>
    <p:sldId id="733" r:id="rId22"/>
    <p:sldId id="727" r:id="rId23"/>
    <p:sldId id="724" r:id="rId24"/>
    <p:sldId id="725" r:id="rId25"/>
    <p:sldId id="687" r:id="rId26"/>
    <p:sldId id="6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92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www.codeschool.com/courses/powering-up-with-react" TargetMode="External"/><Relationship Id="rId5" Type="http://schemas.openxmlformats.org/officeDocument/2006/relationships/hyperlink" Target="http://buildwithreact.com/tutorial" TargetMode="External"/><Relationship Id="rId6" Type="http://schemas.openxmlformats.org/officeDocument/2006/relationships/hyperlink" Target="https://www.youtube.com/watch?v=PGUMRVowdv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&lt;DATE HERE&gt;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57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Use: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React Official Documentation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https://facebook.github.io/react/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School React Tutorial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https://www.codeschool.com/courses/powering-up-with-react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EggHead.io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With React Tutorial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http://buildwithreact.com/tutorial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 Pen – React in 15 Minutes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https://www.youtube.com/watch?v=PGUMRVowdv8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YouTube things…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read everything..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 or Firebase – which are intended for limited use strict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Docs</a:t>
            </a:r>
          </a:p>
        </p:txBody>
      </p:sp>
    </p:spTree>
    <p:extLst>
      <p:ext uri="{BB962C8B-B14F-4D97-AF65-F5344CB8AC3E}">
        <p14:creationId xmlns:p14="http://schemas.microsoft.com/office/powerpoint/2010/main" val="4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Immersion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438400"/>
            <a:ext cx="8583814" cy="1600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your Project Groups…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Answer each of the questions slacked out to you. 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Really try on this activity!</a:t>
            </a:r>
          </a:p>
        </p:txBody>
      </p:sp>
    </p:spTree>
    <p:extLst>
      <p:ext uri="{BB962C8B-B14F-4D97-AF65-F5344CB8AC3E}">
        <p14:creationId xmlns:p14="http://schemas.microsoft.com/office/powerpoint/2010/main" val="1643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Gentle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Instructor…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“Duh. I remember.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I’ve felt dumb everyday since we started.”</a:t>
            </a:r>
          </a:p>
        </p:txBody>
      </p:sp>
    </p:spTree>
    <p:extLst>
      <p:ext uri="{BB962C8B-B14F-4D97-AF65-F5344CB8AC3E}">
        <p14:creationId xmlns:p14="http://schemas.microsoft.com/office/powerpoint/2010/main" val="23127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Student…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Nah </a:t>
            </a:r>
            <a:r>
              <a:rPr lang="en-US" sz="4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Brah</a:t>
            </a: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about to feel </a:t>
            </a:r>
            <a:r>
              <a:rPr lang="en-US" sz="3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waaaaay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MOARRR dumb.</a:t>
            </a:r>
          </a:p>
        </p:txBody>
      </p:sp>
    </p:spTree>
    <p:extLst>
      <p:ext uri="{BB962C8B-B14F-4D97-AF65-F5344CB8AC3E}">
        <p14:creationId xmlns:p14="http://schemas.microsoft.com/office/powerpoint/2010/main" val="15697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11573</TotalTime>
  <Words>546</Words>
  <Application>Microsoft Macintosh PowerPoint</Application>
  <PresentationFormat>On-screen Show (4:3)</PresentationFormat>
  <Paragraphs>115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Roboto</vt:lpstr>
      <vt:lpstr>Arial</vt:lpstr>
      <vt:lpstr>Calibri Light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Silly Instructor…</vt:lpstr>
      <vt:lpstr>Silly Student…</vt:lpstr>
      <vt:lpstr>Welcome to ReactJS!!!</vt:lpstr>
      <vt:lpstr>Note: This will not be you.</vt:lpstr>
      <vt:lpstr>Note: This will be you.</vt:lpstr>
      <vt:lpstr>Resources To Use: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Digging into Docs</vt:lpstr>
      <vt:lpstr>Documentation Immersion</vt:lpstr>
      <vt:lpstr>A Gentle Intro</vt:lpstr>
      <vt:lpstr>Questions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Tatiana Alcocer</cp:lastModifiedBy>
  <cp:revision>1534</cp:revision>
  <cp:lastPrinted>2016-01-30T16:23:56Z</cp:lastPrinted>
  <dcterms:created xsi:type="dcterms:W3CDTF">2015-01-20T17:19:00Z</dcterms:created>
  <dcterms:modified xsi:type="dcterms:W3CDTF">2017-03-14T23:12:04Z</dcterms:modified>
</cp:coreProperties>
</file>