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107851-11C8-461E-A8C9-1C11071DD47F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4ABC-79D5-1855-449A-FCEE1F94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A2618-2582-F1E3-3F71-9D377ED1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13CE-92CF-DAC4-D212-D046459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8C59-2EC6-4FB4-89E4-F588C06E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4703-9D8E-26C9-D18D-35FC195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44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C09E-1561-B90D-BEBF-6B450537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62AC-234E-87C0-2ACB-90B2C9B1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E4B12-CCAE-C801-E0CE-CE8DCB42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6652-3405-4ACD-05B8-B8747974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B7F4-6122-4F65-4ABA-ADA52469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469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D02D4-5330-50F0-C280-907801B4E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7403-8101-BB98-93B1-EFC35FAB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2CB2-28F2-5F81-A23C-EF356233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E7B6-4A4A-7E87-9B6E-55D09D67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A27C-1461-E3C8-AD70-70B131DB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714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F4D6-C41E-7DA2-EA1F-C3C94A62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7CAA-478E-6908-E0CB-66F0FDC0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7EB4-F939-1891-3A6C-867ACF11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B006-7675-0D2D-704C-4147CF94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4FE8-35BE-223E-DB0C-F937E8E0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68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0FE4-C6F7-3CF8-0223-F54AD65B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C470-828F-E93A-68F3-99BFE019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DEE-C26C-2945-E726-DA406180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9BD6-2173-CCD0-D856-1D59889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0D5A-414F-A52B-C7A6-3EE5550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51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FCC-249E-E212-B302-C492C7D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AA55-1FC1-AB4A-90D6-4B2B9AB7A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AEB62-0640-6FF1-0E83-753F3340C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869D-E7F2-3C43-FE30-292A8D4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D4EF-53A7-4695-0D0F-8D663153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4E920-C648-854A-D967-17A44A5E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188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6BFD-319E-88EC-497F-7ABC9E2D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B429-69C1-0691-9DDC-9DF4F705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FC58-DFBB-EC5F-D391-22BCAE89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DA1F5-0DE8-117B-241E-CD19E6CC3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3D660-7CB6-DA8D-D1AC-C5B7543F2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D3591-4470-FD3E-60ED-18390E73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90A58-6445-C47D-5BB3-E63409B8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80FF4-EB2B-B96C-BDA2-E03A2DC4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92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FA09-0D09-3BA4-52EC-1958A140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7279A-FB9B-524A-3E3D-A1C68A44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AE01C-D3B8-CE67-5CCA-6373FA1B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AF2B-9E3F-2AEC-A6A5-1F29D90F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0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129B1-5ABA-0133-316D-4FD9981C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6771E-A58E-2AFF-28F8-D067141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3ED3-EB69-E6E0-9C53-CC4215EA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4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3B15-1CE9-2728-C40B-6877EB87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C05B-1E72-815E-65B4-000A9C0A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2BD9-D8BE-B578-8A93-68EE559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91BB-B319-2824-6E6F-4E4A8948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3E957-449E-342B-04C0-F635BB62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639C-D6E3-137A-665F-D7443D8C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55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0F6-B90B-94C4-82EF-1749A707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E297F-4677-F7F9-E24B-3F46DAE00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65C6A-981A-2DC5-6461-A023388D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0C20-53C2-3B8B-4918-234E389B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D327-D866-494F-847F-1F5208AC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F8BF-5053-B3B8-0B11-E6A2274A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7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8C353-FD3F-3E53-8F7C-0D4C3411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FA54-A590-208A-283C-AD18D13C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39C8-B5A3-B461-A131-22959554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4D74-D537-4147-AA94-5F9C1C0B077E}" type="datetimeFigureOut">
              <a:rPr lang="vi-VN" smtClean="0"/>
              <a:t>01/03/2023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94B4-4E53-B96F-4CD0-2B00D51B5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0729-FF5B-C3F8-8958-6E933152A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CCFC-E8F4-4723-B4C4-1A27AFF8A9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61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AD4CF3-B0BA-4E67-9909-AF9AFCED1A12}"/>
              </a:ext>
            </a:extLst>
          </p:cNvPr>
          <p:cNvGrpSpPr/>
          <p:nvPr/>
        </p:nvGrpSpPr>
        <p:grpSpPr>
          <a:xfrm>
            <a:off x="13106" y="-7388"/>
            <a:ext cx="12178894" cy="6865388"/>
            <a:chOff x="13106" y="-7388"/>
            <a:chExt cx="12178894" cy="6865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857460-DB52-5974-5886-2A8CDD60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6" y="-7388"/>
              <a:ext cx="12178894" cy="686538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BD2952-1C02-58E1-7B01-D86E00722793}"/>
                </a:ext>
              </a:extLst>
            </p:cNvPr>
            <p:cNvSpPr/>
            <p:nvPr/>
          </p:nvSpPr>
          <p:spPr>
            <a:xfrm>
              <a:off x="1079653" y="4285561"/>
              <a:ext cx="10102467" cy="163049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FB8760-A63B-53C4-678F-968801BF07FD}"/>
                </a:ext>
              </a:extLst>
            </p:cNvPr>
            <p:cNvSpPr/>
            <p:nvPr/>
          </p:nvSpPr>
          <p:spPr>
            <a:xfrm>
              <a:off x="3771440" y="2335576"/>
              <a:ext cx="4649119" cy="8235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99B4DD-22D6-05FD-FC08-645E76C10B9E}"/>
              </a:ext>
            </a:extLst>
          </p:cNvPr>
          <p:cNvSpPr txBox="1"/>
          <p:nvPr/>
        </p:nvSpPr>
        <p:spPr>
          <a:xfrm>
            <a:off x="4775811" y="2328090"/>
            <a:ext cx="27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QSHOP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FA06E-76BB-183B-F3A6-CD1F83B599E5}"/>
              </a:ext>
            </a:extLst>
          </p:cNvPr>
          <p:cNvSpPr txBox="1"/>
          <p:nvPr/>
        </p:nvSpPr>
        <p:spPr>
          <a:xfrm>
            <a:off x="1154933" y="4483865"/>
            <a:ext cx="1740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1">
                <a:latin typeface="inherit"/>
              </a:rPr>
              <a:t>Luôn luôn lắng nghe, luôn luôn thấu hiểu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51F06-1F44-DA6B-0FC5-1135816D10C0}"/>
              </a:ext>
            </a:extLst>
          </p:cNvPr>
          <p:cNvSpPr txBox="1"/>
          <p:nvPr/>
        </p:nvSpPr>
        <p:spPr>
          <a:xfrm>
            <a:off x="3905478" y="4483865"/>
            <a:ext cx="1740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1">
                <a:solidFill>
                  <a:srgbClr val="333333"/>
                </a:solidFill>
                <a:effectLst/>
                <a:latin typeface="inherit"/>
              </a:rPr>
              <a:t>Sự hài lòng là phương châm của chúng tôi</a:t>
            </a:r>
            <a:endParaRPr lang="vi-VN" sz="2000" b="1" i="1">
              <a:latin typeface="inheri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5F8EB-FB88-C180-2C1C-9AD637B604E7}"/>
              </a:ext>
            </a:extLst>
          </p:cNvPr>
          <p:cNvSpPr txBox="1"/>
          <p:nvPr/>
        </p:nvSpPr>
        <p:spPr>
          <a:xfrm>
            <a:off x="6426505" y="4483865"/>
            <a:ext cx="1880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1">
                <a:latin typeface="inherit"/>
              </a:rPr>
              <a:t>Tận tình và chân thành với khách hàng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F1EDC-3273-905D-6493-08DB5B30441F}"/>
              </a:ext>
            </a:extLst>
          </p:cNvPr>
          <p:cNvSpPr txBox="1"/>
          <p:nvPr/>
        </p:nvSpPr>
        <p:spPr>
          <a:xfrm>
            <a:off x="9033831" y="4483865"/>
            <a:ext cx="200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1">
                <a:solidFill>
                  <a:srgbClr val="333333"/>
                </a:solidFill>
                <a:effectLst/>
                <a:latin typeface="inherit"/>
              </a:rPr>
              <a:t>Đam mê của bạn là sự hài lòng của chúng tôi</a:t>
            </a:r>
            <a:endParaRPr lang="vi-VN" sz="2000" b="1" i="1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13207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93E26E-F697-37AE-9C22-681C7285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83"/>
            <a:ext cx="12192000" cy="688856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A9E22D4-D227-4BB4-398B-DF23123F26C0}"/>
              </a:ext>
            </a:extLst>
          </p:cNvPr>
          <p:cNvGrpSpPr/>
          <p:nvPr/>
        </p:nvGrpSpPr>
        <p:grpSpPr>
          <a:xfrm>
            <a:off x="927252" y="978664"/>
            <a:ext cx="10805712" cy="2039958"/>
            <a:chOff x="927252" y="978664"/>
            <a:chExt cx="10805712" cy="2039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1D58-DA2C-5EA1-97FB-78B74AA31691}"/>
                </a:ext>
              </a:extLst>
            </p:cNvPr>
            <p:cNvSpPr/>
            <p:nvPr/>
          </p:nvSpPr>
          <p:spPr>
            <a:xfrm>
              <a:off x="5060414" y="1608462"/>
              <a:ext cx="6672550" cy="14101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147443-4163-8305-8873-4D6ECEAE7D45}"/>
                </a:ext>
              </a:extLst>
            </p:cNvPr>
            <p:cNvSpPr/>
            <p:nvPr/>
          </p:nvSpPr>
          <p:spPr>
            <a:xfrm>
              <a:off x="927252" y="978664"/>
              <a:ext cx="2730347" cy="203995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7C59F4-2DBC-5828-E8CC-E231852623FD}"/>
              </a:ext>
            </a:extLst>
          </p:cNvPr>
          <p:cNvSpPr txBox="1"/>
          <p:nvPr/>
        </p:nvSpPr>
        <p:spPr>
          <a:xfrm>
            <a:off x="565530" y="877792"/>
            <a:ext cx="3453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QSHOP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75F53-87F5-42FB-0BDB-7D7CAD210FBB}"/>
              </a:ext>
            </a:extLst>
          </p:cNvPr>
          <p:cNvSpPr txBox="1"/>
          <p:nvPr/>
        </p:nvSpPr>
        <p:spPr>
          <a:xfrm>
            <a:off x="5578208" y="1608462"/>
            <a:ext cx="1362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it"/>
              </a:rPr>
              <a:t>Simply Beautiful</a:t>
            </a:r>
            <a:endParaRPr lang="vi-VN" sz="24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0BFCB-75D2-FC91-CD40-0ED843222200}"/>
              </a:ext>
            </a:extLst>
          </p:cNvPr>
          <p:cNvSpPr txBox="1"/>
          <p:nvPr/>
        </p:nvSpPr>
        <p:spPr>
          <a:xfrm>
            <a:off x="7779745" y="1608462"/>
            <a:ext cx="157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it"/>
              </a:rPr>
              <a:t>Endless discovery</a:t>
            </a:r>
            <a:endParaRPr lang="vi-VN" sz="24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F2AF-F107-48E5-265A-8C78CC7CB612}"/>
              </a:ext>
            </a:extLst>
          </p:cNvPr>
          <p:cNvSpPr txBox="1"/>
          <p:nvPr/>
        </p:nvSpPr>
        <p:spPr>
          <a:xfrm>
            <a:off x="10108892" y="1608462"/>
            <a:ext cx="1517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it"/>
              </a:rPr>
              <a:t>Keep exploring</a:t>
            </a:r>
            <a:endParaRPr lang="vi-VN" sz="24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7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quang</dc:creator>
  <cp:lastModifiedBy>linh quang</cp:lastModifiedBy>
  <cp:revision>3</cp:revision>
  <dcterms:created xsi:type="dcterms:W3CDTF">2023-03-01T07:59:35Z</dcterms:created>
  <dcterms:modified xsi:type="dcterms:W3CDTF">2023-03-01T08:20:11Z</dcterms:modified>
</cp:coreProperties>
</file>