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Staatliches"/>
      <p:regular r:id="rId27"/>
    </p:embeddedFont>
    <p:embeddedFont>
      <p:font typeface="Rajdhani"/>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w6hN6LZoRzp76eCRLE6YFoklE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jdhani-regular.fntdata"/><Relationship Id="rId27" Type="http://schemas.openxmlformats.org/officeDocument/2006/relationships/font" Target="fonts/Staatliche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jdhani-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6" name="Google Shape;8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4" name="Google Shape;8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3" name="Google Shape;9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4"/>
          <p:cNvSpPr txBox="1"/>
          <p:nvPr>
            <p:ph type="ctrTitle"/>
          </p:nvPr>
        </p:nvSpPr>
        <p:spPr>
          <a:xfrm>
            <a:off x="4645325" y="866925"/>
            <a:ext cx="3661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5200"/>
              <a:buNone/>
              <a:defRPr sz="5200">
                <a:solidFill>
                  <a:srgbClr val="FFFFFF"/>
                </a:solidFill>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
        <p:nvSpPr>
          <p:cNvPr id="10" name="Google Shape;10;p24"/>
          <p:cNvSpPr txBox="1"/>
          <p:nvPr>
            <p:ph idx="1" type="subTitle"/>
          </p:nvPr>
        </p:nvSpPr>
        <p:spPr>
          <a:xfrm>
            <a:off x="5313862" y="3243050"/>
            <a:ext cx="2760300" cy="915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5"/>
          <p:cNvSpPr txBox="1"/>
          <p:nvPr>
            <p:ph idx="1" type="body"/>
          </p:nvPr>
        </p:nvSpPr>
        <p:spPr>
          <a:xfrm>
            <a:off x="3168000" y="1800950"/>
            <a:ext cx="2808000" cy="22554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Clr>
                <a:srgbClr val="FFFFFF"/>
              </a:buClr>
              <a:buSzPts val="1600"/>
              <a:buChar char="●"/>
              <a:defRPr sz="1600">
                <a:solidFill>
                  <a:srgbClr val="FFFFFF"/>
                </a:solidFill>
              </a:defRPr>
            </a:lvl1pPr>
            <a:lvl2pPr indent="-330200" lvl="1" marL="914400" algn="ctr">
              <a:lnSpc>
                <a:spcPct val="100000"/>
              </a:lnSpc>
              <a:spcBef>
                <a:spcPts val="1600"/>
              </a:spcBef>
              <a:spcAft>
                <a:spcPts val="0"/>
              </a:spcAft>
              <a:buClr>
                <a:srgbClr val="FFFFFF"/>
              </a:buClr>
              <a:buSzPts val="1600"/>
              <a:buChar char="○"/>
              <a:defRPr sz="1600">
                <a:solidFill>
                  <a:srgbClr val="FFFFFF"/>
                </a:solidFill>
              </a:defRPr>
            </a:lvl2pPr>
            <a:lvl3pPr indent="-330200" lvl="2" marL="1371600" algn="ctr">
              <a:lnSpc>
                <a:spcPct val="100000"/>
              </a:lnSpc>
              <a:spcBef>
                <a:spcPts val="1600"/>
              </a:spcBef>
              <a:spcAft>
                <a:spcPts val="0"/>
              </a:spcAft>
              <a:buClr>
                <a:srgbClr val="FFFFFF"/>
              </a:buClr>
              <a:buSzPts val="1600"/>
              <a:buChar char="■"/>
              <a:defRPr sz="1600">
                <a:solidFill>
                  <a:srgbClr val="FFFFFF"/>
                </a:solidFill>
              </a:defRPr>
            </a:lvl3pPr>
            <a:lvl4pPr indent="-330200" lvl="3" marL="1828800" algn="ctr">
              <a:lnSpc>
                <a:spcPct val="100000"/>
              </a:lnSpc>
              <a:spcBef>
                <a:spcPts val="1600"/>
              </a:spcBef>
              <a:spcAft>
                <a:spcPts val="0"/>
              </a:spcAft>
              <a:buClr>
                <a:srgbClr val="FFFFFF"/>
              </a:buClr>
              <a:buSzPts val="1600"/>
              <a:buChar char="●"/>
              <a:defRPr sz="1600">
                <a:solidFill>
                  <a:srgbClr val="FFFFFF"/>
                </a:solidFill>
              </a:defRPr>
            </a:lvl4pPr>
            <a:lvl5pPr indent="-330200" lvl="4" marL="2286000" algn="ctr">
              <a:lnSpc>
                <a:spcPct val="100000"/>
              </a:lnSpc>
              <a:spcBef>
                <a:spcPts val="1600"/>
              </a:spcBef>
              <a:spcAft>
                <a:spcPts val="0"/>
              </a:spcAft>
              <a:buClr>
                <a:srgbClr val="FFFFFF"/>
              </a:buClr>
              <a:buSzPts val="1600"/>
              <a:buChar char="○"/>
              <a:defRPr sz="1600">
                <a:solidFill>
                  <a:srgbClr val="FFFFFF"/>
                </a:solidFill>
              </a:defRPr>
            </a:lvl5pPr>
            <a:lvl6pPr indent="-330200" lvl="5" marL="2743200" algn="ctr">
              <a:lnSpc>
                <a:spcPct val="100000"/>
              </a:lnSpc>
              <a:spcBef>
                <a:spcPts val="1600"/>
              </a:spcBef>
              <a:spcAft>
                <a:spcPts val="0"/>
              </a:spcAft>
              <a:buClr>
                <a:srgbClr val="FFFFFF"/>
              </a:buClr>
              <a:buSzPts val="1600"/>
              <a:buChar char="■"/>
              <a:defRPr sz="1600">
                <a:solidFill>
                  <a:srgbClr val="FFFFFF"/>
                </a:solidFill>
              </a:defRPr>
            </a:lvl6pPr>
            <a:lvl7pPr indent="-330200" lvl="6" marL="3200400" algn="ctr">
              <a:lnSpc>
                <a:spcPct val="100000"/>
              </a:lnSpc>
              <a:spcBef>
                <a:spcPts val="1600"/>
              </a:spcBef>
              <a:spcAft>
                <a:spcPts val="0"/>
              </a:spcAft>
              <a:buClr>
                <a:srgbClr val="FFFFFF"/>
              </a:buClr>
              <a:buSzPts val="1600"/>
              <a:buChar char="●"/>
              <a:defRPr sz="1600">
                <a:solidFill>
                  <a:srgbClr val="FFFFFF"/>
                </a:solidFill>
              </a:defRPr>
            </a:lvl7pPr>
            <a:lvl8pPr indent="-330200" lvl="7" marL="3657600" algn="ctr">
              <a:lnSpc>
                <a:spcPct val="100000"/>
              </a:lnSpc>
              <a:spcBef>
                <a:spcPts val="1600"/>
              </a:spcBef>
              <a:spcAft>
                <a:spcPts val="0"/>
              </a:spcAft>
              <a:buClr>
                <a:srgbClr val="FFFFFF"/>
              </a:buClr>
              <a:buSzPts val="1600"/>
              <a:buChar char="○"/>
              <a:defRPr sz="1600">
                <a:solidFill>
                  <a:srgbClr val="FFFFFF"/>
                </a:solidFill>
              </a:defRPr>
            </a:lvl8pPr>
            <a:lvl9pPr indent="-330200" lvl="8" marL="4114800" algn="ctr">
              <a:lnSpc>
                <a:spcPct val="100000"/>
              </a:lnSpc>
              <a:spcBef>
                <a:spcPts val="1600"/>
              </a:spcBef>
              <a:spcAft>
                <a:spcPts val="1600"/>
              </a:spcAft>
              <a:buClr>
                <a:srgbClr val="FFFFFF"/>
              </a:buClr>
              <a:buSzPts val="1600"/>
              <a:buChar char="■"/>
              <a:defRPr sz="1600">
                <a:solidFill>
                  <a:srgbClr val="FFFFFF"/>
                </a:solidFill>
              </a:defRPr>
            </a:lvl9pPr>
          </a:lstStyle>
          <a:p/>
        </p:txBody>
      </p:sp>
      <p:sp>
        <p:nvSpPr>
          <p:cNvPr id="13" name="Google Shape;13;p25"/>
          <p:cNvSpPr txBox="1"/>
          <p:nvPr>
            <p:ph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6"/>
          <p:cNvSpPr txBox="1"/>
          <p:nvPr>
            <p:ph type="title"/>
          </p:nvPr>
        </p:nvSpPr>
        <p:spPr>
          <a:xfrm>
            <a:off x="5230900" y="2274700"/>
            <a:ext cx="34557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p:txBody>
      </p:sp>
      <p:sp>
        <p:nvSpPr>
          <p:cNvPr id="16" name="Google Shape;16;p26"/>
          <p:cNvSpPr txBox="1"/>
          <p:nvPr>
            <p:ph idx="1" type="subTitle"/>
          </p:nvPr>
        </p:nvSpPr>
        <p:spPr>
          <a:xfrm>
            <a:off x="5230900" y="3090650"/>
            <a:ext cx="2760300" cy="9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800"/>
              <a:buNone/>
              <a:defRPr>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p:txBody>
      </p:sp>
      <p:sp>
        <p:nvSpPr>
          <p:cNvPr id="17" name="Google Shape;17;p26"/>
          <p:cNvSpPr txBox="1"/>
          <p:nvPr>
            <p:ph idx="2" type="title"/>
          </p:nvPr>
        </p:nvSpPr>
        <p:spPr>
          <a:xfrm>
            <a:off x="5230900" y="1293975"/>
            <a:ext cx="2383800" cy="79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lgn="l">
              <a:lnSpc>
                <a:spcPct val="100000"/>
              </a:lnSpc>
              <a:spcBef>
                <a:spcPts val="0"/>
              </a:spcBef>
              <a:spcAft>
                <a:spcPts val="0"/>
              </a:spcAft>
              <a:buClr>
                <a:srgbClr val="FFFFFF"/>
              </a:buClr>
              <a:buSzPts val="6000"/>
              <a:buNone/>
              <a:defRPr sz="6000">
                <a:solidFill>
                  <a:srgbClr val="FFFFFF"/>
                </a:solidFill>
              </a:defRPr>
            </a:lvl2pPr>
            <a:lvl3pPr lvl="2" algn="l">
              <a:lnSpc>
                <a:spcPct val="100000"/>
              </a:lnSpc>
              <a:spcBef>
                <a:spcPts val="0"/>
              </a:spcBef>
              <a:spcAft>
                <a:spcPts val="0"/>
              </a:spcAft>
              <a:buClr>
                <a:srgbClr val="FFFFFF"/>
              </a:buClr>
              <a:buSzPts val="6000"/>
              <a:buNone/>
              <a:defRPr sz="6000">
                <a:solidFill>
                  <a:srgbClr val="FFFFFF"/>
                </a:solidFill>
              </a:defRPr>
            </a:lvl3pPr>
            <a:lvl4pPr lvl="3" algn="l">
              <a:lnSpc>
                <a:spcPct val="100000"/>
              </a:lnSpc>
              <a:spcBef>
                <a:spcPts val="0"/>
              </a:spcBef>
              <a:spcAft>
                <a:spcPts val="0"/>
              </a:spcAft>
              <a:buClr>
                <a:srgbClr val="FFFFFF"/>
              </a:buClr>
              <a:buSzPts val="6000"/>
              <a:buNone/>
              <a:defRPr sz="6000">
                <a:solidFill>
                  <a:srgbClr val="FFFFFF"/>
                </a:solidFill>
              </a:defRPr>
            </a:lvl4pPr>
            <a:lvl5pPr lvl="4" algn="l">
              <a:lnSpc>
                <a:spcPct val="100000"/>
              </a:lnSpc>
              <a:spcBef>
                <a:spcPts val="0"/>
              </a:spcBef>
              <a:spcAft>
                <a:spcPts val="0"/>
              </a:spcAft>
              <a:buClr>
                <a:srgbClr val="FFFFFF"/>
              </a:buClr>
              <a:buSzPts val="6000"/>
              <a:buNone/>
              <a:defRPr sz="6000">
                <a:solidFill>
                  <a:srgbClr val="FFFFFF"/>
                </a:solidFill>
              </a:defRPr>
            </a:lvl5pPr>
            <a:lvl6pPr lvl="5" algn="l">
              <a:lnSpc>
                <a:spcPct val="100000"/>
              </a:lnSpc>
              <a:spcBef>
                <a:spcPts val="0"/>
              </a:spcBef>
              <a:spcAft>
                <a:spcPts val="0"/>
              </a:spcAft>
              <a:buClr>
                <a:srgbClr val="FFFFFF"/>
              </a:buClr>
              <a:buSzPts val="6000"/>
              <a:buNone/>
              <a:defRPr sz="6000">
                <a:solidFill>
                  <a:srgbClr val="FFFFFF"/>
                </a:solidFill>
              </a:defRPr>
            </a:lvl6pPr>
            <a:lvl7pPr lvl="6" algn="l">
              <a:lnSpc>
                <a:spcPct val="100000"/>
              </a:lnSpc>
              <a:spcBef>
                <a:spcPts val="0"/>
              </a:spcBef>
              <a:spcAft>
                <a:spcPts val="0"/>
              </a:spcAft>
              <a:buClr>
                <a:srgbClr val="FFFFFF"/>
              </a:buClr>
              <a:buSzPts val="6000"/>
              <a:buNone/>
              <a:defRPr sz="6000">
                <a:solidFill>
                  <a:srgbClr val="FFFFFF"/>
                </a:solidFill>
              </a:defRPr>
            </a:lvl7pPr>
            <a:lvl8pPr lvl="7" algn="l">
              <a:lnSpc>
                <a:spcPct val="100000"/>
              </a:lnSpc>
              <a:spcBef>
                <a:spcPts val="0"/>
              </a:spcBef>
              <a:spcAft>
                <a:spcPts val="0"/>
              </a:spcAft>
              <a:buClr>
                <a:srgbClr val="FFFFFF"/>
              </a:buClr>
              <a:buSzPts val="6000"/>
              <a:buNone/>
              <a:defRPr sz="6000">
                <a:solidFill>
                  <a:srgbClr val="FFFFFF"/>
                </a:solidFill>
              </a:defRPr>
            </a:lvl8pPr>
            <a:lvl9pPr lvl="8" algn="l">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27"/>
          <p:cNvSpPr txBox="1"/>
          <p:nvPr>
            <p:ph type="title"/>
          </p:nvPr>
        </p:nvSpPr>
        <p:spPr>
          <a:xfrm>
            <a:off x="4233750" y="3868000"/>
            <a:ext cx="3114900" cy="47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0" name="Google Shape;20;p27"/>
          <p:cNvSpPr txBox="1"/>
          <p:nvPr>
            <p:ph idx="1" type="subTitle"/>
          </p:nvPr>
        </p:nvSpPr>
        <p:spPr>
          <a:xfrm>
            <a:off x="3810600" y="2003875"/>
            <a:ext cx="3961200" cy="205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3">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28"/>
          <p:cNvSpPr txBox="1"/>
          <p:nvPr>
            <p:ph type="title"/>
          </p:nvPr>
        </p:nvSpPr>
        <p:spPr>
          <a:xfrm>
            <a:off x="1005175" y="3140325"/>
            <a:ext cx="1924200" cy="47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3" name="Google Shape;23;p28"/>
          <p:cNvSpPr txBox="1"/>
          <p:nvPr>
            <p:ph idx="1" type="subTitle"/>
          </p:nvPr>
        </p:nvSpPr>
        <p:spPr>
          <a:xfrm>
            <a:off x="1005175" y="3553725"/>
            <a:ext cx="1924200" cy="92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400"/>
              <a:buNone/>
              <a:defRPr>
                <a:solidFill>
                  <a:srgbClr val="FFFFFF"/>
                </a:solidFill>
              </a:defRPr>
            </a:lvl2pPr>
            <a:lvl3pPr lvl="2" algn="ctr">
              <a:lnSpc>
                <a:spcPct val="100000"/>
              </a:lnSpc>
              <a:spcBef>
                <a:spcPts val="0"/>
              </a:spcBef>
              <a:spcAft>
                <a:spcPts val="0"/>
              </a:spcAft>
              <a:buClr>
                <a:srgbClr val="FFFFFF"/>
              </a:buClr>
              <a:buSzPts val="1400"/>
              <a:buNone/>
              <a:defRPr>
                <a:solidFill>
                  <a:srgbClr val="FFFFFF"/>
                </a:solidFill>
              </a:defRPr>
            </a:lvl3pPr>
            <a:lvl4pPr lvl="3" algn="ctr">
              <a:lnSpc>
                <a:spcPct val="100000"/>
              </a:lnSpc>
              <a:spcBef>
                <a:spcPts val="0"/>
              </a:spcBef>
              <a:spcAft>
                <a:spcPts val="0"/>
              </a:spcAft>
              <a:buClr>
                <a:srgbClr val="FFFFFF"/>
              </a:buClr>
              <a:buSzPts val="1400"/>
              <a:buNone/>
              <a:defRPr>
                <a:solidFill>
                  <a:srgbClr val="FFFFFF"/>
                </a:solidFill>
              </a:defRPr>
            </a:lvl4pPr>
            <a:lvl5pPr lvl="4" algn="ctr">
              <a:lnSpc>
                <a:spcPct val="100000"/>
              </a:lnSpc>
              <a:spcBef>
                <a:spcPts val="0"/>
              </a:spcBef>
              <a:spcAft>
                <a:spcPts val="0"/>
              </a:spcAft>
              <a:buClr>
                <a:srgbClr val="FFFFFF"/>
              </a:buClr>
              <a:buSzPts val="1400"/>
              <a:buNone/>
              <a:defRPr>
                <a:solidFill>
                  <a:srgbClr val="FFFFFF"/>
                </a:solidFill>
              </a:defRPr>
            </a:lvl5pPr>
            <a:lvl6pPr lvl="5" algn="ctr">
              <a:lnSpc>
                <a:spcPct val="100000"/>
              </a:lnSpc>
              <a:spcBef>
                <a:spcPts val="0"/>
              </a:spcBef>
              <a:spcAft>
                <a:spcPts val="0"/>
              </a:spcAft>
              <a:buClr>
                <a:srgbClr val="FFFFFF"/>
              </a:buClr>
              <a:buSzPts val="1400"/>
              <a:buNone/>
              <a:defRPr>
                <a:solidFill>
                  <a:srgbClr val="FFFFFF"/>
                </a:solidFill>
              </a:defRPr>
            </a:lvl6pPr>
            <a:lvl7pPr lvl="6" algn="ctr">
              <a:lnSpc>
                <a:spcPct val="100000"/>
              </a:lnSpc>
              <a:spcBef>
                <a:spcPts val="0"/>
              </a:spcBef>
              <a:spcAft>
                <a:spcPts val="0"/>
              </a:spcAft>
              <a:buClr>
                <a:srgbClr val="FFFFFF"/>
              </a:buClr>
              <a:buSzPts val="1400"/>
              <a:buNone/>
              <a:defRPr>
                <a:solidFill>
                  <a:srgbClr val="FFFFFF"/>
                </a:solidFill>
              </a:defRPr>
            </a:lvl7pPr>
            <a:lvl8pPr lvl="7" algn="ctr">
              <a:lnSpc>
                <a:spcPct val="100000"/>
              </a:lnSpc>
              <a:spcBef>
                <a:spcPts val="0"/>
              </a:spcBef>
              <a:spcAft>
                <a:spcPts val="0"/>
              </a:spcAft>
              <a:buClr>
                <a:srgbClr val="FFFFFF"/>
              </a:buClr>
              <a:buSzPts val="1400"/>
              <a:buNone/>
              <a:defRPr>
                <a:solidFill>
                  <a:srgbClr val="FFFFFF"/>
                </a:solidFill>
              </a:defRPr>
            </a:lvl8pPr>
            <a:lvl9pPr lvl="8" algn="ctr">
              <a:lnSpc>
                <a:spcPct val="100000"/>
              </a:lnSpc>
              <a:spcBef>
                <a:spcPts val="0"/>
              </a:spcBef>
              <a:spcAft>
                <a:spcPts val="0"/>
              </a:spcAft>
              <a:buClr>
                <a:srgbClr val="FFFFFF"/>
              </a:buClr>
              <a:buSzPts val="1400"/>
              <a:buNone/>
              <a:defRPr>
                <a:solidFill>
                  <a:srgbClr val="FFFFFF"/>
                </a:solidFill>
              </a:defRPr>
            </a:lvl9pPr>
          </a:lstStyle>
          <a:p/>
        </p:txBody>
      </p:sp>
      <p:sp>
        <p:nvSpPr>
          <p:cNvPr id="24" name="Google Shape;24;p28"/>
          <p:cNvSpPr txBox="1"/>
          <p:nvPr>
            <p:ph idx="2"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25" name="Google Shape;25;p28"/>
          <p:cNvSpPr txBox="1"/>
          <p:nvPr>
            <p:ph idx="3" type="title"/>
          </p:nvPr>
        </p:nvSpPr>
        <p:spPr>
          <a:xfrm>
            <a:off x="3609900" y="3140325"/>
            <a:ext cx="1924200" cy="47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6" name="Google Shape;26;p28"/>
          <p:cNvSpPr txBox="1"/>
          <p:nvPr>
            <p:ph idx="4" type="subTitle"/>
          </p:nvPr>
        </p:nvSpPr>
        <p:spPr>
          <a:xfrm>
            <a:off x="3609900" y="3553725"/>
            <a:ext cx="1924200" cy="92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400"/>
              <a:buNone/>
              <a:defRPr>
                <a:solidFill>
                  <a:srgbClr val="FFFFFF"/>
                </a:solidFill>
              </a:defRPr>
            </a:lvl2pPr>
            <a:lvl3pPr lvl="2" algn="ctr">
              <a:lnSpc>
                <a:spcPct val="100000"/>
              </a:lnSpc>
              <a:spcBef>
                <a:spcPts val="0"/>
              </a:spcBef>
              <a:spcAft>
                <a:spcPts val="0"/>
              </a:spcAft>
              <a:buClr>
                <a:srgbClr val="FFFFFF"/>
              </a:buClr>
              <a:buSzPts val="1400"/>
              <a:buNone/>
              <a:defRPr>
                <a:solidFill>
                  <a:srgbClr val="FFFFFF"/>
                </a:solidFill>
              </a:defRPr>
            </a:lvl3pPr>
            <a:lvl4pPr lvl="3" algn="ctr">
              <a:lnSpc>
                <a:spcPct val="100000"/>
              </a:lnSpc>
              <a:spcBef>
                <a:spcPts val="0"/>
              </a:spcBef>
              <a:spcAft>
                <a:spcPts val="0"/>
              </a:spcAft>
              <a:buClr>
                <a:srgbClr val="FFFFFF"/>
              </a:buClr>
              <a:buSzPts val="1400"/>
              <a:buNone/>
              <a:defRPr>
                <a:solidFill>
                  <a:srgbClr val="FFFFFF"/>
                </a:solidFill>
              </a:defRPr>
            </a:lvl4pPr>
            <a:lvl5pPr lvl="4" algn="ctr">
              <a:lnSpc>
                <a:spcPct val="100000"/>
              </a:lnSpc>
              <a:spcBef>
                <a:spcPts val="0"/>
              </a:spcBef>
              <a:spcAft>
                <a:spcPts val="0"/>
              </a:spcAft>
              <a:buClr>
                <a:srgbClr val="FFFFFF"/>
              </a:buClr>
              <a:buSzPts val="1400"/>
              <a:buNone/>
              <a:defRPr>
                <a:solidFill>
                  <a:srgbClr val="FFFFFF"/>
                </a:solidFill>
              </a:defRPr>
            </a:lvl5pPr>
            <a:lvl6pPr lvl="5" algn="ctr">
              <a:lnSpc>
                <a:spcPct val="100000"/>
              </a:lnSpc>
              <a:spcBef>
                <a:spcPts val="0"/>
              </a:spcBef>
              <a:spcAft>
                <a:spcPts val="0"/>
              </a:spcAft>
              <a:buClr>
                <a:srgbClr val="FFFFFF"/>
              </a:buClr>
              <a:buSzPts val="1400"/>
              <a:buNone/>
              <a:defRPr>
                <a:solidFill>
                  <a:srgbClr val="FFFFFF"/>
                </a:solidFill>
              </a:defRPr>
            </a:lvl6pPr>
            <a:lvl7pPr lvl="6" algn="ctr">
              <a:lnSpc>
                <a:spcPct val="100000"/>
              </a:lnSpc>
              <a:spcBef>
                <a:spcPts val="0"/>
              </a:spcBef>
              <a:spcAft>
                <a:spcPts val="0"/>
              </a:spcAft>
              <a:buClr>
                <a:srgbClr val="FFFFFF"/>
              </a:buClr>
              <a:buSzPts val="1400"/>
              <a:buNone/>
              <a:defRPr>
                <a:solidFill>
                  <a:srgbClr val="FFFFFF"/>
                </a:solidFill>
              </a:defRPr>
            </a:lvl7pPr>
            <a:lvl8pPr lvl="7" algn="ctr">
              <a:lnSpc>
                <a:spcPct val="100000"/>
              </a:lnSpc>
              <a:spcBef>
                <a:spcPts val="0"/>
              </a:spcBef>
              <a:spcAft>
                <a:spcPts val="0"/>
              </a:spcAft>
              <a:buClr>
                <a:srgbClr val="FFFFFF"/>
              </a:buClr>
              <a:buSzPts val="1400"/>
              <a:buNone/>
              <a:defRPr>
                <a:solidFill>
                  <a:srgbClr val="FFFFFF"/>
                </a:solidFill>
              </a:defRPr>
            </a:lvl8pPr>
            <a:lvl9pPr lvl="8" algn="ctr">
              <a:lnSpc>
                <a:spcPct val="100000"/>
              </a:lnSpc>
              <a:spcBef>
                <a:spcPts val="0"/>
              </a:spcBef>
              <a:spcAft>
                <a:spcPts val="0"/>
              </a:spcAft>
              <a:buClr>
                <a:srgbClr val="FFFFFF"/>
              </a:buClr>
              <a:buSzPts val="1400"/>
              <a:buNone/>
              <a:defRPr>
                <a:solidFill>
                  <a:srgbClr val="FFFFFF"/>
                </a:solidFill>
              </a:defRPr>
            </a:lvl9pPr>
          </a:lstStyle>
          <a:p/>
        </p:txBody>
      </p:sp>
      <p:sp>
        <p:nvSpPr>
          <p:cNvPr id="27" name="Google Shape;27;p28"/>
          <p:cNvSpPr txBox="1"/>
          <p:nvPr>
            <p:ph idx="5" type="title"/>
          </p:nvPr>
        </p:nvSpPr>
        <p:spPr>
          <a:xfrm>
            <a:off x="6214625" y="3140325"/>
            <a:ext cx="1924200" cy="47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28" name="Google Shape;28;p28"/>
          <p:cNvSpPr txBox="1"/>
          <p:nvPr>
            <p:ph idx="6" type="subTitle"/>
          </p:nvPr>
        </p:nvSpPr>
        <p:spPr>
          <a:xfrm>
            <a:off x="6214625" y="3553725"/>
            <a:ext cx="1924200" cy="92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400"/>
              <a:buNone/>
              <a:defRPr>
                <a:solidFill>
                  <a:srgbClr val="FFFFFF"/>
                </a:solidFill>
              </a:defRPr>
            </a:lvl2pPr>
            <a:lvl3pPr lvl="2" algn="ctr">
              <a:lnSpc>
                <a:spcPct val="100000"/>
              </a:lnSpc>
              <a:spcBef>
                <a:spcPts val="0"/>
              </a:spcBef>
              <a:spcAft>
                <a:spcPts val="0"/>
              </a:spcAft>
              <a:buClr>
                <a:srgbClr val="FFFFFF"/>
              </a:buClr>
              <a:buSzPts val="1400"/>
              <a:buNone/>
              <a:defRPr>
                <a:solidFill>
                  <a:srgbClr val="FFFFFF"/>
                </a:solidFill>
              </a:defRPr>
            </a:lvl3pPr>
            <a:lvl4pPr lvl="3" algn="ctr">
              <a:lnSpc>
                <a:spcPct val="100000"/>
              </a:lnSpc>
              <a:spcBef>
                <a:spcPts val="0"/>
              </a:spcBef>
              <a:spcAft>
                <a:spcPts val="0"/>
              </a:spcAft>
              <a:buClr>
                <a:srgbClr val="FFFFFF"/>
              </a:buClr>
              <a:buSzPts val="1400"/>
              <a:buNone/>
              <a:defRPr>
                <a:solidFill>
                  <a:srgbClr val="FFFFFF"/>
                </a:solidFill>
              </a:defRPr>
            </a:lvl4pPr>
            <a:lvl5pPr lvl="4" algn="ctr">
              <a:lnSpc>
                <a:spcPct val="100000"/>
              </a:lnSpc>
              <a:spcBef>
                <a:spcPts val="0"/>
              </a:spcBef>
              <a:spcAft>
                <a:spcPts val="0"/>
              </a:spcAft>
              <a:buClr>
                <a:srgbClr val="FFFFFF"/>
              </a:buClr>
              <a:buSzPts val="1400"/>
              <a:buNone/>
              <a:defRPr>
                <a:solidFill>
                  <a:srgbClr val="FFFFFF"/>
                </a:solidFill>
              </a:defRPr>
            </a:lvl5pPr>
            <a:lvl6pPr lvl="5" algn="ctr">
              <a:lnSpc>
                <a:spcPct val="100000"/>
              </a:lnSpc>
              <a:spcBef>
                <a:spcPts val="0"/>
              </a:spcBef>
              <a:spcAft>
                <a:spcPts val="0"/>
              </a:spcAft>
              <a:buClr>
                <a:srgbClr val="FFFFFF"/>
              </a:buClr>
              <a:buSzPts val="1400"/>
              <a:buNone/>
              <a:defRPr>
                <a:solidFill>
                  <a:srgbClr val="FFFFFF"/>
                </a:solidFill>
              </a:defRPr>
            </a:lvl6pPr>
            <a:lvl7pPr lvl="6" algn="ctr">
              <a:lnSpc>
                <a:spcPct val="100000"/>
              </a:lnSpc>
              <a:spcBef>
                <a:spcPts val="0"/>
              </a:spcBef>
              <a:spcAft>
                <a:spcPts val="0"/>
              </a:spcAft>
              <a:buClr>
                <a:srgbClr val="FFFFFF"/>
              </a:buClr>
              <a:buSzPts val="1400"/>
              <a:buNone/>
              <a:defRPr>
                <a:solidFill>
                  <a:srgbClr val="FFFFFF"/>
                </a:solidFill>
              </a:defRPr>
            </a:lvl7pPr>
            <a:lvl8pPr lvl="7" algn="ctr">
              <a:lnSpc>
                <a:spcPct val="100000"/>
              </a:lnSpc>
              <a:spcBef>
                <a:spcPts val="0"/>
              </a:spcBef>
              <a:spcAft>
                <a:spcPts val="0"/>
              </a:spcAft>
              <a:buClr>
                <a:srgbClr val="FFFFFF"/>
              </a:buClr>
              <a:buSzPts val="1400"/>
              <a:buNone/>
              <a:defRPr>
                <a:solidFill>
                  <a:srgbClr val="FFFFFF"/>
                </a:solidFill>
              </a:defRPr>
            </a:lvl8pPr>
            <a:lvl9pPr lvl="8" algn="ctr">
              <a:lnSpc>
                <a:spcPct val="100000"/>
              </a:lnSpc>
              <a:spcBef>
                <a:spcPts val="0"/>
              </a:spcBef>
              <a:spcAft>
                <a:spcPts val="0"/>
              </a:spcAft>
              <a:buClr>
                <a:srgbClr val="FFFFFF"/>
              </a:buClr>
              <a:buSzPts val="1400"/>
              <a:buNone/>
              <a:defRPr>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
  <p:cSld name="TITLE_AND_TWO_COLUMNS_1">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29"/>
          <p:cNvSpPr txBox="1"/>
          <p:nvPr>
            <p:ph idx="1" type="body"/>
          </p:nvPr>
        </p:nvSpPr>
        <p:spPr>
          <a:xfrm>
            <a:off x="696675" y="999150"/>
            <a:ext cx="71817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Char char="●"/>
              <a:defRPr sz="1400">
                <a:solidFill>
                  <a:srgbClr val="FFFFFF"/>
                </a:solidFill>
              </a:defRPr>
            </a:lvl1pPr>
            <a:lvl2pPr indent="-317500" lvl="1" marL="914400" algn="l">
              <a:lnSpc>
                <a:spcPct val="100000"/>
              </a:lnSpc>
              <a:spcBef>
                <a:spcPts val="1600"/>
              </a:spcBef>
              <a:spcAft>
                <a:spcPts val="0"/>
              </a:spcAft>
              <a:buClr>
                <a:srgbClr val="FFFFFF"/>
              </a:buClr>
              <a:buSzPts val="1400"/>
              <a:buChar char="○"/>
              <a:defRPr>
                <a:solidFill>
                  <a:srgbClr val="FFFFFF"/>
                </a:solidFill>
              </a:defRPr>
            </a:lvl2pPr>
            <a:lvl3pPr indent="-317500" lvl="2" marL="1371600" algn="l">
              <a:lnSpc>
                <a:spcPct val="100000"/>
              </a:lnSpc>
              <a:spcBef>
                <a:spcPts val="1600"/>
              </a:spcBef>
              <a:spcAft>
                <a:spcPts val="0"/>
              </a:spcAft>
              <a:buClr>
                <a:srgbClr val="FFFFFF"/>
              </a:buClr>
              <a:buSzPts val="1400"/>
              <a:buChar char="■"/>
              <a:defRPr>
                <a:solidFill>
                  <a:srgbClr val="FFFFFF"/>
                </a:solidFill>
              </a:defRPr>
            </a:lvl3pPr>
            <a:lvl4pPr indent="-317500" lvl="3" marL="1828800" algn="l">
              <a:lnSpc>
                <a:spcPct val="100000"/>
              </a:lnSpc>
              <a:spcBef>
                <a:spcPts val="1600"/>
              </a:spcBef>
              <a:spcAft>
                <a:spcPts val="0"/>
              </a:spcAft>
              <a:buClr>
                <a:srgbClr val="FFFFFF"/>
              </a:buClr>
              <a:buSzPts val="1400"/>
              <a:buChar char="●"/>
              <a:defRPr>
                <a:solidFill>
                  <a:srgbClr val="FFFFFF"/>
                </a:solidFill>
              </a:defRPr>
            </a:lvl4pPr>
            <a:lvl5pPr indent="-317500" lvl="4" marL="2286000" algn="l">
              <a:lnSpc>
                <a:spcPct val="100000"/>
              </a:lnSpc>
              <a:spcBef>
                <a:spcPts val="1600"/>
              </a:spcBef>
              <a:spcAft>
                <a:spcPts val="0"/>
              </a:spcAft>
              <a:buClr>
                <a:srgbClr val="FFFFFF"/>
              </a:buClr>
              <a:buSzPts val="1400"/>
              <a:buChar char="○"/>
              <a:defRPr>
                <a:solidFill>
                  <a:srgbClr val="FFFFFF"/>
                </a:solidFill>
              </a:defRPr>
            </a:lvl5pPr>
            <a:lvl6pPr indent="-317500" lvl="5" marL="2743200" algn="l">
              <a:lnSpc>
                <a:spcPct val="100000"/>
              </a:lnSpc>
              <a:spcBef>
                <a:spcPts val="1600"/>
              </a:spcBef>
              <a:spcAft>
                <a:spcPts val="0"/>
              </a:spcAft>
              <a:buClr>
                <a:srgbClr val="FFFFFF"/>
              </a:buClr>
              <a:buSzPts val="1400"/>
              <a:buChar char="■"/>
              <a:defRPr>
                <a:solidFill>
                  <a:srgbClr val="FFFFFF"/>
                </a:solidFill>
              </a:defRPr>
            </a:lvl6pPr>
            <a:lvl7pPr indent="-317500" lvl="6" marL="3200400" algn="l">
              <a:lnSpc>
                <a:spcPct val="100000"/>
              </a:lnSpc>
              <a:spcBef>
                <a:spcPts val="1600"/>
              </a:spcBef>
              <a:spcAft>
                <a:spcPts val="0"/>
              </a:spcAft>
              <a:buClr>
                <a:srgbClr val="FFFFFF"/>
              </a:buClr>
              <a:buSzPts val="1400"/>
              <a:buChar char="●"/>
              <a:defRPr>
                <a:solidFill>
                  <a:srgbClr val="FFFFFF"/>
                </a:solidFill>
              </a:defRPr>
            </a:lvl7pPr>
            <a:lvl8pPr indent="-317500" lvl="7" marL="3657600" algn="l">
              <a:lnSpc>
                <a:spcPct val="100000"/>
              </a:lnSpc>
              <a:spcBef>
                <a:spcPts val="1600"/>
              </a:spcBef>
              <a:spcAft>
                <a:spcPts val="0"/>
              </a:spcAft>
              <a:buClr>
                <a:srgbClr val="FFFFFF"/>
              </a:buClr>
              <a:buSzPts val="1400"/>
              <a:buChar char="○"/>
              <a:defRPr>
                <a:solidFill>
                  <a:srgbClr val="FFFFFF"/>
                </a:solidFill>
              </a:defRPr>
            </a:lvl8pPr>
            <a:lvl9pPr indent="-317500" lvl="8" marL="4114800" algn="l">
              <a:lnSpc>
                <a:spcPct val="100000"/>
              </a:lnSpc>
              <a:spcBef>
                <a:spcPts val="1600"/>
              </a:spcBef>
              <a:spcAft>
                <a:spcPts val="1600"/>
              </a:spcAft>
              <a:buClr>
                <a:srgbClr val="FFFFFF"/>
              </a:buClr>
              <a:buSzPts val="1400"/>
              <a:buChar char="■"/>
              <a:defRPr>
                <a:solidFill>
                  <a:srgbClr val="FFFFFF"/>
                </a:solidFill>
              </a:defRPr>
            </a:lvl9pPr>
          </a:lstStyle>
          <a:p/>
        </p:txBody>
      </p:sp>
      <p:sp>
        <p:nvSpPr>
          <p:cNvPr id="31" name="Google Shape;31;p29"/>
          <p:cNvSpPr txBox="1"/>
          <p:nvPr>
            <p:ph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30"/>
          <p:cNvSpPr txBox="1"/>
          <p:nvPr>
            <p:ph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
        <p:nvSpPr>
          <p:cNvPr id="34" name="Google Shape;34;p30"/>
          <p:cNvSpPr txBox="1"/>
          <p:nvPr>
            <p:ph idx="1" type="subTitle"/>
          </p:nvPr>
        </p:nvSpPr>
        <p:spPr>
          <a:xfrm>
            <a:off x="934375" y="1046958"/>
            <a:ext cx="2918100" cy="79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800"/>
              <a:buFont typeface="Staatliches"/>
              <a:buNone/>
              <a:defRPr>
                <a:solidFill>
                  <a:srgbClr val="FFFFFF"/>
                </a:solidFill>
                <a:latin typeface="Staatliches"/>
                <a:ea typeface="Staatliches"/>
                <a:cs typeface="Staatliches"/>
                <a:sym typeface="Staatliches"/>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35" name="Google Shape;35;p30"/>
          <p:cNvSpPr txBox="1"/>
          <p:nvPr>
            <p:ph idx="2" type="body"/>
          </p:nvPr>
        </p:nvSpPr>
        <p:spPr>
          <a:xfrm>
            <a:off x="934375" y="1922051"/>
            <a:ext cx="3536100" cy="2336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Char char="●"/>
              <a:defRPr sz="1400">
                <a:solidFill>
                  <a:srgbClr val="FFFFFF"/>
                </a:solidFill>
              </a:defRPr>
            </a:lvl1pPr>
            <a:lvl2pPr indent="-317500" lvl="1" marL="914400" algn="l">
              <a:lnSpc>
                <a:spcPct val="100000"/>
              </a:lnSpc>
              <a:spcBef>
                <a:spcPts val="1600"/>
              </a:spcBef>
              <a:spcAft>
                <a:spcPts val="0"/>
              </a:spcAft>
              <a:buClr>
                <a:srgbClr val="FFFFFF"/>
              </a:buClr>
              <a:buSzPts val="1400"/>
              <a:buChar char="○"/>
              <a:defRPr>
                <a:solidFill>
                  <a:srgbClr val="FFFFFF"/>
                </a:solidFill>
              </a:defRPr>
            </a:lvl2pPr>
            <a:lvl3pPr indent="-317500" lvl="2" marL="1371600" algn="l">
              <a:lnSpc>
                <a:spcPct val="100000"/>
              </a:lnSpc>
              <a:spcBef>
                <a:spcPts val="1600"/>
              </a:spcBef>
              <a:spcAft>
                <a:spcPts val="0"/>
              </a:spcAft>
              <a:buClr>
                <a:srgbClr val="FFFFFF"/>
              </a:buClr>
              <a:buSzPts val="1400"/>
              <a:buChar char="■"/>
              <a:defRPr>
                <a:solidFill>
                  <a:srgbClr val="FFFFFF"/>
                </a:solidFill>
              </a:defRPr>
            </a:lvl3pPr>
            <a:lvl4pPr indent="-317500" lvl="3" marL="1828800" algn="l">
              <a:lnSpc>
                <a:spcPct val="100000"/>
              </a:lnSpc>
              <a:spcBef>
                <a:spcPts val="1600"/>
              </a:spcBef>
              <a:spcAft>
                <a:spcPts val="0"/>
              </a:spcAft>
              <a:buClr>
                <a:srgbClr val="FFFFFF"/>
              </a:buClr>
              <a:buSzPts val="1400"/>
              <a:buChar char="●"/>
              <a:defRPr>
                <a:solidFill>
                  <a:srgbClr val="FFFFFF"/>
                </a:solidFill>
              </a:defRPr>
            </a:lvl4pPr>
            <a:lvl5pPr indent="-317500" lvl="4" marL="2286000" algn="l">
              <a:lnSpc>
                <a:spcPct val="100000"/>
              </a:lnSpc>
              <a:spcBef>
                <a:spcPts val="1600"/>
              </a:spcBef>
              <a:spcAft>
                <a:spcPts val="0"/>
              </a:spcAft>
              <a:buClr>
                <a:srgbClr val="FFFFFF"/>
              </a:buClr>
              <a:buSzPts val="1400"/>
              <a:buChar char="○"/>
              <a:defRPr>
                <a:solidFill>
                  <a:srgbClr val="FFFFFF"/>
                </a:solidFill>
              </a:defRPr>
            </a:lvl5pPr>
            <a:lvl6pPr indent="-317500" lvl="5" marL="2743200" algn="l">
              <a:lnSpc>
                <a:spcPct val="100000"/>
              </a:lnSpc>
              <a:spcBef>
                <a:spcPts val="1600"/>
              </a:spcBef>
              <a:spcAft>
                <a:spcPts val="0"/>
              </a:spcAft>
              <a:buClr>
                <a:srgbClr val="FFFFFF"/>
              </a:buClr>
              <a:buSzPts val="1400"/>
              <a:buChar char="■"/>
              <a:defRPr>
                <a:solidFill>
                  <a:srgbClr val="FFFFFF"/>
                </a:solidFill>
              </a:defRPr>
            </a:lvl6pPr>
            <a:lvl7pPr indent="-317500" lvl="6" marL="3200400" algn="l">
              <a:lnSpc>
                <a:spcPct val="100000"/>
              </a:lnSpc>
              <a:spcBef>
                <a:spcPts val="1600"/>
              </a:spcBef>
              <a:spcAft>
                <a:spcPts val="0"/>
              </a:spcAft>
              <a:buClr>
                <a:srgbClr val="FFFFFF"/>
              </a:buClr>
              <a:buSzPts val="1400"/>
              <a:buChar char="●"/>
              <a:defRPr>
                <a:solidFill>
                  <a:srgbClr val="FFFFFF"/>
                </a:solidFill>
              </a:defRPr>
            </a:lvl7pPr>
            <a:lvl8pPr indent="-317500" lvl="7" marL="3657600" algn="l">
              <a:lnSpc>
                <a:spcPct val="100000"/>
              </a:lnSpc>
              <a:spcBef>
                <a:spcPts val="1600"/>
              </a:spcBef>
              <a:spcAft>
                <a:spcPts val="0"/>
              </a:spcAft>
              <a:buClr>
                <a:srgbClr val="FFFFFF"/>
              </a:buClr>
              <a:buSzPts val="1400"/>
              <a:buChar char="○"/>
              <a:defRPr>
                <a:solidFill>
                  <a:srgbClr val="FFFFFF"/>
                </a:solidFill>
              </a:defRPr>
            </a:lvl8pPr>
            <a:lvl9pPr indent="-317500" lvl="8" marL="4114800" algn="l">
              <a:lnSpc>
                <a:spcPct val="100000"/>
              </a:lnSpc>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31"/>
          <p:cNvSpPr txBox="1"/>
          <p:nvPr>
            <p:ph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ONLY_1_1">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32"/>
          <p:cNvSpPr txBox="1"/>
          <p:nvPr>
            <p:ph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2400"/>
              <a:buNone/>
              <a:defRPr sz="2400">
                <a:solidFill>
                  <a:srgbClr val="FFFFFF"/>
                </a:solidFill>
              </a:defRPr>
            </a:lvl2pPr>
            <a:lvl3pPr lvl="2" algn="ctr">
              <a:lnSpc>
                <a:spcPct val="100000"/>
              </a:lnSpc>
              <a:spcBef>
                <a:spcPts val="0"/>
              </a:spcBef>
              <a:spcAft>
                <a:spcPts val="0"/>
              </a:spcAft>
              <a:buClr>
                <a:srgbClr val="FFFFFF"/>
              </a:buClr>
              <a:buSzPts val="2400"/>
              <a:buNone/>
              <a:defRPr sz="2400">
                <a:solidFill>
                  <a:srgbClr val="FFFFFF"/>
                </a:solidFill>
              </a:defRPr>
            </a:lvl3pPr>
            <a:lvl4pPr lvl="3" algn="ctr">
              <a:lnSpc>
                <a:spcPct val="100000"/>
              </a:lnSpc>
              <a:spcBef>
                <a:spcPts val="0"/>
              </a:spcBef>
              <a:spcAft>
                <a:spcPts val="0"/>
              </a:spcAft>
              <a:buClr>
                <a:srgbClr val="FFFFFF"/>
              </a:buClr>
              <a:buSzPts val="2400"/>
              <a:buNone/>
              <a:defRPr sz="2400">
                <a:solidFill>
                  <a:srgbClr val="FFFFFF"/>
                </a:solidFill>
              </a:defRPr>
            </a:lvl4pPr>
            <a:lvl5pPr lvl="4" algn="ctr">
              <a:lnSpc>
                <a:spcPct val="100000"/>
              </a:lnSpc>
              <a:spcBef>
                <a:spcPts val="0"/>
              </a:spcBef>
              <a:spcAft>
                <a:spcPts val="0"/>
              </a:spcAft>
              <a:buClr>
                <a:srgbClr val="FFFFFF"/>
              </a:buClr>
              <a:buSzPts val="2400"/>
              <a:buNone/>
              <a:defRPr sz="2400">
                <a:solidFill>
                  <a:srgbClr val="FFFFFF"/>
                </a:solidFill>
              </a:defRPr>
            </a:lvl5pPr>
            <a:lvl6pPr lvl="5" algn="ctr">
              <a:lnSpc>
                <a:spcPct val="100000"/>
              </a:lnSpc>
              <a:spcBef>
                <a:spcPts val="0"/>
              </a:spcBef>
              <a:spcAft>
                <a:spcPts val="0"/>
              </a:spcAft>
              <a:buClr>
                <a:srgbClr val="FFFFFF"/>
              </a:buClr>
              <a:buSzPts val="2400"/>
              <a:buNone/>
              <a:defRPr sz="2400">
                <a:solidFill>
                  <a:srgbClr val="FFFFFF"/>
                </a:solidFill>
              </a:defRPr>
            </a:lvl6pPr>
            <a:lvl7pPr lvl="6" algn="ctr">
              <a:lnSpc>
                <a:spcPct val="100000"/>
              </a:lnSpc>
              <a:spcBef>
                <a:spcPts val="0"/>
              </a:spcBef>
              <a:spcAft>
                <a:spcPts val="0"/>
              </a:spcAft>
              <a:buClr>
                <a:srgbClr val="FFFFFF"/>
              </a:buClr>
              <a:buSzPts val="2400"/>
              <a:buNone/>
              <a:defRPr sz="2400">
                <a:solidFill>
                  <a:srgbClr val="FFFFFF"/>
                </a:solidFill>
              </a:defRPr>
            </a:lvl7pPr>
            <a:lvl8pPr lvl="7" algn="ctr">
              <a:lnSpc>
                <a:spcPct val="100000"/>
              </a:lnSpc>
              <a:spcBef>
                <a:spcPts val="0"/>
              </a:spcBef>
              <a:spcAft>
                <a:spcPts val="0"/>
              </a:spcAft>
              <a:buClr>
                <a:srgbClr val="FFFFFF"/>
              </a:buClr>
              <a:buSzPts val="2400"/>
              <a:buNone/>
              <a:defRPr sz="2400">
                <a:solidFill>
                  <a:srgbClr val="FFFFFF"/>
                </a:solidFill>
              </a:defRPr>
            </a:lvl8pPr>
            <a:lvl9pPr lvl="8" algn="ctr">
              <a:lnSpc>
                <a:spcPct val="100000"/>
              </a:lnSpc>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Staatliches"/>
              <a:buNone/>
              <a:defRPr b="0" i="0" sz="2800" u="none" cap="none" strike="noStrike">
                <a:solidFill>
                  <a:srgbClr val="000000"/>
                </a:solidFill>
                <a:latin typeface="Staatliches"/>
                <a:ea typeface="Staatliches"/>
                <a:cs typeface="Staatliches"/>
                <a:sym typeface="Staatliches"/>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Rajdhani"/>
              <a:buChar char="●"/>
              <a:defRPr b="0" i="0" sz="1800" u="none" cap="none" strike="noStrike">
                <a:solidFill>
                  <a:srgbClr val="000000"/>
                </a:solidFill>
                <a:latin typeface="Rajdhani"/>
                <a:ea typeface="Rajdhani"/>
                <a:cs typeface="Rajdhani"/>
                <a:sym typeface="Rajdhani"/>
              </a:defRPr>
            </a:lvl1pPr>
            <a:lvl2pPr indent="-317500" lvl="1" marL="914400" marR="0" rtl="0" algn="l">
              <a:lnSpc>
                <a:spcPct val="100000"/>
              </a:lnSpc>
              <a:spcBef>
                <a:spcPts val="1600"/>
              </a:spcBef>
              <a:spcAft>
                <a:spcPts val="0"/>
              </a:spcAft>
              <a:buClr>
                <a:srgbClr val="000000"/>
              </a:buClr>
              <a:buSzPts val="1400"/>
              <a:buFont typeface="Rajdhani"/>
              <a:buChar char="○"/>
              <a:defRPr b="0" i="0" sz="1400" u="none" cap="none" strike="noStrike">
                <a:solidFill>
                  <a:srgbClr val="000000"/>
                </a:solidFill>
                <a:latin typeface="Rajdhani"/>
                <a:ea typeface="Rajdhani"/>
                <a:cs typeface="Rajdhani"/>
                <a:sym typeface="Rajdhani"/>
              </a:defRPr>
            </a:lvl2pPr>
            <a:lvl3pPr indent="-317500" lvl="2" marL="1371600" marR="0" rtl="0" algn="l">
              <a:lnSpc>
                <a:spcPct val="100000"/>
              </a:lnSpc>
              <a:spcBef>
                <a:spcPts val="1600"/>
              </a:spcBef>
              <a:spcAft>
                <a:spcPts val="0"/>
              </a:spcAft>
              <a:buClr>
                <a:srgbClr val="000000"/>
              </a:buClr>
              <a:buSzPts val="1400"/>
              <a:buFont typeface="Rajdhani"/>
              <a:buChar char="■"/>
              <a:defRPr b="0" i="0" sz="1400" u="none" cap="none" strike="noStrike">
                <a:solidFill>
                  <a:srgbClr val="000000"/>
                </a:solidFill>
                <a:latin typeface="Rajdhani"/>
                <a:ea typeface="Rajdhani"/>
                <a:cs typeface="Rajdhani"/>
                <a:sym typeface="Rajdhani"/>
              </a:defRPr>
            </a:lvl3pPr>
            <a:lvl4pPr indent="-317500" lvl="3" marL="1828800" marR="0" rtl="0" algn="l">
              <a:lnSpc>
                <a:spcPct val="100000"/>
              </a:lnSpc>
              <a:spcBef>
                <a:spcPts val="1600"/>
              </a:spcBef>
              <a:spcAft>
                <a:spcPts val="0"/>
              </a:spcAft>
              <a:buClr>
                <a:srgbClr val="000000"/>
              </a:buClr>
              <a:buSzPts val="1400"/>
              <a:buFont typeface="Rajdhani"/>
              <a:buChar char="●"/>
              <a:defRPr b="0" i="0" sz="1400" u="none" cap="none" strike="noStrike">
                <a:solidFill>
                  <a:srgbClr val="000000"/>
                </a:solidFill>
                <a:latin typeface="Rajdhani"/>
                <a:ea typeface="Rajdhani"/>
                <a:cs typeface="Rajdhani"/>
                <a:sym typeface="Rajdhani"/>
              </a:defRPr>
            </a:lvl4pPr>
            <a:lvl5pPr indent="-317500" lvl="4" marL="2286000" marR="0" rtl="0" algn="l">
              <a:lnSpc>
                <a:spcPct val="100000"/>
              </a:lnSpc>
              <a:spcBef>
                <a:spcPts val="1600"/>
              </a:spcBef>
              <a:spcAft>
                <a:spcPts val="0"/>
              </a:spcAft>
              <a:buClr>
                <a:srgbClr val="000000"/>
              </a:buClr>
              <a:buSzPts val="1400"/>
              <a:buFont typeface="Rajdhani"/>
              <a:buChar char="○"/>
              <a:defRPr b="0" i="0" sz="1400" u="none" cap="none" strike="noStrike">
                <a:solidFill>
                  <a:srgbClr val="000000"/>
                </a:solidFill>
                <a:latin typeface="Rajdhani"/>
                <a:ea typeface="Rajdhani"/>
                <a:cs typeface="Rajdhani"/>
                <a:sym typeface="Rajdhani"/>
              </a:defRPr>
            </a:lvl5pPr>
            <a:lvl6pPr indent="-317500" lvl="5" marL="2743200" marR="0" rtl="0" algn="l">
              <a:lnSpc>
                <a:spcPct val="100000"/>
              </a:lnSpc>
              <a:spcBef>
                <a:spcPts val="1600"/>
              </a:spcBef>
              <a:spcAft>
                <a:spcPts val="0"/>
              </a:spcAft>
              <a:buClr>
                <a:srgbClr val="000000"/>
              </a:buClr>
              <a:buSzPts val="1400"/>
              <a:buFont typeface="Rajdhani"/>
              <a:buChar char="■"/>
              <a:defRPr b="0" i="0" sz="1400" u="none" cap="none" strike="noStrike">
                <a:solidFill>
                  <a:srgbClr val="000000"/>
                </a:solidFill>
                <a:latin typeface="Rajdhani"/>
                <a:ea typeface="Rajdhani"/>
                <a:cs typeface="Rajdhani"/>
                <a:sym typeface="Rajdhani"/>
              </a:defRPr>
            </a:lvl6pPr>
            <a:lvl7pPr indent="-317500" lvl="6" marL="3200400" marR="0" rtl="0" algn="l">
              <a:lnSpc>
                <a:spcPct val="100000"/>
              </a:lnSpc>
              <a:spcBef>
                <a:spcPts val="1600"/>
              </a:spcBef>
              <a:spcAft>
                <a:spcPts val="0"/>
              </a:spcAft>
              <a:buClr>
                <a:srgbClr val="000000"/>
              </a:buClr>
              <a:buSzPts val="1400"/>
              <a:buFont typeface="Rajdhani"/>
              <a:buChar char="●"/>
              <a:defRPr b="0" i="0" sz="1400" u="none" cap="none" strike="noStrike">
                <a:solidFill>
                  <a:srgbClr val="000000"/>
                </a:solidFill>
                <a:latin typeface="Rajdhani"/>
                <a:ea typeface="Rajdhani"/>
                <a:cs typeface="Rajdhani"/>
                <a:sym typeface="Rajdhani"/>
              </a:defRPr>
            </a:lvl7pPr>
            <a:lvl8pPr indent="-317500" lvl="7" marL="3657600" marR="0" rtl="0" algn="l">
              <a:lnSpc>
                <a:spcPct val="100000"/>
              </a:lnSpc>
              <a:spcBef>
                <a:spcPts val="1600"/>
              </a:spcBef>
              <a:spcAft>
                <a:spcPts val="0"/>
              </a:spcAft>
              <a:buClr>
                <a:srgbClr val="000000"/>
              </a:buClr>
              <a:buSzPts val="1400"/>
              <a:buFont typeface="Rajdhani"/>
              <a:buChar char="○"/>
              <a:defRPr b="0" i="0" sz="1400" u="none" cap="none" strike="noStrike">
                <a:solidFill>
                  <a:srgbClr val="000000"/>
                </a:solidFill>
                <a:latin typeface="Rajdhani"/>
                <a:ea typeface="Rajdhani"/>
                <a:cs typeface="Rajdhani"/>
                <a:sym typeface="Rajdhani"/>
              </a:defRPr>
            </a:lvl8pPr>
            <a:lvl9pPr indent="-317500" lvl="8" marL="4114800" marR="0" rtl="0" algn="l">
              <a:lnSpc>
                <a:spcPct val="100000"/>
              </a:lnSpc>
              <a:spcBef>
                <a:spcPts val="1600"/>
              </a:spcBef>
              <a:spcAft>
                <a:spcPts val="1600"/>
              </a:spcAft>
              <a:buClr>
                <a:srgbClr val="000000"/>
              </a:buClr>
              <a:buSzPts val="1400"/>
              <a:buFont typeface="Rajdhani"/>
              <a:buChar char="■"/>
              <a:defRPr b="0" i="0" sz="1400" u="none" cap="none" strike="noStrike">
                <a:solidFill>
                  <a:srgbClr val="000000"/>
                </a:solidFill>
                <a:latin typeface="Rajdhani"/>
                <a:ea typeface="Rajdhani"/>
                <a:cs typeface="Rajdhani"/>
                <a:sym typeface="Rajdhan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hyperlink" Target="https://github.com/AlexeyAB/darknet#how-to-train-to-detect-your-custom-objects" TargetMode="External"/><Relationship Id="rId4" Type="http://schemas.openxmlformats.org/officeDocument/2006/relationships/hyperlink" Target="https://github.com/rafaelpadilla/Object-Detection-Metrics#create-the-ground-truth-files" TargetMode="External"/><Relationship Id="rId5" Type="http://schemas.openxmlformats.org/officeDocument/2006/relationships/hyperlink" Target="https://www.miai.vn/2019/08/26/yolo-series-thu-lam-he-thong-chong-khung-bo-gun-detection-phat-hien-sung/" TargetMode="External"/><Relationship Id="rId6" Type="http://schemas.openxmlformats.org/officeDocument/2006/relationships/hyperlink" Target="https://neurohive.io/en/popular-networks/alexnet-imagenet-classification-with-deep-convolutional-neural-networks/" TargetMode="External"/><Relationship Id="rId7" Type="http://schemas.openxmlformats.org/officeDocument/2006/relationships/hyperlink" Target="https://web.microsoftstream.com/video/1236ba9c-59ab-4be9-a9e0-ba6f287ffa99?fbclid=IwAR20V2aUT365hQLqrqJ0YidpxWA2_qS4oMHirH9fcp_Jc-ar_gAuy7qNhU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kaggle.com/atulyakumar98/gundet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txBox="1"/>
          <p:nvPr>
            <p:ph type="ctrTitle"/>
          </p:nvPr>
        </p:nvSpPr>
        <p:spPr>
          <a:xfrm>
            <a:off x="3603698" y="737395"/>
            <a:ext cx="4753804" cy="2032825"/>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br>
              <a:rPr lang="en-US" sz="3200">
                <a:latin typeface="Times New Roman"/>
                <a:ea typeface="Times New Roman"/>
                <a:cs typeface="Times New Roman"/>
                <a:sym typeface="Times New Roman"/>
              </a:rPr>
            </a:br>
            <a:r>
              <a:rPr lang="en-US" sz="3200">
                <a:latin typeface="Times New Roman"/>
                <a:ea typeface="Times New Roman"/>
                <a:cs typeface="Times New Roman"/>
                <a:sym typeface="Times New Roman"/>
              </a:rPr>
              <a:t>GUNS DETECTION  YOLO4</a:t>
            </a:r>
            <a:endParaRPr sz="3200">
              <a:latin typeface="Times New Roman"/>
              <a:ea typeface="Times New Roman"/>
              <a:cs typeface="Times New Roman"/>
              <a:sym typeface="Times New Roman"/>
            </a:endParaRPr>
          </a:p>
        </p:txBody>
      </p:sp>
      <p:sp>
        <p:nvSpPr>
          <p:cNvPr id="46" name="Google Shape;46;p1"/>
          <p:cNvSpPr txBox="1"/>
          <p:nvPr>
            <p:ph idx="1" type="subTitle"/>
          </p:nvPr>
        </p:nvSpPr>
        <p:spPr>
          <a:xfrm>
            <a:off x="4647658" y="2832116"/>
            <a:ext cx="3709844" cy="1626407"/>
          </a:xfrm>
          <a:prstGeom prst="rect">
            <a:avLst/>
          </a:prstGeom>
          <a:noFill/>
          <a:ln>
            <a:noFill/>
          </a:ln>
        </p:spPr>
        <p:txBody>
          <a:bodyPr anchorCtr="0" anchor="t" bIns="91425" lIns="91425" spcFirstLastPara="1" rIns="91425" wrap="square" tIns="91425">
            <a:noAutofit/>
          </a:bodyPr>
          <a:lstStyle/>
          <a:p>
            <a:pPr indent="-342900" lvl="0" marL="457200" rtl="0" algn="r">
              <a:lnSpc>
                <a:spcPct val="100000"/>
              </a:lnSpc>
              <a:spcBef>
                <a:spcPts val="0"/>
              </a:spcBef>
              <a:spcAft>
                <a:spcPts val="0"/>
              </a:spcAft>
              <a:buClr>
                <a:srgbClr val="FFFFFF"/>
              </a:buClr>
              <a:buSzPts val="2400"/>
              <a:buNone/>
            </a:pPr>
            <a:r>
              <a:rPr i="1" lang="en-US" sz="1600">
                <a:latin typeface="Times New Roman"/>
                <a:ea typeface="Times New Roman"/>
                <a:cs typeface="Times New Roman"/>
                <a:sym typeface="Times New Roman"/>
              </a:rPr>
              <a:t>Sinh viên thực hiện:</a:t>
            </a:r>
            <a:endParaRPr/>
          </a:p>
          <a:p>
            <a:pPr indent="-342900" lvl="0" marL="457200" rtl="0" algn="r">
              <a:lnSpc>
                <a:spcPct val="100000"/>
              </a:lnSpc>
              <a:spcBef>
                <a:spcPts val="0"/>
              </a:spcBef>
              <a:spcAft>
                <a:spcPts val="0"/>
              </a:spcAft>
              <a:buClr>
                <a:srgbClr val="FFFFFF"/>
              </a:buClr>
              <a:buSzPts val="2400"/>
              <a:buNone/>
            </a:pPr>
            <a:r>
              <a:rPr i="1" lang="en-US" sz="1600">
                <a:latin typeface="Times New Roman"/>
                <a:ea typeface="Times New Roman"/>
                <a:cs typeface="Times New Roman"/>
                <a:sym typeface="Times New Roman"/>
              </a:rPr>
              <a:t>Lê Thanh Giang 16521660</a:t>
            </a:r>
            <a:endParaRPr/>
          </a:p>
          <a:p>
            <a:pPr indent="-342900" lvl="0" marL="457200" rtl="0" algn="r">
              <a:lnSpc>
                <a:spcPct val="100000"/>
              </a:lnSpc>
              <a:spcBef>
                <a:spcPts val="0"/>
              </a:spcBef>
              <a:spcAft>
                <a:spcPts val="0"/>
              </a:spcAft>
              <a:buClr>
                <a:srgbClr val="FFFFFF"/>
              </a:buClr>
              <a:buSzPts val="2400"/>
              <a:buNone/>
            </a:pPr>
            <a:r>
              <a:rPr i="1" lang="en-US" sz="1600">
                <a:latin typeface="Times New Roman"/>
                <a:ea typeface="Times New Roman"/>
                <a:cs typeface="Times New Roman"/>
                <a:sym typeface="Times New Roman"/>
              </a:rPr>
              <a:t>Bùi Thế Duy 16521604</a:t>
            </a:r>
            <a:endParaRPr/>
          </a:p>
          <a:p>
            <a:pPr indent="-342900" lvl="0" marL="457200" rtl="0" algn="r">
              <a:lnSpc>
                <a:spcPct val="100000"/>
              </a:lnSpc>
              <a:spcBef>
                <a:spcPts val="0"/>
              </a:spcBef>
              <a:spcAft>
                <a:spcPts val="0"/>
              </a:spcAft>
              <a:buClr>
                <a:srgbClr val="FFFFFF"/>
              </a:buClr>
              <a:buSzPts val="2400"/>
              <a:buNone/>
            </a:pPr>
            <a:r>
              <a:rPr i="1" lang="en-US" sz="1600">
                <a:latin typeface="Times New Roman"/>
                <a:ea typeface="Times New Roman"/>
                <a:cs typeface="Times New Roman"/>
                <a:sym typeface="Times New Roman"/>
              </a:rPr>
              <a:t>Nguyễn Duy Minh 16521735 </a:t>
            </a:r>
            <a:endParaRPr b="1" sz="1600">
              <a:latin typeface="Times New Roman"/>
              <a:ea typeface="Times New Roman"/>
              <a:cs typeface="Times New Roman"/>
              <a:sym typeface="Times New Roman"/>
            </a:endParaRPr>
          </a:p>
        </p:txBody>
      </p:sp>
      <p:sp>
        <p:nvSpPr>
          <p:cNvPr id="47" name="Google Shape;47;p1"/>
          <p:cNvSpPr/>
          <p:nvPr/>
        </p:nvSpPr>
        <p:spPr>
          <a:xfrm>
            <a:off x="-335035" y="6524736"/>
            <a:ext cx="128551" cy="128551"/>
          </a:xfrm>
          <a:custGeom>
            <a:rect b="b" l="l" r="r" t="t"/>
            <a:pathLst>
              <a:path extrusionOk="0" h="3559" w="3559">
                <a:moveTo>
                  <a:pt x="1780" y="0"/>
                </a:moveTo>
                <a:cubicBezTo>
                  <a:pt x="797" y="0"/>
                  <a:pt x="0" y="797"/>
                  <a:pt x="0" y="1780"/>
                </a:cubicBezTo>
                <a:cubicBezTo>
                  <a:pt x="0" y="2762"/>
                  <a:pt x="797" y="3559"/>
                  <a:pt x="1780" y="3559"/>
                </a:cubicBezTo>
                <a:cubicBezTo>
                  <a:pt x="2763" y="3559"/>
                  <a:pt x="3559" y="2762"/>
                  <a:pt x="3559" y="1780"/>
                </a:cubicBezTo>
                <a:cubicBezTo>
                  <a:pt x="3559" y="797"/>
                  <a:pt x="2763" y="0"/>
                  <a:pt x="17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 name="Google Shape;48;p1"/>
          <p:cNvSpPr/>
          <p:nvPr/>
        </p:nvSpPr>
        <p:spPr>
          <a:xfrm>
            <a:off x="-53877" y="5943963"/>
            <a:ext cx="108" cy="36"/>
          </a:xfrm>
          <a:custGeom>
            <a:rect b="b" l="l" r="r" t="t"/>
            <a:pathLst>
              <a:path extrusionOk="0" fill="none" h="1" w="3">
                <a:moveTo>
                  <a:pt x="1" y="1"/>
                </a:moveTo>
                <a:lnTo>
                  <a:pt x="3"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 name="Google Shape;49;p1"/>
          <p:cNvSpPr/>
          <p:nvPr/>
        </p:nvSpPr>
        <p:spPr>
          <a:xfrm>
            <a:off x="-53877" y="5625059"/>
            <a:ext cx="108" cy="36"/>
          </a:xfrm>
          <a:custGeom>
            <a:rect b="b" l="l" r="r" t="t"/>
            <a:pathLst>
              <a:path extrusionOk="0" fill="none" h="1" w="3">
                <a:moveTo>
                  <a:pt x="1" y="1"/>
                </a:moveTo>
                <a:lnTo>
                  <a:pt x="3"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50" name="Google Shape;50;p1"/>
          <p:cNvGrpSpPr/>
          <p:nvPr/>
        </p:nvGrpSpPr>
        <p:grpSpPr>
          <a:xfrm>
            <a:off x="-648268" y="-915586"/>
            <a:ext cx="4062633" cy="6859116"/>
            <a:chOff x="-648268" y="-915586"/>
            <a:chExt cx="4062633" cy="6859116"/>
          </a:xfrm>
        </p:grpSpPr>
        <p:sp>
          <p:nvSpPr>
            <p:cNvPr id="51" name="Google Shape;51;p1"/>
            <p:cNvSpPr/>
            <p:nvPr/>
          </p:nvSpPr>
          <p:spPr>
            <a:xfrm>
              <a:off x="-648268" y="1965670"/>
              <a:ext cx="1119395" cy="1086742"/>
            </a:xfrm>
            <a:custGeom>
              <a:rect b="b" l="l" r="r" t="t"/>
              <a:pathLst>
                <a:path extrusionOk="0" h="30087" w="30991">
                  <a:moveTo>
                    <a:pt x="13309" y="1"/>
                  </a:moveTo>
                  <a:cubicBezTo>
                    <a:pt x="12724" y="1"/>
                    <a:pt x="12139" y="419"/>
                    <a:pt x="12142" y="1162"/>
                  </a:cubicBezTo>
                  <a:cubicBezTo>
                    <a:pt x="12144" y="1874"/>
                    <a:pt x="11565" y="2323"/>
                    <a:pt x="10974" y="2323"/>
                  </a:cubicBezTo>
                  <a:cubicBezTo>
                    <a:pt x="10634" y="2323"/>
                    <a:pt x="10290" y="2174"/>
                    <a:pt x="10050" y="1842"/>
                  </a:cubicBezTo>
                  <a:cubicBezTo>
                    <a:pt x="9804" y="1500"/>
                    <a:pt x="9466" y="1354"/>
                    <a:pt x="9134" y="1354"/>
                  </a:cubicBezTo>
                  <a:cubicBezTo>
                    <a:pt x="8422" y="1354"/>
                    <a:pt x="7734" y="2023"/>
                    <a:pt x="8015" y="2877"/>
                  </a:cubicBezTo>
                  <a:cubicBezTo>
                    <a:pt x="8283" y="3690"/>
                    <a:pt x="7638" y="4398"/>
                    <a:pt x="6915" y="4398"/>
                  </a:cubicBezTo>
                  <a:cubicBezTo>
                    <a:pt x="6688" y="4398"/>
                    <a:pt x="6453" y="4328"/>
                    <a:pt x="6236" y="4170"/>
                  </a:cubicBezTo>
                  <a:cubicBezTo>
                    <a:pt x="6013" y="4006"/>
                    <a:pt x="5778" y="3935"/>
                    <a:pt x="5554" y="3935"/>
                  </a:cubicBezTo>
                  <a:cubicBezTo>
                    <a:pt x="4707" y="3935"/>
                    <a:pt x="4005" y="4942"/>
                    <a:pt x="4622" y="5784"/>
                  </a:cubicBezTo>
                  <a:cubicBezTo>
                    <a:pt x="5206" y="6582"/>
                    <a:pt x="4588" y="7626"/>
                    <a:pt x="3703" y="7626"/>
                  </a:cubicBezTo>
                  <a:cubicBezTo>
                    <a:pt x="3583" y="7626"/>
                    <a:pt x="3457" y="7606"/>
                    <a:pt x="3330" y="7564"/>
                  </a:cubicBezTo>
                  <a:cubicBezTo>
                    <a:pt x="3195" y="7520"/>
                    <a:pt x="3065" y="7500"/>
                    <a:pt x="2942" y="7500"/>
                  </a:cubicBezTo>
                  <a:cubicBezTo>
                    <a:pt x="1915" y="7500"/>
                    <a:pt x="1337" y="8908"/>
                    <a:pt x="2294" y="9598"/>
                  </a:cubicBezTo>
                  <a:cubicBezTo>
                    <a:pt x="3203" y="10254"/>
                    <a:pt x="2738" y="11690"/>
                    <a:pt x="1618" y="11690"/>
                  </a:cubicBezTo>
                  <a:cubicBezTo>
                    <a:pt x="1616" y="11690"/>
                    <a:pt x="1615" y="11690"/>
                    <a:pt x="1614" y="11690"/>
                  </a:cubicBezTo>
                  <a:cubicBezTo>
                    <a:pt x="1612" y="11690"/>
                    <a:pt x="1610" y="11690"/>
                    <a:pt x="1608" y="11690"/>
                  </a:cubicBezTo>
                  <a:cubicBezTo>
                    <a:pt x="292" y="11690"/>
                    <a:pt x="1" y="13541"/>
                    <a:pt x="1256" y="13944"/>
                  </a:cubicBezTo>
                  <a:cubicBezTo>
                    <a:pt x="2325" y="14287"/>
                    <a:pt x="2325" y="15800"/>
                    <a:pt x="1256" y="16143"/>
                  </a:cubicBezTo>
                  <a:cubicBezTo>
                    <a:pt x="1" y="16546"/>
                    <a:pt x="292" y="18398"/>
                    <a:pt x="1609" y="18398"/>
                  </a:cubicBezTo>
                  <a:cubicBezTo>
                    <a:pt x="1611" y="18398"/>
                    <a:pt x="1612" y="18398"/>
                    <a:pt x="1614" y="18398"/>
                  </a:cubicBezTo>
                  <a:cubicBezTo>
                    <a:pt x="1616" y="18398"/>
                    <a:pt x="1617" y="18398"/>
                    <a:pt x="1619" y="18398"/>
                  </a:cubicBezTo>
                  <a:cubicBezTo>
                    <a:pt x="2738" y="18398"/>
                    <a:pt x="3203" y="19834"/>
                    <a:pt x="2294" y="20489"/>
                  </a:cubicBezTo>
                  <a:cubicBezTo>
                    <a:pt x="1337" y="21179"/>
                    <a:pt x="1915" y="22588"/>
                    <a:pt x="2943" y="22588"/>
                  </a:cubicBezTo>
                  <a:cubicBezTo>
                    <a:pt x="3066" y="22588"/>
                    <a:pt x="3195" y="22567"/>
                    <a:pt x="3330" y="22523"/>
                  </a:cubicBezTo>
                  <a:cubicBezTo>
                    <a:pt x="3458" y="22481"/>
                    <a:pt x="3584" y="22462"/>
                    <a:pt x="3704" y="22462"/>
                  </a:cubicBezTo>
                  <a:cubicBezTo>
                    <a:pt x="4588" y="22462"/>
                    <a:pt x="5206" y="23505"/>
                    <a:pt x="4622" y="24302"/>
                  </a:cubicBezTo>
                  <a:cubicBezTo>
                    <a:pt x="4006" y="25144"/>
                    <a:pt x="4707" y="26151"/>
                    <a:pt x="5554" y="26151"/>
                  </a:cubicBezTo>
                  <a:cubicBezTo>
                    <a:pt x="5778" y="26151"/>
                    <a:pt x="6013" y="26080"/>
                    <a:pt x="6236" y="25917"/>
                  </a:cubicBezTo>
                  <a:cubicBezTo>
                    <a:pt x="6453" y="25758"/>
                    <a:pt x="6688" y="25688"/>
                    <a:pt x="6915" y="25688"/>
                  </a:cubicBezTo>
                  <a:cubicBezTo>
                    <a:pt x="7638" y="25688"/>
                    <a:pt x="8283" y="26398"/>
                    <a:pt x="8015" y="27209"/>
                  </a:cubicBezTo>
                  <a:cubicBezTo>
                    <a:pt x="7734" y="28064"/>
                    <a:pt x="8423" y="28733"/>
                    <a:pt x="9134" y="28733"/>
                  </a:cubicBezTo>
                  <a:cubicBezTo>
                    <a:pt x="9466" y="28733"/>
                    <a:pt x="9804" y="28587"/>
                    <a:pt x="10050" y="28246"/>
                  </a:cubicBezTo>
                  <a:cubicBezTo>
                    <a:pt x="10290" y="27913"/>
                    <a:pt x="10634" y="27764"/>
                    <a:pt x="10974" y="27764"/>
                  </a:cubicBezTo>
                  <a:cubicBezTo>
                    <a:pt x="11565" y="27764"/>
                    <a:pt x="12144" y="28213"/>
                    <a:pt x="12142" y="28926"/>
                  </a:cubicBezTo>
                  <a:cubicBezTo>
                    <a:pt x="12139" y="29668"/>
                    <a:pt x="12724" y="30086"/>
                    <a:pt x="13309" y="30086"/>
                  </a:cubicBezTo>
                  <a:cubicBezTo>
                    <a:pt x="13765" y="30086"/>
                    <a:pt x="14219" y="29833"/>
                    <a:pt x="14396" y="29283"/>
                  </a:cubicBezTo>
                  <a:cubicBezTo>
                    <a:pt x="14567" y="28748"/>
                    <a:pt x="15031" y="28481"/>
                    <a:pt x="15495" y="28481"/>
                  </a:cubicBezTo>
                  <a:cubicBezTo>
                    <a:pt x="15960" y="28481"/>
                    <a:pt x="16424" y="28748"/>
                    <a:pt x="16596" y="29283"/>
                  </a:cubicBezTo>
                  <a:cubicBezTo>
                    <a:pt x="16772" y="29833"/>
                    <a:pt x="17226" y="30086"/>
                    <a:pt x="17682" y="30086"/>
                  </a:cubicBezTo>
                  <a:cubicBezTo>
                    <a:pt x="18266" y="30086"/>
                    <a:pt x="18852" y="29668"/>
                    <a:pt x="18850" y="28926"/>
                  </a:cubicBezTo>
                  <a:cubicBezTo>
                    <a:pt x="18847" y="28213"/>
                    <a:pt x="19426" y="27764"/>
                    <a:pt x="20017" y="27764"/>
                  </a:cubicBezTo>
                  <a:cubicBezTo>
                    <a:pt x="20357" y="27764"/>
                    <a:pt x="20702" y="27913"/>
                    <a:pt x="20942" y="28246"/>
                  </a:cubicBezTo>
                  <a:cubicBezTo>
                    <a:pt x="21188" y="28587"/>
                    <a:pt x="21525" y="28733"/>
                    <a:pt x="21857" y="28733"/>
                  </a:cubicBezTo>
                  <a:cubicBezTo>
                    <a:pt x="22568" y="28733"/>
                    <a:pt x="23256" y="28064"/>
                    <a:pt x="22975" y="27209"/>
                  </a:cubicBezTo>
                  <a:cubicBezTo>
                    <a:pt x="22708" y="26398"/>
                    <a:pt x="23353" y="25688"/>
                    <a:pt x="24076" y="25688"/>
                  </a:cubicBezTo>
                  <a:cubicBezTo>
                    <a:pt x="24303" y="25688"/>
                    <a:pt x="24538" y="25758"/>
                    <a:pt x="24754" y="25917"/>
                  </a:cubicBezTo>
                  <a:cubicBezTo>
                    <a:pt x="24978" y="26080"/>
                    <a:pt x="25212" y="26151"/>
                    <a:pt x="25437" y="26151"/>
                  </a:cubicBezTo>
                  <a:cubicBezTo>
                    <a:pt x="26284" y="26151"/>
                    <a:pt x="26985" y="25144"/>
                    <a:pt x="26369" y="24302"/>
                  </a:cubicBezTo>
                  <a:cubicBezTo>
                    <a:pt x="25785" y="23505"/>
                    <a:pt x="26403" y="22462"/>
                    <a:pt x="27287" y="22462"/>
                  </a:cubicBezTo>
                  <a:cubicBezTo>
                    <a:pt x="27407" y="22462"/>
                    <a:pt x="27533" y="22481"/>
                    <a:pt x="27661" y="22523"/>
                  </a:cubicBezTo>
                  <a:cubicBezTo>
                    <a:pt x="27795" y="22567"/>
                    <a:pt x="27925" y="22588"/>
                    <a:pt x="28048" y="22588"/>
                  </a:cubicBezTo>
                  <a:cubicBezTo>
                    <a:pt x="29076" y="22588"/>
                    <a:pt x="29654" y="21179"/>
                    <a:pt x="28698" y="20489"/>
                  </a:cubicBezTo>
                  <a:cubicBezTo>
                    <a:pt x="27788" y="19834"/>
                    <a:pt x="28253" y="18398"/>
                    <a:pt x="29373" y="18398"/>
                  </a:cubicBezTo>
                  <a:cubicBezTo>
                    <a:pt x="29375" y="18398"/>
                    <a:pt x="29376" y="18398"/>
                    <a:pt x="29378" y="18398"/>
                  </a:cubicBezTo>
                  <a:cubicBezTo>
                    <a:pt x="29379" y="18398"/>
                    <a:pt x="29381" y="18398"/>
                    <a:pt x="29383" y="18398"/>
                  </a:cubicBezTo>
                  <a:cubicBezTo>
                    <a:pt x="30698" y="18398"/>
                    <a:pt x="30991" y="16546"/>
                    <a:pt x="29735" y="16143"/>
                  </a:cubicBezTo>
                  <a:cubicBezTo>
                    <a:pt x="28665" y="15800"/>
                    <a:pt x="28665" y="14287"/>
                    <a:pt x="29735" y="13944"/>
                  </a:cubicBezTo>
                  <a:cubicBezTo>
                    <a:pt x="30991" y="13541"/>
                    <a:pt x="30698" y="11690"/>
                    <a:pt x="29384" y="11690"/>
                  </a:cubicBezTo>
                  <a:cubicBezTo>
                    <a:pt x="29382" y="11690"/>
                    <a:pt x="29380" y="11690"/>
                    <a:pt x="29378" y="11690"/>
                  </a:cubicBezTo>
                  <a:cubicBezTo>
                    <a:pt x="29377" y="11690"/>
                    <a:pt x="29375" y="11690"/>
                    <a:pt x="29374" y="11690"/>
                  </a:cubicBezTo>
                  <a:cubicBezTo>
                    <a:pt x="28253" y="11690"/>
                    <a:pt x="27787" y="10254"/>
                    <a:pt x="28698" y="9598"/>
                  </a:cubicBezTo>
                  <a:cubicBezTo>
                    <a:pt x="29654" y="8908"/>
                    <a:pt x="29076" y="7500"/>
                    <a:pt x="28049" y="7500"/>
                  </a:cubicBezTo>
                  <a:cubicBezTo>
                    <a:pt x="27926" y="7500"/>
                    <a:pt x="27796" y="7520"/>
                    <a:pt x="27661" y="7564"/>
                  </a:cubicBezTo>
                  <a:cubicBezTo>
                    <a:pt x="27533" y="7606"/>
                    <a:pt x="27408" y="7626"/>
                    <a:pt x="27288" y="7626"/>
                  </a:cubicBezTo>
                  <a:cubicBezTo>
                    <a:pt x="26404" y="7626"/>
                    <a:pt x="25785" y="6582"/>
                    <a:pt x="26369" y="5784"/>
                  </a:cubicBezTo>
                  <a:cubicBezTo>
                    <a:pt x="26984" y="4942"/>
                    <a:pt x="26284" y="3935"/>
                    <a:pt x="25437" y="3935"/>
                  </a:cubicBezTo>
                  <a:cubicBezTo>
                    <a:pt x="25212" y="3935"/>
                    <a:pt x="24977" y="4006"/>
                    <a:pt x="24754" y="4170"/>
                  </a:cubicBezTo>
                  <a:cubicBezTo>
                    <a:pt x="24538" y="4328"/>
                    <a:pt x="24303" y="4398"/>
                    <a:pt x="24076" y="4398"/>
                  </a:cubicBezTo>
                  <a:cubicBezTo>
                    <a:pt x="23354" y="4398"/>
                    <a:pt x="22708" y="3690"/>
                    <a:pt x="22975" y="2877"/>
                  </a:cubicBezTo>
                  <a:cubicBezTo>
                    <a:pt x="23256" y="2023"/>
                    <a:pt x="22568" y="1354"/>
                    <a:pt x="21857" y="1354"/>
                  </a:cubicBezTo>
                  <a:cubicBezTo>
                    <a:pt x="21525" y="1354"/>
                    <a:pt x="21188" y="1500"/>
                    <a:pt x="20942" y="1842"/>
                  </a:cubicBezTo>
                  <a:cubicBezTo>
                    <a:pt x="20702" y="2174"/>
                    <a:pt x="20358" y="2323"/>
                    <a:pt x="20017" y="2323"/>
                  </a:cubicBezTo>
                  <a:cubicBezTo>
                    <a:pt x="19426" y="2323"/>
                    <a:pt x="18847" y="1874"/>
                    <a:pt x="18850" y="1162"/>
                  </a:cubicBezTo>
                  <a:cubicBezTo>
                    <a:pt x="18852" y="419"/>
                    <a:pt x="18266" y="1"/>
                    <a:pt x="17681" y="1"/>
                  </a:cubicBezTo>
                  <a:cubicBezTo>
                    <a:pt x="17226" y="1"/>
                    <a:pt x="16772" y="254"/>
                    <a:pt x="16596" y="804"/>
                  </a:cubicBezTo>
                  <a:cubicBezTo>
                    <a:pt x="16424" y="1338"/>
                    <a:pt x="15960" y="1606"/>
                    <a:pt x="15495" y="1606"/>
                  </a:cubicBezTo>
                  <a:cubicBezTo>
                    <a:pt x="15031" y="1606"/>
                    <a:pt x="14567" y="1338"/>
                    <a:pt x="14396" y="804"/>
                  </a:cubicBezTo>
                  <a:cubicBezTo>
                    <a:pt x="14219" y="254"/>
                    <a:pt x="13765" y="1"/>
                    <a:pt x="13309"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2" name="Google Shape;52;p1"/>
            <p:cNvSpPr/>
            <p:nvPr/>
          </p:nvSpPr>
          <p:spPr>
            <a:xfrm>
              <a:off x="-470522" y="-205576"/>
              <a:ext cx="56167" cy="56203"/>
            </a:xfrm>
            <a:custGeom>
              <a:rect b="b" l="l" r="r" t="t"/>
              <a:pathLst>
                <a:path extrusionOk="0" h="1556" w="1555">
                  <a:moveTo>
                    <a:pt x="777" y="1"/>
                  </a:moveTo>
                  <a:cubicBezTo>
                    <a:pt x="348" y="1"/>
                    <a:pt x="0" y="349"/>
                    <a:pt x="0" y="779"/>
                  </a:cubicBezTo>
                  <a:cubicBezTo>
                    <a:pt x="0" y="1207"/>
                    <a:pt x="348" y="1556"/>
                    <a:pt x="777" y="1556"/>
                  </a:cubicBezTo>
                  <a:cubicBezTo>
                    <a:pt x="1207" y="1556"/>
                    <a:pt x="1555" y="1207"/>
                    <a:pt x="1555" y="779"/>
                  </a:cubicBezTo>
                  <a:cubicBezTo>
                    <a:pt x="1555" y="349"/>
                    <a:pt x="1207" y="1"/>
                    <a:pt x="7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3" name="Google Shape;53;p1"/>
            <p:cNvSpPr/>
            <p:nvPr/>
          </p:nvSpPr>
          <p:spPr>
            <a:xfrm>
              <a:off x="2863680" y="5237094"/>
              <a:ext cx="56167" cy="56203"/>
            </a:xfrm>
            <a:custGeom>
              <a:rect b="b" l="l" r="r" t="t"/>
              <a:pathLst>
                <a:path extrusionOk="0" h="1556" w="1555">
                  <a:moveTo>
                    <a:pt x="777" y="1"/>
                  </a:moveTo>
                  <a:cubicBezTo>
                    <a:pt x="348" y="1"/>
                    <a:pt x="0" y="349"/>
                    <a:pt x="0" y="779"/>
                  </a:cubicBezTo>
                  <a:cubicBezTo>
                    <a:pt x="0" y="1207"/>
                    <a:pt x="348" y="1555"/>
                    <a:pt x="777" y="1555"/>
                  </a:cubicBezTo>
                  <a:cubicBezTo>
                    <a:pt x="1207" y="1555"/>
                    <a:pt x="1555" y="1207"/>
                    <a:pt x="1555" y="779"/>
                  </a:cubicBezTo>
                  <a:cubicBezTo>
                    <a:pt x="1555" y="349"/>
                    <a:pt x="1207" y="1"/>
                    <a:pt x="7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4" name="Google Shape;54;p1"/>
            <p:cNvSpPr/>
            <p:nvPr/>
          </p:nvSpPr>
          <p:spPr>
            <a:xfrm>
              <a:off x="1885116" y="-915586"/>
              <a:ext cx="62415" cy="62379"/>
            </a:xfrm>
            <a:custGeom>
              <a:rect b="b" l="l" r="r" t="t"/>
              <a:pathLst>
                <a:path extrusionOk="0" h="1727" w="1728">
                  <a:moveTo>
                    <a:pt x="863" y="0"/>
                  </a:moveTo>
                  <a:cubicBezTo>
                    <a:pt x="387" y="0"/>
                    <a:pt x="1" y="386"/>
                    <a:pt x="1" y="863"/>
                  </a:cubicBezTo>
                  <a:cubicBezTo>
                    <a:pt x="1" y="1340"/>
                    <a:pt x="387" y="1727"/>
                    <a:pt x="863" y="1727"/>
                  </a:cubicBezTo>
                  <a:cubicBezTo>
                    <a:pt x="1341" y="1727"/>
                    <a:pt x="1727" y="1340"/>
                    <a:pt x="1727" y="863"/>
                  </a:cubicBezTo>
                  <a:cubicBezTo>
                    <a:pt x="1727" y="386"/>
                    <a:pt x="1341" y="0"/>
                    <a:pt x="8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5" name="Google Shape;55;p1"/>
            <p:cNvSpPr/>
            <p:nvPr/>
          </p:nvSpPr>
          <p:spPr>
            <a:xfrm>
              <a:off x="683801" y="4943836"/>
              <a:ext cx="62379" cy="62379"/>
            </a:xfrm>
            <a:custGeom>
              <a:rect b="b" l="l" r="r" t="t"/>
              <a:pathLst>
                <a:path extrusionOk="0" h="1727" w="1727">
                  <a:moveTo>
                    <a:pt x="864" y="0"/>
                  </a:moveTo>
                  <a:cubicBezTo>
                    <a:pt x="386" y="0"/>
                    <a:pt x="0" y="387"/>
                    <a:pt x="0" y="863"/>
                  </a:cubicBezTo>
                  <a:cubicBezTo>
                    <a:pt x="0" y="1341"/>
                    <a:pt x="386" y="1727"/>
                    <a:pt x="864" y="1727"/>
                  </a:cubicBezTo>
                  <a:cubicBezTo>
                    <a:pt x="1341" y="1727"/>
                    <a:pt x="1727" y="1341"/>
                    <a:pt x="1727" y="863"/>
                  </a:cubicBezTo>
                  <a:cubicBezTo>
                    <a:pt x="1727" y="387"/>
                    <a:pt x="1341" y="0"/>
                    <a:pt x="8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6" name="Google Shape;56;p1"/>
            <p:cNvSpPr/>
            <p:nvPr/>
          </p:nvSpPr>
          <p:spPr>
            <a:xfrm>
              <a:off x="3324354" y="2142224"/>
              <a:ext cx="36" cy="144"/>
            </a:xfrm>
            <a:custGeom>
              <a:rect b="b" l="l" r="r" t="t"/>
              <a:pathLst>
                <a:path extrusionOk="0" fill="none" h="4" w="1">
                  <a:moveTo>
                    <a:pt x="0" y="3"/>
                  </a:moveTo>
                  <a:lnTo>
                    <a:pt x="0"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7" name="Google Shape;57;p1"/>
            <p:cNvSpPr/>
            <p:nvPr/>
          </p:nvSpPr>
          <p:spPr>
            <a:xfrm>
              <a:off x="-29352" y="-877841"/>
              <a:ext cx="3347854" cy="2971629"/>
            </a:xfrm>
            <a:custGeom>
              <a:rect b="b" l="l" r="r" t="t"/>
              <a:pathLst>
                <a:path extrusionOk="0" fill="none" h="82271" w="92687">
                  <a:moveTo>
                    <a:pt x="92686" y="82270"/>
                  </a:moveTo>
                  <a:cubicBezTo>
                    <a:pt x="86760" y="36173"/>
                    <a:pt x="47598" y="484"/>
                    <a:pt x="0" y="1"/>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8" name="Google Shape;58;p1"/>
            <p:cNvSpPr/>
            <p:nvPr/>
          </p:nvSpPr>
          <p:spPr>
            <a:xfrm>
              <a:off x="-53841" y="-877985"/>
              <a:ext cx="108" cy="36"/>
            </a:xfrm>
            <a:custGeom>
              <a:rect b="b" l="l" r="r" t="t"/>
              <a:pathLst>
                <a:path extrusionOk="0" fill="none" h="1" w="3">
                  <a:moveTo>
                    <a:pt x="3" y="0"/>
                  </a:moveTo>
                  <a:lnTo>
                    <a:pt x="1"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9" name="Google Shape;59;p1"/>
            <p:cNvSpPr/>
            <p:nvPr/>
          </p:nvSpPr>
          <p:spPr>
            <a:xfrm>
              <a:off x="-4646" y="2472759"/>
              <a:ext cx="3351141" cy="3470771"/>
            </a:xfrm>
            <a:custGeom>
              <a:rect b="b" l="l" r="r" t="t"/>
              <a:pathLst>
                <a:path extrusionOk="0" fill="none" h="96090" w="92778">
                  <a:moveTo>
                    <a:pt x="1" y="96089"/>
                  </a:moveTo>
                  <a:cubicBezTo>
                    <a:pt x="51153" y="95206"/>
                    <a:pt x="92387" y="53656"/>
                    <a:pt x="92768" y="2381"/>
                  </a:cubicBezTo>
                  <a:cubicBezTo>
                    <a:pt x="92770" y="2143"/>
                    <a:pt x="92778" y="1906"/>
                    <a:pt x="92778" y="1667"/>
                  </a:cubicBezTo>
                  <a:cubicBezTo>
                    <a:pt x="92778" y="1110"/>
                    <a:pt x="92772" y="555"/>
                    <a:pt x="92762" y="1"/>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0" name="Google Shape;60;p1"/>
            <p:cNvSpPr/>
            <p:nvPr/>
          </p:nvSpPr>
          <p:spPr>
            <a:xfrm>
              <a:off x="3345412" y="2448052"/>
              <a:ext cx="36" cy="144"/>
            </a:xfrm>
            <a:custGeom>
              <a:rect b="b" l="l" r="r" t="t"/>
              <a:pathLst>
                <a:path extrusionOk="0" fill="none" h="4" w="1">
                  <a:moveTo>
                    <a:pt x="0" y="4"/>
                  </a:moveTo>
                  <a:lnTo>
                    <a:pt x="0"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1" name="Google Shape;61;p1"/>
            <p:cNvSpPr/>
            <p:nvPr/>
          </p:nvSpPr>
          <p:spPr>
            <a:xfrm>
              <a:off x="2905109" y="1668655"/>
              <a:ext cx="72" cy="144"/>
            </a:xfrm>
            <a:custGeom>
              <a:rect b="b" l="l" r="r" t="t"/>
              <a:pathLst>
                <a:path extrusionOk="0" fill="none" h="4" w="2">
                  <a:moveTo>
                    <a:pt x="1" y="3"/>
                  </a:moveTo>
                  <a:lnTo>
                    <a:pt x="0"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2" name="Google Shape;62;p1"/>
            <p:cNvSpPr/>
            <p:nvPr/>
          </p:nvSpPr>
          <p:spPr>
            <a:xfrm>
              <a:off x="-29388" y="-558901"/>
              <a:ext cx="2920555" cy="2180817"/>
            </a:xfrm>
            <a:custGeom>
              <a:rect b="b" l="l" r="r" t="t"/>
              <a:pathLst>
                <a:path extrusionOk="0" fill="none" h="60377" w="80857">
                  <a:moveTo>
                    <a:pt x="80857" y="60376"/>
                  </a:moveTo>
                  <a:cubicBezTo>
                    <a:pt x="70181" y="25704"/>
                    <a:pt x="38075" y="426"/>
                    <a:pt x="0"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3" name="Google Shape;63;p1"/>
            <p:cNvSpPr/>
            <p:nvPr/>
          </p:nvSpPr>
          <p:spPr>
            <a:xfrm>
              <a:off x="-53841" y="-559118"/>
              <a:ext cx="108" cy="36"/>
            </a:xfrm>
            <a:custGeom>
              <a:rect b="b" l="l" r="r" t="t"/>
              <a:pathLst>
                <a:path extrusionOk="0" fill="none" h="1" w="3">
                  <a:moveTo>
                    <a:pt x="3" y="1"/>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4" name="Google Shape;64;p1"/>
            <p:cNvSpPr/>
            <p:nvPr/>
          </p:nvSpPr>
          <p:spPr>
            <a:xfrm>
              <a:off x="-4863" y="2195501"/>
              <a:ext cx="3032491" cy="3429052"/>
            </a:xfrm>
            <a:custGeom>
              <a:rect b="b" l="l" r="r" t="t"/>
              <a:pathLst>
                <a:path extrusionOk="0" fill="none" h="94935" w="83956">
                  <a:moveTo>
                    <a:pt x="0" y="94935"/>
                  </a:moveTo>
                  <a:cubicBezTo>
                    <a:pt x="46279" y="94057"/>
                    <a:pt x="83566" y="56458"/>
                    <a:pt x="83945" y="10057"/>
                  </a:cubicBezTo>
                  <a:cubicBezTo>
                    <a:pt x="83948" y="9819"/>
                    <a:pt x="83954" y="9582"/>
                    <a:pt x="83954" y="9343"/>
                  </a:cubicBezTo>
                  <a:cubicBezTo>
                    <a:pt x="83955" y="6222"/>
                    <a:pt x="83786" y="3103"/>
                    <a:pt x="83450"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5" name="Google Shape;65;p1"/>
            <p:cNvSpPr/>
            <p:nvPr/>
          </p:nvSpPr>
          <p:spPr>
            <a:xfrm>
              <a:off x="3006606" y="2171048"/>
              <a:ext cx="36" cy="144"/>
            </a:xfrm>
            <a:custGeom>
              <a:rect b="b" l="l" r="r" t="t"/>
              <a:pathLst>
                <a:path extrusionOk="0" fill="none" h="4" w="1">
                  <a:moveTo>
                    <a:pt x="0" y="4"/>
                  </a:moveTo>
                  <a:lnTo>
                    <a:pt x="0"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6" name="Google Shape;66;p1"/>
            <p:cNvSpPr/>
            <p:nvPr/>
          </p:nvSpPr>
          <p:spPr>
            <a:xfrm>
              <a:off x="2683657" y="2797441"/>
              <a:ext cx="36" cy="144"/>
            </a:xfrm>
            <a:custGeom>
              <a:rect b="b" l="l" r="r" t="t"/>
              <a:pathLst>
                <a:path extrusionOk="0" fill="none" h="4" w="1">
                  <a:moveTo>
                    <a:pt x="1" y="3"/>
                  </a:moveTo>
                  <a:lnTo>
                    <a:pt x="1"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7" name="Google Shape;67;p1"/>
            <p:cNvSpPr/>
            <p:nvPr/>
          </p:nvSpPr>
          <p:spPr>
            <a:xfrm>
              <a:off x="-29244" y="-227717"/>
              <a:ext cx="2725651" cy="2976252"/>
            </a:xfrm>
            <a:custGeom>
              <a:rect b="b" l="l" r="r" t="t"/>
              <a:pathLst>
                <a:path extrusionOk="0" fill="none" h="82399" w="75461">
                  <a:moveTo>
                    <a:pt x="75225" y="82399"/>
                  </a:moveTo>
                  <a:cubicBezTo>
                    <a:pt x="75359" y="80663"/>
                    <a:pt x="75435" y="78912"/>
                    <a:pt x="75451" y="77145"/>
                  </a:cubicBezTo>
                  <a:cubicBezTo>
                    <a:pt x="75453" y="76907"/>
                    <a:pt x="75461" y="76670"/>
                    <a:pt x="75461" y="76431"/>
                  </a:cubicBezTo>
                  <a:cubicBezTo>
                    <a:pt x="75461" y="34542"/>
                    <a:pt x="41767" y="526"/>
                    <a:pt x="1"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8" name="Google Shape;68;p1"/>
            <p:cNvSpPr/>
            <p:nvPr/>
          </p:nvSpPr>
          <p:spPr>
            <a:xfrm>
              <a:off x="-53841" y="-227934"/>
              <a:ext cx="108" cy="36"/>
            </a:xfrm>
            <a:custGeom>
              <a:rect b="b" l="l" r="r" t="t"/>
              <a:pathLst>
                <a:path extrusionOk="0" fill="none" h="1" w="3">
                  <a:moveTo>
                    <a:pt x="3" y="1"/>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9" name="Google Shape;69;p1"/>
            <p:cNvSpPr/>
            <p:nvPr/>
          </p:nvSpPr>
          <p:spPr>
            <a:xfrm>
              <a:off x="-53877" y="5293875"/>
              <a:ext cx="108" cy="36"/>
            </a:xfrm>
            <a:custGeom>
              <a:rect b="b" l="l" r="r" t="t"/>
              <a:pathLst>
                <a:path extrusionOk="0" fill="none" h="1" w="3">
                  <a:moveTo>
                    <a:pt x="1" y="1"/>
                  </a:moveTo>
                  <a:lnTo>
                    <a:pt x="3"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0" name="Google Shape;70;p1"/>
            <p:cNvSpPr/>
            <p:nvPr/>
          </p:nvSpPr>
          <p:spPr>
            <a:xfrm>
              <a:off x="-5007" y="3479965"/>
              <a:ext cx="2534540" cy="1813368"/>
            </a:xfrm>
            <a:custGeom>
              <a:rect b="b" l="l" r="r" t="t"/>
              <a:pathLst>
                <a:path extrusionOk="0" fill="none" h="50204" w="70170">
                  <a:moveTo>
                    <a:pt x="1" y="50203"/>
                  </a:moveTo>
                  <a:cubicBezTo>
                    <a:pt x="32291" y="49518"/>
                    <a:pt x="59650" y="28812"/>
                    <a:pt x="70170" y="1"/>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1" name="Google Shape;71;p1"/>
            <p:cNvSpPr/>
            <p:nvPr/>
          </p:nvSpPr>
          <p:spPr>
            <a:xfrm>
              <a:off x="2537805" y="3456812"/>
              <a:ext cx="72" cy="144"/>
            </a:xfrm>
            <a:custGeom>
              <a:rect b="b" l="l" r="r" t="t"/>
              <a:pathLst>
                <a:path extrusionOk="0" fill="none" h="4" w="2">
                  <a:moveTo>
                    <a:pt x="0" y="4"/>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2" name="Google Shape;72;p1"/>
            <p:cNvSpPr/>
            <p:nvPr/>
          </p:nvSpPr>
          <p:spPr>
            <a:xfrm>
              <a:off x="2139943" y="3525331"/>
              <a:ext cx="108" cy="144"/>
            </a:xfrm>
            <a:custGeom>
              <a:rect b="b" l="l" r="r" t="t"/>
              <a:pathLst>
                <a:path extrusionOk="0" fill="none" h="4" w="3">
                  <a:moveTo>
                    <a:pt x="1" y="3"/>
                  </a:moveTo>
                  <a:lnTo>
                    <a:pt x="3"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3" name="Google Shape;73;p1"/>
            <p:cNvSpPr/>
            <p:nvPr/>
          </p:nvSpPr>
          <p:spPr>
            <a:xfrm>
              <a:off x="-29352" y="115892"/>
              <a:ext cx="2382331" cy="3364722"/>
            </a:xfrm>
            <a:custGeom>
              <a:rect b="b" l="l" r="r" t="t"/>
              <a:pathLst>
                <a:path extrusionOk="0" fill="none" h="93154" w="65956">
                  <a:moveTo>
                    <a:pt x="60604" y="93154"/>
                  </a:moveTo>
                  <a:cubicBezTo>
                    <a:pt x="63951" y="85304"/>
                    <a:pt x="65842" y="76684"/>
                    <a:pt x="65937" y="67632"/>
                  </a:cubicBezTo>
                  <a:cubicBezTo>
                    <a:pt x="65939" y="67394"/>
                    <a:pt x="65955" y="67158"/>
                    <a:pt x="65955" y="66918"/>
                  </a:cubicBezTo>
                  <a:cubicBezTo>
                    <a:pt x="65955" y="30280"/>
                    <a:pt x="36515" y="524"/>
                    <a:pt x="0"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4" name="Google Shape;74;p1"/>
            <p:cNvSpPr/>
            <p:nvPr/>
          </p:nvSpPr>
          <p:spPr>
            <a:xfrm>
              <a:off x="-53841" y="115640"/>
              <a:ext cx="108" cy="36"/>
            </a:xfrm>
            <a:custGeom>
              <a:rect b="b" l="l" r="r" t="t"/>
              <a:pathLst>
                <a:path extrusionOk="0" fill="none" h="1" w="3">
                  <a:moveTo>
                    <a:pt x="3" y="1"/>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5" name="Google Shape;75;p1"/>
            <p:cNvSpPr/>
            <p:nvPr/>
          </p:nvSpPr>
          <p:spPr>
            <a:xfrm>
              <a:off x="-53877" y="4950302"/>
              <a:ext cx="108" cy="36"/>
            </a:xfrm>
            <a:custGeom>
              <a:rect b="b" l="l" r="r" t="t"/>
              <a:pathLst>
                <a:path extrusionOk="0" fill="none" h="1" w="3">
                  <a:moveTo>
                    <a:pt x="1" y="1"/>
                  </a:moveTo>
                  <a:lnTo>
                    <a:pt x="3"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6" name="Google Shape;76;p1"/>
            <p:cNvSpPr/>
            <p:nvPr/>
          </p:nvSpPr>
          <p:spPr>
            <a:xfrm>
              <a:off x="-4790" y="4053370"/>
              <a:ext cx="1819473" cy="896282"/>
            </a:xfrm>
            <a:custGeom>
              <a:rect b="b" l="l" r="r" t="t"/>
              <a:pathLst>
                <a:path extrusionOk="0" fill="none" h="24814" w="50373">
                  <a:moveTo>
                    <a:pt x="0" y="24813"/>
                  </a:moveTo>
                  <a:cubicBezTo>
                    <a:pt x="20342" y="24318"/>
                    <a:pt x="38428" y="14750"/>
                    <a:pt x="50373" y="1"/>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7" name="Google Shape;77;p1"/>
            <p:cNvSpPr/>
            <p:nvPr/>
          </p:nvSpPr>
          <p:spPr>
            <a:xfrm>
              <a:off x="1830033" y="4034118"/>
              <a:ext cx="108" cy="144"/>
            </a:xfrm>
            <a:custGeom>
              <a:rect b="b" l="l" r="r" t="t"/>
              <a:pathLst>
                <a:path extrusionOk="0" fill="none" h="4" w="3">
                  <a:moveTo>
                    <a:pt x="0" y="4"/>
                  </a:moveTo>
                  <a:lnTo>
                    <a:pt x="2"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8" name="Google Shape;78;p1"/>
            <p:cNvSpPr/>
            <p:nvPr/>
          </p:nvSpPr>
          <p:spPr>
            <a:xfrm>
              <a:off x="1965520" y="2049613"/>
              <a:ext cx="72" cy="144"/>
            </a:xfrm>
            <a:custGeom>
              <a:rect b="b" l="l" r="r" t="t"/>
              <a:pathLst>
                <a:path extrusionOk="0" fill="none" h="4" w="2">
                  <a:moveTo>
                    <a:pt x="0" y="1"/>
                  </a:moveTo>
                  <a:lnTo>
                    <a:pt x="2" y="4"/>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9" name="Google Shape;79;p1"/>
            <p:cNvSpPr/>
            <p:nvPr/>
          </p:nvSpPr>
          <p:spPr>
            <a:xfrm>
              <a:off x="-29207" y="2097688"/>
              <a:ext cx="2051110" cy="2521212"/>
            </a:xfrm>
            <a:custGeom>
              <a:rect b="b" l="l" r="r" t="t"/>
              <a:pathLst>
                <a:path extrusionOk="0" fill="none" h="69801" w="56786">
                  <a:moveTo>
                    <a:pt x="55525" y="0"/>
                  </a:moveTo>
                  <a:cubicBezTo>
                    <a:pt x="56363" y="3962"/>
                    <a:pt x="56786" y="8001"/>
                    <a:pt x="56783" y="12051"/>
                  </a:cubicBezTo>
                  <a:cubicBezTo>
                    <a:pt x="56783" y="12291"/>
                    <a:pt x="56768" y="12527"/>
                    <a:pt x="56765" y="12765"/>
                  </a:cubicBezTo>
                  <a:cubicBezTo>
                    <a:pt x="56385" y="44010"/>
                    <a:pt x="31210" y="69281"/>
                    <a:pt x="1" y="6980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0" name="Google Shape;80;p1"/>
            <p:cNvSpPr/>
            <p:nvPr/>
          </p:nvSpPr>
          <p:spPr>
            <a:xfrm>
              <a:off x="-53841" y="4619117"/>
              <a:ext cx="108" cy="36"/>
            </a:xfrm>
            <a:custGeom>
              <a:rect b="b" l="l" r="r" t="t"/>
              <a:pathLst>
                <a:path extrusionOk="0" fill="none" h="1" w="3">
                  <a:moveTo>
                    <a:pt x="3" y="1"/>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1" name="Google Shape;81;p1"/>
            <p:cNvSpPr/>
            <p:nvPr/>
          </p:nvSpPr>
          <p:spPr>
            <a:xfrm>
              <a:off x="-53877" y="446824"/>
              <a:ext cx="108" cy="36"/>
            </a:xfrm>
            <a:custGeom>
              <a:rect b="b" l="l" r="r" t="t"/>
              <a:pathLst>
                <a:path extrusionOk="0" fill="none" h="1" w="3">
                  <a:moveTo>
                    <a:pt x="1" y="1"/>
                  </a:moveTo>
                  <a:lnTo>
                    <a:pt x="3"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2" name="Google Shape;82;p1"/>
            <p:cNvSpPr/>
            <p:nvPr/>
          </p:nvSpPr>
          <p:spPr>
            <a:xfrm>
              <a:off x="-4248" y="447655"/>
              <a:ext cx="1717181" cy="992433"/>
            </a:xfrm>
            <a:custGeom>
              <a:rect b="b" l="l" r="r" t="t"/>
              <a:pathLst>
                <a:path extrusionOk="0" fill="none" h="27476" w="47541">
                  <a:moveTo>
                    <a:pt x="1" y="1"/>
                  </a:moveTo>
                  <a:cubicBezTo>
                    <a:pt x="20109" y="573"/>
                    <a:pt x="37645" y="11420"/>
                    <a:pt x="47540" y="27476"/>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 name="Google Shape;83;p1"/>
            <p:cNvSpPr/>
            <p:nvPr/>
          </p:nvSpPr>
          <p:spPr>
            <a:xfrm>
              <a:off x="1725827" y="1461290"/>
              <a:ext cx="72" cy="108"/>
            </a:xfrm>
            <a:custGeom>
              <a:rect b="b" l="l" r="r" t="t"/>
              <a:pathLst>
                <a:path extrusionOk="0" fill="none" h="3" w="2">
                  <a:moveTo>
                    <a:pt x="0" y="0"/>
                  </a:moveTo>
                  <a:lnTo>
                    <a:pt x="1" y="2"/>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 name="Google Shape;84;p1"/>
            <p:cNvSpPr/>
            <p:nvPr/>
          </p:nvSpPr>
          <p:spPr>
            <a:xfrm>
              <a:off x="1663484" y="2209588"/>
              <a:ext cx="36" cy="72"/>
            </a:xfrm>
            <a:custGeom>
              <a:rect b="b" l="l" r="r" t="t"/>
              <a:pathLst>
                <a:path extrusionOk="0" fill="none" h="2" w="1">
                  <a:moveTo>
                    <a:pt x="1" y="2"/>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 name="Google Shape;85;p1"/>
            <p:cNvSpPr/>
            <p:nvPr/>
          </p:nvSpPr>
          <p:spPr>
            <a:xfrm>
              <a:off x="-29135" y="775805"/>
              <a:ext cx="1682939" cy="1385527"/>
            </a:xfrm>
            <a:custGeom>
              <a:rect b="b" l="l" r="r" t="t"/>
              <a:pathLst>
                <a:path extrusionOk="0" fill="none" h="38359" w="46593">
                  <a:moveTo>
                    <a:pt x="46593" y="38359"/>
                  </a:moveTo>
                  <a:cubicBezTo>
                    <a:pt x="41939" y="16735"/>
                    <a:pt x="22910" y="455"/>
                    <a:pt x="1"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 name="Google Shape;86;p1"/>
            <p:cNvSpPr/>
            <p:nvPr/>
          </p:nvSpPr>
          <p:spPr>
            <a:xfrm>
              <a:off x="-53841" y="775480"/>
              <a:ext cx="108" cy="36"/>
            </a:xfrm>
            <a:custGeom>
              <a:rect b="b" l="l" r="r" t="t"/>
              <a:pathLst>
                <a:path extrusionOk="0" fill="none" h="1" w="3">
                  <a:moveTo>
                    <a:pt x="3" y="0"/>
                  </a:moveTo>
                  <a:lnTo>
                    <a:pt x="1"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7" name="Google Shape;87;p1"/>
            <p:cNvSpPr/>
            <p:nvPr/>
          </p:nvSpPr>
          <p:spPr>
            <a:xfrm>
              <a:off x="-53877" y="4290498"/>
              <a:ext cx="108" cy="36"/>
            </a:xfrm>
            <a:custGeom>
              <a:rect b="b" l="l" r="r" t="t"/>
              <a:pathLst>
                <a:path extrusionOk="0" fill="none" h="1" w="3">
                  <a:moveTo>
                    <a:pt x="1" y="0"/>
                  </a:moveTo>
                  <a:lnTo>
                    <a:pt x="3"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8" name="Google Shape;88;p1"/>
            <p:cNvSpPr/>
            <p:nvPr/>
          </p:nvSpPr>
          <p:spPr>
            <a:xfrm>
              <a:off x="-4935" y="2557568"/>
              <a:ext cx="1697496" cy="1732026"/>
            </a:xfrm>
            <a:custGeom>
              <a:rect b="b" l="l" r="r" t="t"/>
              <a:pathLst>
                <a:path extrusionOk="0" fill="none" h="47952" w="46996">
                  <a:moveTo>
                    <a:pt x="0" y="47951"/>
                  </a:moveTo>
                  <a:cubicBezTo>
                    <a:pt x="25485" y="47099"/>
                    <a:pt x="45996" y="26656"/>
                    <a:pt x="46964" y="1201"/>
                  </a:cubicBezTo>
                  <a:cubicBezTo>
                    <a:pt x="46979" y="813"/>
                    <a:pt x="46989" y="424"/>
                    <a:pt x="46996" y="33"/>
                  </a:cubicBezTo>
                  <a:lnTo>
                    <a:pt x="46996"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9" name="Google Shape;89;p1"/>
            <p:cNvSpPr/>
            <p:nvPr/>
          </p:nvSpPr>
          <p:spPr>
            <a:xfrm>
              <a:off x="1693139" y="2532971"/>
              <a:ext cx="36" cy="181"/>
            </a:xfrm>
            <a:custGeom>
              <a:rect b="b" l="l" r="r" t="t"/>
              <a:pathLst>
                <a:path extrusionOk="0" fill="none" h="5" w="1">
                  <a:moveTo>
                    <a:pt x="1" y="5"/>
                  </a:moveTo>
                  <a:lnTo>
                    <a:pt x="1"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0" name="Google Shape;90;p1"/>
            <p:cNvSpPr/>
            <p:nvPr/>
          </p:nvSpPr>
          <p:spPr>
            <a:xfrm>
              <a:off x="1248646" y="3038795"/>
              <a:ext cx="72" cy="144"/>
            </a:xfrm>
            <a:custGeom>
              <a:rect b="b" l="l" r="r" t="t"/>
              <a:pathLst>
                <a:path extrusionOk="0" fill="none" h="4" w="2">
                  <a:moveTo>
                    <a:pt x="0" y="4"/>
                  </a:moveTo>
                  <a:lnTo>
                    <a:pt x="1"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1" name="Google Shape;91;p1"/>
            <p:cNvSpPr/>
            <p:nvPr/>
          </p:nvSpPr>
          <p:spPr>
            <a:xfrm>
              <a:off x="-29207" y="1126313"/>
              <a:ext cx="1371946" cy="1866320"/>
            </a:xfrm>
            <a:custGeom>
              <a:rect b="b" l="l" r="r" t="t"/>
              <a:pathLst>
                <a:path extrusionOk="0" fill="none" h="51670" w="37983">
                  <a:moveTo>
                    <a:pt x="35846" y="51670"/>
                  </a:moveTo>
                  <a:cubicBezTo>
                    <a:pt x="37149" y="47896"/>
                    <a:pt x="37889" y="43859"/>
                    <a:pt x="37965" y="39658"/>
                  </a:cubicBezTo>
                  <a:cubicBezTo>
                    <a:pt x="37970" y="39420"/>
                    <a:pt x="37983" y="39184"/>
                    <a:pt x="37983" y="38944"/>
                  </a:cubicBezTo>
                  <a:cubicBezTo>
                    <a:pt x="37983" y="17753"/>
                    <a:pt x="21065" y="522"/>
                    <a:pt x="1"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2" name="Google Shape;92;p1"/>
            <p:cNvSpPr/>
            <p:nvPr/>
          </p:nvSpPr>
          <p:spPr>
            <a:xfrm>
              <a:off x="-53841" y="1125880"/>
              <a:ext cx="108" cy="36"/>
            </a:xfrm>
            <a:custGeom>
              <a:rect b="b" l="l" r="r" t="t"/>
              <a:pathLst>
                <a:path extrusionOk="0" fill="none" h="1" w="3">
                  <a:moveTo>
                    <a:pt x="3" y="0"/>
                  </a:moveTo>
                  <a:lnTo>
                    <a:pt x="1"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3" name="Google Shape;93;p1"/>
            <p:cNvSpPr/>
            <p:nvPr/>
          </p:nvSpPr>
          <p:spPr>
            <a:xfrm>
              <a:off x="-53877" y="3940097"/>
              <a:ext cx="108" cy="36"/>
            </a:xfrm>
            <a:custGeom>
              <a:rect b="b" l="l" r="r" t="t"/>
              <a:pathLst>
                <a:path extrusionOk="0" fill="none" h="1" w="3">
                  <a:moveTo>
                    <a:pt x="1" y="0"/>
                  </a:moveTo>
                  <a:lnTo>
                    <a:pt x="3"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4" name="Google Shape;94;p1"/>
            <p:cNvSpPr/>
            <p:nvPr/>
          </p:nvSpPr>
          <p:spPr>
            <a:xfrm>
              <a:off x="-5368" y="3419211"/>
              <a:ext cx="1033718" cy="519695"/>
            </a:xfrm>
            <a:custGeom>
              <a:rect b="b" l="l" r="r" t="t"/>
              <a:pathLst>
                <a:path extrusionOk="0" fill="none" h="14388" w="28619">
                  <a:moveTo>
                    <a:pt x="0" y="14387"/>
                  </a:moveTo>
                  <a:cubicBezTo>
                    <a:pt x="11550" y="13909"/>
                    <a:pt x="21798" y="8403"/>
                    <a:pt x="28618" y="1"/>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5" name="Google Shape;95;p1"/>
            <p:cNvSpPr/>
            <p:nvPr/>
          </p:nvSpPr>
          <p:spPr>
            <a:xfrm>
              <a:off x="1043448" y="3400140"/>
              <a:ext cx="108" cy="144"/>
            </a:xfrm>
            <a:custGeom>
              <a:rect b="b" l="l" r="r" t="t"/>
              <a:pathLst>
                <a:path extrusionOk="0" fill="none" h="4" w="3">
                  <a:moveTo>
                    <a:pt x="0" y="3"/>
                  </a:moveTo>
                  <a:lnTo>
                    <a:pt x="2"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6" name="Google Shape;96;p1"/>
            <p:cNvSpPr/>
            <p:nvPr/>
          </p:nvSpPr>
          <p:spPr>
            <a:xfrm>
              <a:off x="974965" y="2532971"/>
              <a:ext cx="36" cy="144"/>
            </a:xfrm>
            <a:custGeom>
              <a:rect b="b" l="l" r="r" t="t"/>
              <a:pathLst>
                <a:path extrusionOk="0" fill="none" h="4" w="1">
                  <a:moveTo>
                    <a:pt x="1" y="0"/>
                  </a:moveTo>
                  <a:lnTo>
                    <a:pt x="1" y="4"/>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7" name="Google Shape;97;p1"/>
            <p:cNvSpPr/>
            <p:nvPr/>
          </p:nvSpPr>
          <p:spPr>
            <a:xfrm>
              <a:off x="-29352" y="2581949"/>
              <a:ext cx="1002908" cy="989905"/>
            </a:xfrm>
            <a:custGeom>
              <a:rect b="b" l="l" r="r" t="t"/>
              <a:pathLst>
                <a:path extrusionOk="0" fill="none" h="27406" w="27766">
                  <a:moveTo>
                    <a:pt x="27766" y="1"/>
                  </a:moveTo>
                  <a:cubicBezTo>
                    <a:pt x="27070" y="14943"/>
                    <a:pt x="14991" y="26904"/>
                    <a:pt x="0" y="27405"/>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8" name="Google Shape;98;p1"/>
            <p:cNvSpPr/>
            <p:nvPr/>
          </p:nvSpPr>
          <p:spPr>
            <a:xfrm>
              <a:off x="-53841" y="3572324"/>
              <a:ext cx="108" cy="36"/>
            </a:xfrm>
            <a:custGeom>
              <a:rect b="b" l="l" r="r" t="t"/>
              <a:pathLst>
                <a:path extrusionOk="0" fill="none" h="1" w="3">
                  <a:moveTo>
                    <a:pt x="3" y="0"/>
                  </a:moveTo>
                  <a:lnTo>
                    <a:pt x="1"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9" name="Google Shape;99;p1"/>
            <p:cNvSpPr/>
            <p:nvPr/>
          </p:nvSpPr>
          <p:spPr>
            <a:xfrm>
              <a:off x="640927" y="1769538"/>
              <a:ext cx="108" cy="144"/>
            </a:xfrm>
            <a:custGeom>
              <a:rect b="b" l="l" r="r" t="t"/>
              <a:pathLst>
                <a:path extrusionOk="0" fill="none" h="4" w="3">
                  <a:moveTo>
                    <a:pt x="3" y="3"/>
                  </a:moveTo>
                  <a:lnTo>
                    <a:pt x="0"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0" name="Google Shape;100;p1"/>
            <p:cNvSpPr/>
            <p:nvPr/>
          </p:nvSpPr>
          <p:spPr>
            <a:xfrm>
              <a:off x="-30038" y="1494159"/>
              <a:ext cx="635315" cy="243991"/>
            </a:xfrm>
            <a:custGeom>
              <a:rect b="b" l="l" r="r" t="t"/>
              <a:pathLst>
                <a:path extrusionOk="0" fill="none" h="6755" w="17589">
                  <a:moveTo>
                    <a:pt x="17588" y="6755"/>
                  </a:moveTo>
                  <a:cubicBezTo>
                    <a:pt x="12807" y="2723"/>
                    <a:pt x="6693" y="219"/>
                    <a:pt x="1" y="1"/>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1" name="Google Shape;101;p1"/>
            <p:cNvSpPr/>
            <p:nvPr/>
          </p:nvSpPr>
          <p:spPr>
            <a:xfrm>
              <a:off x="-53841" y="1493654"/>
              <a:ext cx="108" cy="36"/>
            </a:xfrm>
            <a:custGeom>
              <a:rect b="b" l="l" r="r" t="t"/>
              <a:pathLst>
                <a:path extrusionOk="0" fill="none" h="1" w="3">
                  <a:moveTo>
                    <a:pt x="3" y="1"/>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2" name="Google Shape;102;p1"/>
            <p:cNvSpPr/>
            <p:nvPr/>
          </p:nvSpPr>
          <p:spPr>
            <a:xfrm>
              <a:off x="-53877" y="3572324"/>
              <a:ext cx="108" cy="36"/>
            </a:xfrm>
            <a:custGeom>
              <a:rect b="b" l="l" r="r" t="t"/>
              <a:pathLst>
                <a:path extrusionOk="0" fill="none" h="1" w="3">
                  <a:moveTo>
                    <a:pt x="1" y="0"/>
                  </a:moveTo>
                  <a:lnTo>
                    <a:pt x="3"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3" name="Google Shape;103;p1"/>
            <p:cNvSpPr/>
            <p:nvPr/>
          </p:nvSpPr>
          <p:spPr>
            <a:xfrm>
              <a:off x="-4754" y="2212478"/>
              <a:ext cx="979755" cy="1358220"/>
            </a:xfrm>
            <a:custGeom>
              <a:rect b="b" l="l" r="r" t="t"/>
              <a:pathLst>
                <a:path extrusionOk="0" fill="none" h="37603" w="27125">
                  <a:moveTo>
                    <a:pt x="0" y="37603"/>
                  </a:moveTo>
                  <a:cubicBezTo>
                    <a:pt x="14888" y="36757"/>
                    <a:pt x="26740" y="24598"/>
                    <a:pt x="27106" y="9587"/>
                  </a:cubicBezTo>
                  <a:cubicBezTo>
                    <a:pt x="27112" y="9349"/>
                    <a:pt x="27125" y="9113"/>
                    <a:pt x="27125" y="8873"/>
                  </a:cubicBezTo>
                  <a:cubicBezTo>
                    <a:pt x="27125" y="5777"/>
                    <a:pt x="26635" y="2794"/>
                    <a:pt x="25730"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4" name="Google Shape;104;p1"/>
            <p:cNvSpPr/>
            <p:nvPr/>
          </p:nvSpPr>
          <p:spPr>
            <a:xfrm>
              <a:off x="916739" y="2189036"/>
              <a:ext cx="72" cy="144"/>
            </a:xfrm>
            <a:custGeom>
              <a:rect b="b" l="l" r="r" t="t"/>
              <a:pathLst>
                <a:path extrusionOk="0" fill="none" h="4" w="2">
                  <a:moveTo>
                    <a:pt x="2" y="4"/>
                  </a:moveTo>
                  <a:cubicBezTo>
                    <a:pt x="2" y="3"/>
                    <a:pt x="2" y="2"/>
                    <a:pt x="1" y="1"/>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5" name="Google Shape;105;p1"/>
            <p:cNvSpPr/>
            <p:nvPr/>
          </p:nvSpPr>
          <p:spPr>
            <a:xfrm>
              <a:off x="-53877" y="1817253"/>
              <a:ext cx="108" cy="36"/>
            </a:xfrm>
            <a:custGeom>
              <a:rect b="b" l="l" r="r" t="t"/>
              <a:pathLst>
                <a:path extrusionOk="0" fill="none" h="1" w="3">
                  <a:moveTo>
                    <a:pt x="1" y="1"/>
                  </a:moveTo>
                  <a:lnTo>
                    <a:pt x="3"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6" name="Google Shape;106;p1"/>
            <p:cNvSpPr/>
            <p:nvPr/>
          </p:nvSpPr>
          <p:spPr>
            <a:xfrm>
              <a:off x="-29171" y="1819673"/>
              <a:ext cx="680501" cy="1428257"/>
            </a:xfrm>
            <a:custGeom>
              <a:rect b="b" l="l" r="r" t="t"/>
              <a:pathLst>
                <a:path extrusionOk="0" fill="none" h="39542" w="18840">
                  <a:moveTo>
                    <a:pt x="681" y="0"/>
                  </a:moveTo>
                  <a:cubicBezTo>
                    <a:pt x="10850" y="845"/>
                    <a:pt x="18840" y="9361"/>
                    <a:pt x="18840" y="19748"/>
                  </a:cubicBezTo>
                  <a:cubicBezTo>
                    <a:pt x="18840" y="19988"/>
                    <a:pt x="18831" y="20225"/>
                    <a:pt x="18822" y="20462"/>
                  </a:cubicBezTo>
                  <a:cubicBezTo>
                    <a:pt x="18457" y="30751"/>
                    <a:pt x="10255" y="39040"/>
                    <a:pt x="1" y="39541"/>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7" name="Google Shape;107;p1"/>
            <p:cNvSpPr/>
            <p:nvPr/>
          </p:nvSpPr>
          <p:spPr>
            <a:xfrm>
              <a:off x="-53841" y="3248652"/>
              <a:ext cx="108" cy="36"/>
            </a:xfrm>
            <a:custGeom>
              <a:rect b="b" l="l" r="r" t="t"/>
              <a:pathLst>
                <a:path extrusionOk="0" fill="none" h="1" w="3">
                  <a:moveTo>
                    <a:pt x="3" y="1"/>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8" name="Google Shape;108;p1"/>
            <p:cNvSpPr/>
            <p:nvPr/>
          </p:nvSpPr>
          <p:spPr>
            <a:xfrm>
              <a:off x="581510" y="2841183"/>
              <a:ext cx="72" cy="144"/>
            </a:xfrm>
            <a:custGeom>
              <a:rect b="b" l="l" r="r" t="t"/>
              <a:pathLst>
                <a:path extrusionOk="0" fill="none" h="4" w="2">
                  <a:moveTo>
                    <a:pt x="0" y="3"/>
                  </a:moveTo>
                  <a:lnTo>
                    <a:pt x="1"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9" name="Google Shape;109;p1"/>
            <p:cNvSpPr/>
            <p:nvPr/>
          </p:nvSpPr>
          <p:spPr>
            <a:xfrm>
              <a:off x="-29244" y="1818047"/>
              <a:ext cx="680609" cy="978130"/>
            </a:xfrm>
            <a:custGeom>
              <a:rect b="b" l="l" r="r" t="t"/>
              <a:pathLst>
                <a:path extrusionOk="0" fill="none" h="27080" w="18843">
                  <a:moveTo>
                    <a:pt x="17454" y="27079"/>
                  </a:moveTo>
                  <a:cubicBezTo>
                    <a:pt x="18283" y="24983"/>
                    <a:pt x="18746" y="22760"/>
                    <a:pt x="18824" y="20507"/>
                  </a:cubicBezTo>
                  <a:cubicBezTo>
                    <a:pt x="18833" y="20270"/>
                    <a:pt x="18843" y="20033"/>
                    <a:pt x="18843" y="19793"/>
                  </a:cubicBezTo>
                  <a:cubicBezTo>
                    <a:pt x="18843" y="9175"/>
                    <a:pt x="10493" y="512"/>
                    <a:pt x="1"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0" name="Google Shape;110;p1"/>
            <p:cNvSpPr/>
            <p:nvPr/>
          </p:nvSpPr>
          <p:spPr>
            <a:xfrm>
              <a:off x="-53841" y="1817253"/>
              <a:ext cx="108" cy="36"/>
            </a:xfrm>
            <a:custGeom>
              <a:rect b="b" l="l" r="r" t="t"/>
              <a:pathLst>
                <a:path extrusionOk="0" fill="none" h="1" w="3">
                  <a:moveTo>
                    <a:pt x="3" y="1"/>
                  </a:moveTo>
                  <a:lnTo>
                    <a:pt x="1"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1" name="Google Shape;111;p1"/>
            <p:cNvSpPr/>
            <p:nvPr/>
          </p:nvSpPr>
          <p:spPr>
            <a:xfrm>
              <a:off x="-53877" y="3248652"/>
              <a:ext cx="108" cy="36"/>
            </a:xfrm>
            <a:custGeom>
              <a:rect b="b" l="l" r="r" t="t"/>
              <a:pathLst>
                <a:path extrusionOk="0" fill="none" h="1" w="3">
                  <a:moveTo>
                    <a:pt x="1" y="1"/>
                  </a:moveTo>
                  <a:lnTo>
                    <a:pt x="3" y="1"/>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2" name="Google Shape;112;p1"/>
            <p:cNvSpPr/>
            <p:nvPr/>
          </p:nvSpPr>
          <p:spPr>
            <a:xfrm>
              <a:off x="-6380" y="3103594"/>
              <a:ext cx="373950" cy="142818"/>
            </a:xfrm>
            <a:custGeom>
              <a:rect b="b" l="l" r="r" t="t"/>
              <a:pathLst>
                <a:path extrusionOk="0" fill="none" h="3954" w="10353">
                  <a:moveTo>
                    <a:pt x="1" y="3954"/>
                  </a:moveTo>
                  <a:cubicBezTo>
                    <a:pt x="3759" y="3652"/>
                    <a:pt x="7351" y="2281"/>
                    <a:pt x="10353" y="0"/>
                  </a:cubicBez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3" name="Google Shape;113;p1"/>
            <p:cNvSpPr/>
            <p:nvPr/>
          </p:nvSpPr>
          <p:spPr>
            <a:xfrm>
              <a:off x="386281" y="3088821"/>
              <a:ext cx="108" cy="108"/>
            </a:xfrm>
            <a:custGeom>
              <a:rect b="b" l="l" r="r" t="t"/>
              <a:pathLst>
                <a:path extrusionOk="0" fill="none" h="3" w="3">
                  <a:moveTo>
                    <a:pt x="1" y="2"/>
                  </a:moveTo>
                  <a:lnTo>
                    <a:pt x="3" y="0"/>
                  </a:lnTo>
                </a:path>
              </a:pathLst>
            </a:custGeom>
            <a:noFill/>
            <a:ln cap="rnd" cmpd="sng" w="127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4" name="Google Shape;114;p1"/>
            <p:cNvSpPr/>
            <p:nvPr/>
          </p:nvSpPr>
          <p:spPr>
            <a:xfrm>
              <a:off x="-544965" y="2189072"/>
              <a:ext cx="365137" cy="382294"/>
            </a:xfrm>
            <a:custGeom>
              <a:rect b="b" l="l" r="r" t="t"/>
              <a:pathLst>
                <a:path extrusionOk="0" h="10584" w="10109">
                  <a:moveTo>
                    <a:pt x="3751" y="1"/>
                  </a:moveTo>
                  <a:cubicBezTo>
                    <a:pt x="1493" y="2227"/>
                    <a:pt x="79" y="5297"/>
                    <a:pt x="1" y="8698"/>
                  </a:cubicBezTo>
                  <a:cubicBezTo>
                    <a:pt x="775" y="9294"/>
                    <a:pt x="1729" y="9657"/>
                    <a:pt x="2707" y="9669"/>
                  </a:cubicBezTo>
                  <a:cubicBezTo>
                    <a:pt x="2726" y="9669"/>
                    <a:pt x="2744" y="9670"/>
                    <a:pt x="2762" y="9670"/>
                  </a:cubicBezTo>
                  <a:cubicBezTo>
                    <a:pt x="3432" y="9670"/>
                    <a:pt x="4104" y="9531"/>
                    <a:pt x="4767" y="9531"/>
                  </a:cubicBezTo>
                  <a:cubicBezTo>
                    <a:pt x="5015" y="9531"/>
                    <a:pt x="5262" y="9551"/>
                    <a:pt x="5507" y="9604"/>
                  </a:cubicBezTo>
                  <a:cubicBezTo>
                    <a:pt x="6159" y="9744"/>
                    <a:pt x="6735" y="10115"/>
                    <a:pt x="7356" y="10361"/>
                  </a:cubicBezTo>
                  <a:cubicBezTo>
                    <a:pt x="7688" y="10492"/>
                    <a:pt x="8057" y="10584"/>
                    <a:pt x="8413" y="10584"/>
                  </a:cubicBezTo>
                  <a:cubicBezTo>
                    <a:pt x="8722" y="10584"/>
                    <a:pt x="9022" y="10515"/>
                    <a:pt x="9281" y="10344"/>
                  </a:cubicBezTo>
                  <a:cubicBezTo>
                    <a:pt x="10109" y="9795"/>
                    <a:pt x="10037" y="8490"/>
                    <a:pt x="9455" y="7686"/>
                  </a:cubicBezTo>
                  <a:cubicBezTo>
                    <a:pt x="8872" y="6883"/>
                    <a:pt x="7951" y="6411"/>
                    <a:pt x="7153" y="5821"/>
                  </a:cubicBezTo>
                  <a:cubicBezTo>
                    <a:pt x="5292" y="4448"/>
                    <a:pt x="4066" y="2285"/>
                    <a:pt x="3751" y="1"/>
                  </a:cubicBezTo>
                  <a:close/>
                </a:path>
              </a:pathLst>
            </a:custGeom>
            <a:solidFill>
              <a:srgbClr val="FF9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5" name="Google Shape;115;p1"/>
            <p:cNvSpPr/>
            <p:nvPr/>
          </p:nvSpPr>
          <p:spPr>
            <a:xfrm>
              <a:off x="-351362" y="2057631"/>
              <a:ext cx="675083" cy="543245"/>
            </a:xfrm>
            <a:custGeom>
              <a:rect b="b" l="l" r="r" t="t"/>
              <a:pathLst>
                <a:path extrusionOk="0" h="15040" w="18690">
                  <a:moveTo>
                    <a:pt x="7256" y="1"/>
                  </a:moveTo>
                  <a:cubicBezTo>
                    <a:pt x="4566" y="1"/>
                    <a:pt x="2078" y="848"/>
                    <a:pt x="29" y="2281"/>
                  </a:cubicBezTo>
                  <a:cubicBezTo>
                    <a:pt x="1" y="2731"/>
                    <a:pt x="3" y="3184"/>
                    <a:pt x="36" y="3634"/>
                  </a:cubicBezTo>
                  <a:cubicBezTo>
                    <a:pt x="180" y="5513"/>
                    <a:pt x="1035" y="7440"/>
                    <a:pt x="2659" y="8397"/>
                  </a:cubicBezTo>
                  <a:cubicBezTo>
                    <a:pt x="3867" y="9109"/>
                    <a:pt x="5362" y="9219"/>
                    <a:pt x="6554" y="9957"/>
                  </a:cubicBezTo>
                  <a:cubicBezTo>
                    <a:pt x="8195" y="10975"/>
                    <a:pt x="8971" y="12987"/>
                    <a:pt x="10518" y="14144"/>
                  </a:cubicBezTo>
                  <a:cubicBezTo>
                    <a:pt x="11329" y="14749"/>
                    <a:pt x="12332" y="15040"/>
                    <a:pt x="13340" y="15040"/>
                  </a:cubicBezTo>
                  <a:cubicBezTo>
                    <a:pt x="14776" y="15040"/>
                    <a:pt x="16221" y="14449"/>
                    <a:pt x="17135" y="13334"/>
                  </a:cubicBezTo>
                  <a:cubicBezTo>
                    <a:pt x="18689" y="11437"/>
                    <a:pt x="18451" y="8327"/>
                    <a:pt x="16627" y="6688"/>
                  </a:cubicBezTo>
                  <a:cubicBezTo>
                    <a:pt x="15006" y="5231"/>
                    <a:pt x="12503" y="4952"/>
                    <a:pt x="11093" y="3289"/>
                  </a:cubicBezTo>
                  <a:cubicBezTo>
                    <a:pt x="10380" y="2448"/>
                    <a:pt x="10062" y="1388"/>
                    <a:pt x="9899" y="281"/>
                  </a:cubicBezTo>
                  <a:cubicBezTo>
                    <a:pt x="9030" y="95"/>
                    <a:pt x="8144" y="1"/>
                    <a:pt x="7256" y="1"/>
                  </a:cubicBezTo>
                  <a:close/>
                </a:path>
              </a:pathLst>
            </a:custGeom>
            <a:solidFill>
              <a:srgbClr val="FF9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6" name="Google Shape;116;p1"/>
            <p:cNvSpPr/>
            <p:nvPr/>
          </p:nvSpPr>
          <p:spPr>
            <a:xfrm>
              <a:off x="-537380" y="2549080"/>
              <a:ext cx="560944" cy="362970"/>
            </a:xfrm>
            <a:custGeom>
              <a:rect b="b" l="l" r="r" t="t"/>
              <a:pathLst>
                <a:path extrusionOk="0" h="10049" w="15530">
                  <a:moveTo>
                    <a:pt x="11888" y="0"/>
                  </a:moveTo>
                  <a:cubicBezTo>
                    <a:pt x="11711" y="0"/>
                    <a:pt x="11533" y="41"/>
                    <a:pt x="11358" y="133"/>
                  </a:cubicBezTo>
                  <a:cubicBezTo>
                    <a:pt x="10806" y="421"/>
                    <a:pt x="10596" y="1097"/>
                    <a:pt x="10171" y="1551"/>
                  </a:cubicBezTo>
                  <a:cubicBezTo>
                    <a:pt x="9696" y="2057"/>
                    <a:pt x="9053" y="2225"/>
                    <a:pt x="8358" y="2225"/>
                  </a:cubicBezTo>
                  <a:cubicBezTo>
                    <a:pt x="7614" y="2225"/>
                    <a:pt x="6809" y="2032"/>
                    <a:pt x="6086" y="1859"/>
                  </a:cubicBezTo>
                  <a:cubicBezTo>
                    <a:pt x="4562" y="1494"/>
                    <a:pt x="3001" y="1311"/>
                    <a:pt x="1436" y="1311"/>
                  </a:cubicBezTo>
                  <a:cubicBezTo>
                    <a:pt x="957" y="1311"/>
                    <a:pt x="479" y="1328"/>
                    <a:pt x="1" y="1362"/>
                  </a:cubicBezTo>
                  <a:cubicBezTo>
                    <a:pt x="700" y="5098"/>
                    <a:pt x="3041" y="8252"/>
                    <a:pt x="6251" y="10049"/>
                  </a:cubicBezTo>
                  <a:cubicBezTo>
                    <a:pt x="6892" y="9704"/>
                    <a:pt x="7453" y="9214"/>
                    <a:pt x="7840" y="8596"/>
                  </a:cubicBezTo>
                  <a:cubicBezTo>
                    <a:pt x="8180" y="8055"/>
                    <a:pt x="8417" y="7416"/>
                    <a:pt x="8935" y="7040"/>
                  </a:cubicBezTo>
                  <a:cubicBezTo>
                    <a:pt x="9272" y="6796"/>
                    <a:pt x="9645" y="6708"/>
                    <a:pt x="10040" y="6708"/>
                  </a:cubicBezTo>
                  <a:cubicBezTo>
                    <a:pt x="11048" y="6708"/>
                    <a:pt x="12197" y="7279"/>
                    <a:pt x="13250" y="7279"/>
                  </a:cubicBezTo>
                  <a:cubicBezTo>
                    <a:pt x="13547" y="7279"/>
                    <a:pt x="13837" y="7234"/>
                    <a:pt x="14113" y="7117"/>
                  </a:cubicBezTo>
                  <a:cubicBezTo>
                    <a:pt x="15105" y="6696"/>
                    <a:pt x="15530" y="5453"/>
                    <a:pt x="15357" y="4389"/>
                  </a:cubicBezTo>
                  <a:cubicBezTo>
                    <a:pt x="15183" y="3326"/>
                    <a:pt x="14553" y="2401"/>
                    <a:pt x="13939" y="1516"/>
                  </a:cubicBezTo>
                  <a:cubicBezTo>
                    <a:pt x="13442" y="796"/>
                    <a:pt x="12671" y="0"/>
                    <a:pt x="11888" y="0"/>
                  </a:cubicBezTo>
                  <a:close/>
                </a:path>
              </a:pathLst>
            </a:custGeom>
            <a:solidFill>
              <a:srgbClr val="FF9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7" name="Google Shape;117;p1"/>
            <p:cNvSpPr/>
            <p:nvPr/>
          </p:nvSpPr>
          <p:spPr>
            <a:xfrm>
              <a:off x="87966" y="2093354"/>
              <a:ext cx="193603" cy="155424"/>
            </a:xfrm>
            <a:custGeom>
              <a:rect b="b" l="l" r="r" t="t"/>
              <a:pathLst>
                <a:path extrusionOk="0" h="4303" w="5360">
                  <a:moveTo>
                    <a:pt x="1" y="1"/>
                  </a:moveTo>
                  <a:cubicBezTo>
                    <a:pt x="382" y="1301"/>
                    <a:pt x="1200" y="2476"/>
                    <a:pt x="2313" y="3251"/>
                  </a:cubicBezTo>
                  <a:cubicBezTo>
                    <a:pt x="3205" y="3874"/>
                    <a:pt x="4273" y="4233"/>
                    <a:pt x="5359" y="4302"/>
                  </a:cubicBezTo>
                  <a:cubicBezTo>
                    <a:pt x="4009" y="2418"/>
                    <a:pt x="2163" y="913"/>
                    <a:pt x="1" y="1"/>
                  </a:cubicBezTo>
                  <a:close/>
                </a:path>
              </a:pathLst>
            </a:custGeom>
            <a:solidFill>
              <a:srgbClr val="FF9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8" name="Google Shape;118;p1"/>
            <p:cNvSpPr/>
            <p:nvPr/>
          </p:nvSpPr>
          <p:spPr>
            <a:xfrm>
              <a:off x="-252212" y="2832116"/>
              <a:ext cx="377057" cy="137942"/>
            </a:xfrm>
            <a:custGeom>
              <a:rect b="b" l="l" r="r" t="t"/>
              <a:pathLst>
                <a:path extrusionOk="0" h="3819" w="10439">
                  <a:moveTo>
                    <a:pt x="8080" y="0"/>
                  </a:moveTo>
                  <a:cubicBezTo>
                    <a:pt x="6951" y="0"/>
                    <a:pt x="5996" y="993"/>
                    <a:pt x="4862" y="1011"/>
                  </a:cubicBezTo>
                  <a:cubicBezTo>
                    <a:pt x="4851" y="1012"/>
                    <a:pt x="4841" y="1012"/>
                    <a:pt x="4830" y="1012"/>
                  </a:cubicBezTo>
                  <a:cubicBezTo>
                    <a:pt x="3944" y="1012"/>
                    <a:pt x="3060" y="427"/>
                    <a:pt x="2222" y="427"/>
                  </a:cubicBezTo>
                  <a:cubicBezTo>
                    <a:pt x="2018" y="427"/>
                    <a:pt x="1816" y="462"/>
                    <a:pt x="1618" y="548"/>
                  </a:cubicBezTo>
                  <a:cubicBezTo>
                    <a:pt x="899" y="861"/>
                    <a:pt x="612" y="1702"/>
                    <a:pt x="300" y="2421"/>
                  </a:cubicBezTo>
                  <a:cubicBezTo>
                    <a:pt x="216" y="2614"/>
                    <a:pt x="116" y="2799"/>
                    <a:pt x="1" y="2974"/>
                  </a:cubicBezTo>
                  <a:cubicBezTo>
                    <a:pt x="1403" y="3512"/>
                    <a:pt x="2920" y="3818"/>
                    <a:pt x="4511" y="3818"/>
                  </a:cubicBezTo>
                  <a:cubicBezTo>
                    <a:pt x="4516" y="3818"/>
                    <a:pt x="4520" y="3818"/>
                    <a:pt x="4525" y="3818"/>
                  </a:cubicBezTo>
                  <a:cubicBezTo>
                    <a:pt x="6587" y="3818"/>
                    <a:pt x="8618" y="3310"/>
                    <a:pt x="10438" y="2340"/>
                  </a:cubicBezTo>
                  <a:cubicBezTo>
                    <a:pt x="10393" y="2123"/>
                    <a:pt x="10331" y="1911"/>
                    <a:pt x="10251" y="1706"/>
                  </a:cubicBezTo>
                  <a:cubicBezTo>
                    <a:pt x="9899" y="810"/>
                    <a:pt x="9090" y="25"/>
                    <a:pt x="8129" y="1"/>
                  </a:cubicBezTo>
                  <a:cubicBezTo>
                    <a:pt x="8112" y="0"/>
                    <a:pt x="8096" y="0"/>
                    <a:pt x="8080" y="0"/>
                  </a:cubicBezTo>
                  <a:close/>
                </a:path>
              </a:pathLst>
            </a:custGeom>
            <a:solidFill>
              <a:srgbClr val="FF9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9" name="Google Shape;119;p1"/>
            <p:cNvSpPr/>
            <p:nvPr/>
          </p:nvSpPr>
          <p:spPr>
            <a:xfrm>
              <a:off x="99127" y="2512418"/>
              <a:ext cx="267830" cy="341876"/>
            </a:xfrm>
            <a:custGeom>
              <a:rect b="b" l="l" r="r" t="t"/>
              <a:pathLst>
                <a:path extrusionOk="0" h="9465" w="7415">
                  <a:moveTo>
                    <a:pt x="7412" y="0"/>
                  </a:moveTo>
                  <a:cubicBezTo>
                    <a:pt x="6398" y="1594"/>
                    <a:pt x="4874" y="2867"/>
                    <a:pt x="3106" y="3538"/>
                  </a:cubicBezTo>
                  <a:cubicBezTo>
                    <a:pt x="2429" y="3795"/>
                    <a:pt x="1712" y="3972"/>
                    <a:pt x="1104" y="4364"/>
                  </a:cubicBezTo>
                  <a:cubicBezTo>
                    <a:pt x="495" y="4757"/>
                    <a:pt x="1" y="5438"/>
                    <a:pt x="91" y="6156"/>
                  </a:cubicBezTo>
                  <a:cubicBezTo>
                    <a:pt x="247" y="7380"/>
                    <a:pt x="1796" y="7798"/>
                    <a:pt x="2645" y="8693"/>
                  </a:cubicBezTo>
                  <a:cubicBezTo>
                    <a:pt x="2862" y="8922"/>
                    <a:pt x="3029" y="9186"/>
                    <a:pt x="3171" y="9464"/>
                  </a:cubicBezTo>
                  <a:cubicBezTo>
                    <a:pt x="5769" y="7151"/>
                    <a:pt x="7414" y="3792"/>
                    <a:pt x="7414" y="39"/>
                  </a:cubicBezTo>
                  <a:cubicBezTo>
                    <a:pt x="7414" y="25"/>
                    <a:pt x="7413" y="13"/>
                    <a:pt x="7412" y="0"/>
                  </a:cubicBezTo>
                  <a:close/>
                </a:path>
              </a:pathLst>
            </a:custGeom>
            <a:solidFill>
              <a:srgbClr val="FF9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0" name="Google Shape;120;p1"/>
            <p:cNvSpPr/>
            <p:nvPr/>
          </p:nvSpPr>
          <p:spPr>
            <a:xfrm>
              <a:off x="-545471" y="2067781"/>
              <a:ext cx="912319" cy="871792"/>
            </a:xfrm>
            <a:custGeom>
              <a:rect b="b" l="l" r="r" t="t"/>
              <a:pathLst>
                <a:path extrusionOk="0" h="24136" w="25258">
                  <a:moveTo>
                    <a:pt x="15273" y="0"/>
                  </a:moveTo>
                  <a:cubicBezTo>
                    <a:pt x="15436" y="1107"/>
                    <a:pt x="15755" y="2167"/>
                    <a:pt x="16467" y="3008"/>
                  </a:cubicBezTo>
                  <a:cubicBezTo>
                    <a:pt x="17877" y="4670"/>
                    <a:pt x="20380" y="4950"/>
                    <a:pt x="22001" y="6406"/>
                  </a:cubicBezTo>
                  <a:cubicBezTo>
                    <a:pt x="23826" y="8046"/>
                    <a:pt x="24063" y="11155"/>
                    <a:pt x="22509" y="13052"/>
                  </a:cubicBezTo>
                  <a:cubicBezTo>
                    <a:pt x="21595" y="14167"/>
                    <a:pt x="20150" y="14758"/>
                    <a:pt x="18714" y="14758"/>
                  </a:cubicBezTo>
                  <a:cubicBezTo>
                    <a:pt x="17706" y="14758"/>
                    <a:pt x="16703" y="14467"/>
                    <a:pt x="15893" y="13862"/>
                  </a:cubicBezTo>
                  <a:cubicBezTo>
                    <a:pt x="14345" y="12706"/>
                    <a:pt x="13570" y="10693"/>
                    <a:pt x="11929" y="9676"/>
                  </a:cubicBezTo>
                  <a:cubicBezTo>
                    <a:pt x="10736" y="8938"/>
                    <a:pt x="9241" y="8828"/>
                    <a:pt x="8033" y="8116"/>
                  </a:cubicBezTo>
                  <a:cubicBezTo>
                    <a:pt x="6409" y="7159"/>
                    <a:pt x="5554" y="5232"/>
                    <a:pt x="5410" y="3353"/>
                  </a:cubicBezTo>
                  <a:cubicBezTo>
                    <a:pt x="5377" y="2903"/>
                    <a:pt x="5375" y="2450"/>
                    <a:pt x="5403" y="2000"/>
                  </a:cubicBezTo>
                  <a:lnTo>
                    <a:pt x="5403" y="2000"/>
                  </a:lnTo>
                  <a:cubicBezTo>
                    <a:pt x="4820" y="2406"/>
                    <a:pt x="4272" y="2860"/>
                    <a:pt x="3765" y="3359"/>
                  </a:cubicBezTo>
                  <a:cubicBezTo>
                    <a:pt x="4081" y="5645"/>
                    <a:pt x="5306" y="7806"/>
                    <a:pt x="7167" y="9179"/>
                  </a:cubicBezTo>
                  <a:cubicBezTo>
                    <a:pt x="7965" y="9769"/>
                    <a:pt x="8886" y="10240"/>
                    <a:pt x="9469" y="11044"/>
                  </a:cubicBezTo>
                  <a:cubicBezTo>
                    <a:pt x="10052" y="11848"/>
                    <a:pt x="10123" y="13152"/>
                    <a:pt x="9296" y="13701"/>
                  </a:cubicBezTo>
                  <a:cubicBezTo>
                    <a:pt x="9037" y="13872"/>
                    <a:pt x="8737" y="13941"/>
                    <a:pt x="8427" y="13941"/>
                  </a:cubicBezTo>
                  <a:cubicBezTo>
                    <a:pt x="8071" y="13941"/>
                    <a:pt x="7703" y="13850"/>
                    <a:pt x="7370" y="13718"/>
                  </a:cubicBezTo>
                  <a:cubicBezTo>
                    <a:pt x="6749" y="13473"/>
                    <a:pt x="6173" y="13102"/>
                    <a:pt x="5521" y="12961"/>
                  </a:cubicBezTo>
                  <a:cubicBezTo>
                    <a:pt x="5277" y="12908"/>
                    <a:pt x="5031" y="12889"/>
                    <a:pt x="4784" y="12889"/>
                  </a:cubicBezTo>
                  <a:cubicBezTo>
                    <a:pt x="4122" y="12889"/>
                    <a:pt x="3450" y="13027"/>
                    <a:pt x="2783" y="13027"/>
                  </a:cubicBezTo>
                  <a:cubicBezTo>
                    <a:pt x="2763" y="13027"/>
                    <a:pt x="2743" y="13026"/>
                    <a:pt x="2722" y="13026"/>
                  </a:cubicBezTo>
                  <a:cubicBezTo>
                    <a:pt x="1743" y="13014"/>
                    <a:pt x="790" y="12651"/>
                    <a:pt x="15" y="12056"/>
                  </a:cubicBezTo>
                  <a:cubicBezTo>
                    <a:pt x="12" y="12154"/>
                    <a:pt x="0" y="12249"/>
                    <a:pt x="0" y="12349"/>
                  </a:cubicBezTo>
                  <a:cubicBezTo>
                    <a:pt x="0" y="13149"/>
                    <a:pt x="83" y="13928"/>
                    <a:pt x="225" y="14686"/>
                  </a:cubicBezTo>
                  <a:cubicBezTo>
                    <a:pt x="701" y="14652"/>
                    <a:pt x="1177" y="14635"/>
                    <a:pt x="1654" y="14635"/>
                  </a:cubicBezTo>
                  <a:cubicBezTo>
                    <a:pt x="3220" y="14635"/>
                    <a:pt x="4784" y="14819"/>
                    <a:pt x="6310" y="15184"/>
                  </a:cubicBezTo>
                  <a:cubicBezTo>
                    <a:pt x="7033" y="15357"/>
                    <a:pt x="7838" y="15550"/>
                    <a:pt x="8582" y="15550"/>
                  </a:cubicBezTo>
                  <a:cubicBezTo>
                    <a:pt x="9278" y="15550"/>
                    <a:pt x="9921" y="15382"/>
                    <a:pt x="10396" y="14876"/>
                  </a:cubicBezTo>
                  <a:cubicBezTo>
                    <a:pt x="10821" y="14422"/>
                    <a:pt x="11030" y="13746"/>
                    <a:pt x="11582" y="13458"/>
                  </a:cubicBezTo>
                  <a:cubicBezTo>
                    <a:pt x="11757" y="13366"/>
                    <a:pt x="11935" y="13325"/>
                    <a:pt x="12112" y="13325"/>
                  </a:cubicBezTo>
                  <a:cubicBezTo>
                    <a:pt x="12895" y="13325"/>
                    <a:pt x="13666" y="14121"/>
                    <a:pt x="14163" y="14841"/>
                  </a:cubicBezTo>
                  <a:cubicBezTo>
                    <a:pt x="14777" y="15726"/>
                    <a:pt x="15407" y="16651"/>
                    <a:pt x="15581" y="17714"/>
                  </a:cubicBezTo>
                  <a:cubicBezTo>
                    <a:pt x="15754" y="18778"/>
                    <a:pt x="15329" y="20021"/>
                    <a:pt x="14337" y="20442"/>
                  </a:cubicBezTo>
                  <a:cubicBezTo>
                    <a:pt x="14061" y="20559"/>
                    <a:pt x="13771" y="20604"/>
                    <a:pt x="13474" y="20604"/>
                  </a:cubicBezTo>
                  <a:cubicBezTo>
                    <a:pt x="12421" y="20604"/>
                    <a:pt x="11272" y="20033"/>
                    <a:pt x="10264" y="20033"/>
                  </a:cubicBezTo>
                  <a:cubicBezTo>
                    <a:pt x="9869" y="20033"/>
                    <a:pt x="9496" y="20121"/>
                    <a:pt x="9159" y="20365"/>
                  </a:cubicBezTo>
                  <a:cubicBezTo>
                    <a:pt x="8641" y="20741"/>
                    <a:pt x="8404" y="21380"/>
                    <a:pt x="8064" y="21921"/>
                  </a:cubicBezTo>
                  <a:cubicBezTo>
                    <a:pt x="7677" y="22539"/>
                    <a:pt x="7116" y="23029"/>
                    <a:pt x="6475" y="23374"/>
                  </a:cubicBezTo>
                  <a:cubicBezTo>
                    <a:pt x="7000" y="23667"/>
                    <a:pt x="7551" y="23918"/>
                    <a:pt x="8119" y="24135"/>
                  </a:cubicBezTo>
                  <a:cubicBezTo>
                    <a:pt x="8234" y="23960"/>
                    <a:pt x="8334" y="23775"/>
                    <a:pt x="8418" y="23582"/>
                  </a:cubicBezTo>
                  <a:cubicBezTo>
                    <a:pt x="8731" y="22863"/>
                    <a:pt x="9018" y="22021"/>
                    <a:pt x="9737" y="21709"/>
                  </a:cubicBezTo>
                  <a:cubicBezTo>
                    <a:pt x="9935" y="21623"/>
                    <a:pt x="10137" y="21588"/>
                    <a:pt x="10341" y="21588"/>
                  </a:cubicBezTo>
                  <a:cubicBezTo>
                    <a:pt x="11179" y="21588"/>
                    <a:pt x="12063" y="22173"/>
                    <a:pt x="12949" y="22173"/>
                  </a:cubicBezTo>
                  <a:cubicBezTo>
                    <a:pt x="12960" y="22173"/>
                    <a:pt x="12970" y="22173"/>
                    <a:pt x="12981" y="22172"/>
                  </a:cubicBezTo>
                  <a:cubicBezTo>
                    <a:pt x="14116" y="22154"/>
                    <a:pt x="15071" y="21160"/>
                    <a:pt x="16202" y="21160"/>
                  </a:cubicBezTo>
                  <a:cubicBezTo>
                    <a:pt x="16217" y="21160"/>
                    <a:pt x="16233" y="21160"/>
                    <a:pt x="16249" y="21161"/>
                  </a:cubicBezTo>
                  <a:cubicBezTo>
                    <a:pt x="17209" y="21185"/>
                    <a:pt x="18018" y="21971"/>
                    <a:pt x="18370" y="22867"/>
                  </a:cubicBezTo>
                  <a:cubicBezTo>
                    <a:pt x="18449" y="23072"/>
                    <a:pt x="18512" y="23284"/>
                    <a:pt x="18556" y="23501"/>
                  </a:cubicBezTo>
                  <a:cubicBezTo>
                    <a:pt x="19448" y="23025"/>
                    <a:pt x="20269" y="22441"/>
                    <a:pt x="21018" y="21774"/>
                  </a:cubicBezTo>
                  <a:cubicBezTo>
                    <a:pt x="20876" y="21496"/>
                    <a:pt x="20708" y="21232"/>
                    <a:pt x="20492" y="21003"/>
                  </a:cubicBezTo>
                  <a:cubicBezTo>
                    <a:pt x="19642" y="20108"/>
                    <a:pt x="18093" y="19691"/>
                    <a:pt x="17938" y="18466"/>
                  </a:cubicBezTo>
                  <a:cubicBezTo>
                    <a:pt x="17847" y="17748"/>
                    <a:pt x="18342" y="17067"/>
                    <a:pt x="18950" y="16674"/>
                  </a:cubicBezTo>
                  <a:cubicBezTo>
                    <a:pt x="19558" y="16282"/>
                    <a:pt x="20275" y="16105"/>
                    <a:pt x="20952" y="15848"/>
                  </a:cubicBezTo>
                  <a:cubicBezTo>
                    <a:pt x="22720" y="15177"/>
                    <a:pt x="24244" y="13904"/>
                    <a:pt x="25258" y="12310"/>
                  </a:cubicBezTo>
                  <a:cubicBezTo>
                    <a:pt x="25250" y="9585"/>
                    <a:pt x="24371" y="7070"/>
                    <a:pt x="22896" y="5010"/>
                  </a:cubicBezTo>
                  <a:cubicBezTo>
                    <a:pt x="21810" y="4941"/>
                    <a:pt x="20742" y="4582"/>
                    <a:pt x="19850" y="3959"/>
                  </a:cubicBezTo>
                  <a:cubicBezTo>
                    <a:pt x="18737" y="3184"/>
                    <a:pt x="17919" y="2009"/>
                    <a:pt x="17538" y="709"/>
                  </a:cubicBezTo>
                  <a:cubicBezTo>
                    <a:pt x="16807" y="402"/>
                    <a:pt x="16049" y="165"/>
                    <a:pt x="15273" y="0"/>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1" name="Google Shape;121;p1"/>
            <p:cNvSpPr/>
            <p:nvPr/>
          </p:nvSpPr>
          <p:spPr>
            <a:xfrm>
              <a:off x="509125" y="2924403"/>
              <a:ext cx="53963" cy="116812"/>
            </a:xfrm>
            <a:custGeom>
              <a:rect b="b" l="l" r="r" t="t"/>
              <a:pathLst>
                <a:path extrusionOk="0" h="3234" w="1494">
                  <a:moveTo>
                    <a:pt x="1033" y="0"/>
                  </a:moveTo>
                  <a:cubicBezTo>
                    <a:pt x="946" y="260"/>
                    <a:pt x="788" y="506"/>
                    <a:pt x="619" y="727"/>
                  </a:cubicBezTo>
                  <a:cubicBezTo>
                    <a:pt x="355" y="1074"/>
                    <a:pt x="61" y="1440"/>
                    <a:pt x="31" y="1876"/>
                  </a:cubicBezTo>
                  <a:cubicBezTo>
                    <a:pt x="0" y="2325"/>
                    <a:pt x="267" y="2754"/>
                    <a:pt x="621" y="3033"/>
                  </a:cubicBezTo>
                  <a:cubicBezTo>
                    <a:pt x="715" y="3107"/>
                    <a:pt x="816" y="3175"/>
                    <a:pt x="922" y="3234"/>
                  </a:cubicBezTo>
                  <a:cubicBezTo>
                    <a:pt x="1111" y="3023"/>
                    <a:pt x="1270" y="2783"/>
                    <a:pt x="1380" y="2517"/>
                  </a:cubicBezTo>
                  <a:cubicBezTo>
                    <a:pt x="1233" y="2324"/>
                    <a:pt x="1141" y="2086"/>
                    <a:pt x="1139" y="1842"/>
                  </a:cubicBezTo>
                  <a:cubicBezTo>
                    <a:pt x="1138" y="1514"/>
                    <a:pt x="1278" y="1197"/>
                    <a:pt x="1493" y="949"/>
                  </a:cubicBezTo>
                  <a:cubicBezTo>
                    <a:pt x="1408" y="603"/>
                    <a:pt x="1252" y="280"/>
                    <a:pt x="1033"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2" name="Google Shape;122;p1"/>
            <p:cNvSpPr/>
            <p:nvPr/>
          </p:nvSpPr>
          <p:spPr>
            <a:xfrm>
              <a:off x="435151" y="2888644"/>
              <a:ext cx="87880" cy="76141"/>
            </a:xfrm>
            <a:custGeom>
              <a:rect b="b" l="l" r="r" t="t"/>
              <a:pathLst>
                <a:path extrusionOk="0" h="2108" w="2433">
                  <a:moveTo>
                    <a:pt x="1081" y="0"/>
                  </a:moveTo>
                  <a:cubicBezTo>
                    <a:pt x="693" y="0"/>
                    <a:pt x="329" y="94"/>
                    <a:pt x="1" y="250"/>
                  </a:cubicBezTo>
                  <a:cubicBezTo>
                    <a:pt x="2" y="254"/>
                    <a:pt x="4" y="256"/>
                    <a:pt x="5" y="259"/>
                  </a:cubicBezTo>
                  <a:cubicBezTo>
                    <a:pt x="133" y="569"/>
                    <a:pt x="196" y="901"/>
                    <a:pt x="314" y="1214"/>
                  </a:cubicBezTo>
                  <a:cubicBezTo>
                    <a:pt x="432" y="1527"/>
                    <a:pt x="620" y="1833"/>
                    <a:pt x="916" y="1989"/>
                  </a:cubicBezTo>
                  <a:cubicBezTo>
                    <a:pt x="1078" y="2074"/>
                    <a:pt x="1262" y="2107"/>
                    <a:pt x="1445" y="2107"/>
                  </a:cubicBezTo>
                  <a:cubicBezTo>
                    <a:pt x="1522" y="2107"/>
                    <a:pt x="1599" y="2102"/>
                    <a:pt x="1675" y="2091"/>
                  </a:cubicBezTo>
                  <a:cubicBezTo>
                    <a:pt x="1795" y="2075"/>
                    <a:pt x="1916" y="2047"/>
                    <a:pt x="2012" y="1975"/>
                  </a:cubicBezTo>
                  <a:cubicBezTo>
                    <a:pt x="2188" y="1848"/>
                    <a:pt x="2245" y="1616"/>
                    <a:pt x="2284" y="1403"/>
                  </a:cubicBezTo>
                  <a:cubicBezTo>
                    <a:pt x="2346" y="1070"/>
                    <a:pt x="2395" y="734"/>
                    <a:pt x="2432" y="397"/>
                  </a:cubicBezTo>
                  <a:cubicBezTo>
                    <a:pt x="2029" y="139"/>
                    <a:pt x="1560" y="1"/>
                    <a:pt x="1081"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3" name="Google Shape;123;p1"/>
            <p:cNvSpPr/>
            <p:nvPr/>
          </p:nvSpPr>
          <p:spPr>
            <a:xfrm>
              <a:off x="550230" y="2958645"/>
              <a:ext cx="15748" cy="56672"/>
            </a:xfrm>
            <a:custGeom>
              <a:rect b="b" l="l" r="r" t="t"/>
              <a:pathLst>
                <a:path extrusionOk="0" h="1569" w="436">
                  <a:moveTo>
                    <a:pt x="355" y="1"/>
                  </a:moveTo>
                  <a:cubicBezTo>
                    <a:pt x="140" y="249"/>
                    <a:pt x="0" y="566"/>
                    <a:pt x="1" y="894"/>
                  </a:cubicBezTo>
                  <a:cubicBezTo>
                    <a:pt x="3" y="1138"/>
                    <a:pt x="95" y="1376"/>
                    <a:pt x="242" y="1569"/>
                  </a:cubicBezTo>
                  <a:cubicBezTo>
                    <a:pt x="369" y="1263"/>
                    <a:pt x="434" y="934"/>
                    <a:pt x="436" y="603"/>
                  </a:cubicBezTo>
                  <a:cubicBezTo>
                    <a:pt x="436" y="394"/>
                    <a:pt x="403" y="195"/>
                    <a:pt x="355"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4" name="Google Shape;124;p1"/>
            <p:cNvSpPr/>
            <p:nvPr/>
          </p:nvSpPr>
          <p:spPr>
            <a:xfrm>
              <a:off x="382452" y="2932169"/>
              <a:ext cx="42585" cy="56564"/>
            </a:xfrm>
            <a:custGeom>
              <a:rect b="b" l="l" r="r" t="t"/>
              <a:pathLst>
                <a:path extrusionOk="0" h="1566" w="1179">
                  <a:moveTo>
                    <a:pt x="388" y="1"/>
                  </a:moveTo>
                  <a:cubicBezTo>
                    <a:pt x="147" y="389"/>
                    <a:pt x="1" y="844"/>
                    <a:pt x="1" y="1336"/>
                  </a:cubicBezTo>
                  <a:cubicBezTo>
                    <a:pt x="1" y="1357"/>
                    <a:pt x="6" y="1377"/>
                    <a:pt x="8" y="1399"/>
                  </a:cubicBezTo>
                  <a:cubicBezTo>
                    <a:pt x="48" y="1428"/>
                    <a:pt x="91" y="1455"/>
                    <a:pt x="136" y="1479"/>
                  </a:cubicBezTo>
                  <a:cubicBezTo>
                    <a:pt x="265" y="1537"/>
                    <a:pt x="403" y="1566"/>
                    <a:pt x="540" y="1566"/>
                  </a:cubicBezTo>
                  <a:cubicBezTo>
                    <a:pt x="716" y="1566"/>
                    <a:pt x="890" y="1519"/>
                    <a:pt x="1045" y="1427"/>
                  </a:cubicBezTo>
                  <a:cubicBezTo>
                    <a:pt x="1088" y="1401"/>
                    <a:pt x="1130" y="1370"/>
                    <a:pt x="1152" y="1325"/>
                  </a:cubicBezTo>
                  <a:cubicBezTo>
                    <a:pt x="1178" y="1271"/>
                    <a:pt x="1171" y="1209"/>
                    <a:pt x="1159" y="1152"/>
                  </a:cubicBezTo>
                  <a:cubicBezTo>
                    <a:pt x="1068" y="685"/>
                    <a:pt x="778" y="269"/>
                    <a:pt x="388"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5" name="Google Shape;125;p1"/>
            <p:cNvSpPr/>
            <p:nvPr/>
          </p:nvSpPr>
          <p:spPr>
            <a:xfrm>
              <a:off x="382669" y="2909196"/>
              <a:ext cx="116270" cy="129707"/>
            </a:xfrm>
            <a:custGeom>
              <a:rect b="b" l="l" r="r" t="t"/>
              <a:pathLst>
                <a:path extrusionOk="0" h="3591" w="3219">
                  <a:moveTo>
                    <a:pt x="949" y="0"/>
                  </a:moveTo>
                  <a:cubicBezTo>
                    <a:pt x="726" y="179"/>
                    <a:pt x="534" y="394"/>
                    <a:pt x="381" y="636"/>
                  </a:cubicBezTo>
                  <a:cubicBezTo>
                    <a:pt x="772" y="905"/>
                    <a:pt x="1061" y="1321"/>
                    <a:pt x="1153" y="1787"/>
                  </a:cubicBezTo>
                  <a:cubicBezTo>
                    <a:pt x="1163" y="1844"/>
                    <a:pt x="1171" y="1907"/>
                    <a:pt x="1146" y="1961"/>
                  </a:cubicBezTo>
                  <a:cubicBezTo>
                    <a:pt x="1124" y="2005"/>
                    <a:pt x="1082" y="2037"/>
                    <a:pt x="1039" y="2063"/>
                  </a:cubicBezTo>
                  <a:cubicBezTo>
                    <a:pt x="884" y="2154"/>
                    <a:pt x="709" y="2201"/>
                    <a:pt x="534" y="2201"/>
                  </a:cubicBezTo>
                  <a:cubicBezTo>
                    <a:pt x="397" y="2201"/>
                    <a:pt x="259" y="2172"/>
                    <a:pt x="130" y="2114"/>
                  </a:cubicBezTo>
                  <a:cubicBezTo>
                    <a:pt x="84" y="2091"/>
                    <a:pt x="42" y="2064"/>
                    <a:pt x="0" y="2034"/>
                  </a:cubicBezTo>
                  <a:lnTo>
                    <a:pt x="0" y="2034"/>
                  </a:lnTo>
                  <a:cubicBezTo>
                    <a:pt x="13" y="2550"/>
                    <a:pt x="184" y="3050"/>
                    <a:pt x="490" y="3465"/>
                  </a:cubicBezTo>
                  <a:cubicBezTo>
                    <a:pt x="642" y="3544"/>
                    <a:pt x="813" y="3591"/>
                    <a:pt x="979" y="3591"/>
                  </a:cubicBezTo>
                  <a:cubicBezTo>
                    <a:pt x="1133" y="3591"/>
                    <a:pt x="1283" y="3551"/>
                    <a:pt x="1410" y="3461"/>
                  </a:cubicBezTo>
                  <a:cubicBezTo>
                    <a:pt x="1559" y="3355"/>
                    <a:pt x="1708" y="3185"/>
                    <a:pt x="1875" y="3185"/>
                  </a:cubicBezTo>
                  <a:cubicBezTo>
                    <a:pt x="1900" y="3185"/>
                    <a:pt x="1927" y="3189"/>
                    <a:pt x="1953" y="3198"/>
                  </a:cubicBezTo>
                  <a:cubicBezTo>
                    <a:pt x="2028" y="3223"/>
                    <a:pt x="2085" y="3286"/>
                    <a:pt x="2152" y="3328"/>
                  </a:cubicBezTo>
                  <a:cubicBezTo>
                    <a:pt x="2264" y="3400"/>
                    <a:pt x="2398" y="3416"/>
                    <a:pt x="2533" y="3416"/>
                  </a:cubicBezTo>
                  <a:cubicBezTo>
                    <a:pt x="2580" y="3416"/>
                    <a:pt x="2627" y="3414"/>
                    <a:pt x="2673" y="3412"/>
                  </a:cubicBezTo>
                  <a:cubicBezTo>
                    <a:pt x="2798" y="3405"/>
                    <a:pt x="2928" y="3398"/>
                    <a:pt x="3028" y="3325"/>
                  </a:cubicBezTo>
                  <a:cubicBezTo>
                    <a:pt x="3219" y="3189"/>
                    <a:pt x="3201" y="2889"/>
                    <a:pt x="3076" y="2692"/>
                  </a:cubicBezTo>
                  <a:cubicBezTo>
                    <a:pt x="2776" y="2219"/>
                    <a:pt x="2090" y="2159"/>
                    <a:pt x="1702" y="1754"/>
                  </a:cubicBezTo>
                  <a:cubicBezTo>
                    <a:pt x="1382" y="1420"/>
                    <a:pt x="1324" y="924"/>
                    <a:pt x="1185" y="483"/>
                  </a:cubicBezTo>
                  <a:cubicBezTo>
                    <a:pt x="1132" y="311"/>
                    <a:pt x="1052" y="148"/>
                    <a:pt x="949"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6" name="Google Shape;126;p1"/>
            <p:cNvSpPr/>
            <p:nvPr/>
          </p:nvSpPr>
          <p:spPr>
            <a:xfrm>
              <a:off x="400404" y="2897674"/>
              <a:ext cx="146033" cy="156941"/>
            </a:xfrm>
            <a:custGeom>
              <a:rect b="b" l="l" r="r" t="t"/>
              <a:pathLst>
                <a:path extrusionOk="0" h="4345" w="4043">
                  <a:moveTo>
                    <a:pt x="963" y="0"/>
                  </a:moveTo>
                  <a:cubicBezTo>
                    <a:pt x="783" y="86"/>
                    <a:pt x="614" y="194"/>
                    <a:pt x="459" y="320"/>
                  </a:cubicBezTo>
                  <a:cubicBezTo>
                    <a:pt x="561" y="468"/>
                    <a:pt x="642" y="630"/>
                    <a:pt x="695" y="803"/>
                  </a:cubicBezTo>
                  <a:cubicBezTo>
                    <a:pt x="833" y="1244"/>
                    <a:pt x="891" y="1740"/>
                    <a:pt x="1212" y="2073"/>
                  </a:cubicBezTo>
                  <a:cubicBezTo>
                    <a:pt x="1600" y="2478"/>
                    <a:pt x="2285" y="2538"/>
                    <a:pt x="2586" y="3012"/>
                  </a:cubicBezTo>
                  <a:cubicBezTo>
                    <a:pt x="2711" y="3209"/>
                    <a:pt x="2728" y="3509"/>
                    <a:pt x="2538" y="3645"/>
                  </a:cubicBezTo>
                  <a:cubicBezTo>
                    <a:pt x="2438" y="3717"/>
                    <a:pt x="2308" y="3726"/>
                    <a:pt x="2184" y="3731"/>
                  </a:cubicBezTo>
                  <a:cubicBezTo>
                    <a:pt x="2136" y="3733"/>
                    <a:pt x="2088" y="3735"/>
                    <a:pt x="2040" y="3735"/>
                  </a:cubicBezTo>
                  <a:cubicBezTo>
                    <a:pt x="1906" y="3735"/>
                    <a:pt x="1773" y="3719"/>
                    <a:pt x="1662" y="3648"/>
                  </a:cubicBezTo>
                  <a:cubicBezTo>
                    <a:pt x="1595" y="3605"/>
                    <a:pt x="1538" y="3543"/>
                    <a:pt x="1462" y="3517"/>
                  </a:cubicBezTo>
                  <a:cubicBezTo>
                    <a:pt x="1436" y="3508"/>
                    <a:pt x="1410" y="3504"/>
                    <a:pt x="1385" y="3504"/>
                  </a:cubicBezTo>
                  <a:cubicBezTo>
                    <a:pt x="1218" y="3504"/>
                    <a:pt x="1070" y="3675"/>
                    <a:pt x="920" y="3780"/>
                  </a:cubicBezTo>
                  <a:cubicBezTo>
                    <a:pt x="792" y="3870"/>
                    <a:pt x="641" y="3910"/>
                    <a:pt x="487" y="3910"/>
                  </a:cubicBezTo>
                  <a:cubicBezTo>
                    <a:pt x="321" y="3910"/>
                    <a:pt x="152" y="3864"/>
                    <a:pt x="0" y="3785"/>
                  </a:cubicBezTo>
                  <a:lnTo>
                    <a:pt x="0" y="3785"/>
                  </a:lnTo>
                  <a:cubicBezTo>
                    <a:pt x="157" y="4000"/>
                    <a:pt x="346" y="4189"/>
                    <a:pt x="561" y="4345"/>
                  </a:cubicBezTo>
                  <a:cubicBezTo>
                    <a:pt x="793" y="4187"/>
                    <a:pt x="1069" y="4093"/>
                    <a:pt x="1349" y="4093"/>
                  </a:cubicBezTo>
                  <a:cubicBezTo>
                    <a:pt x="1382" y="4093"/>
                    <a:pt x="1416" y="4095"/>
                    <a:pt x="1450" y="4098"/>
                  </a:cubicBezTo>
                  <a:cubicBezTo>
                    <a:pt x="1706" y="4120"/>
                    <a:pt x="1958" y="4212"/>
                    <a:pt x="2212" y="4212"/>
                  </a:cubicBezTo>
                  <a:cubicBezTo>
                    <a:pt x="2259" y="4212"/>
                    <a:pt x="2307" y="4209"/>
                    <a:pt x="2354" y="4201"/>
                  </a:cubicBezTo>
                  <a:cubicBezTo>
                    <a:pt x="2582" y="4165"/>
                    <a:pt x="2790" y="4031"/>
                    <a:pt x="3020" y="4021"/>
                  </a:cubicBezTo>
                  <a:cubicBezTo>
                    <a:pt x="3030" y="4021"/>
                    <a:pt x="3040" y="4021"/>
                    <a:pt x="3051" y="4021"/>
                  </a:cubicBezTo>
                  <a:cubicBezTo>
                    <a:pt x="3261" y="4021"/>
                    <a:pt x="3458" y="4128"/>
                    <a:pt x="3612" y="4275"/>
                  </a:cubicBezTo>
                  <a:cubicBezTo>
                    <a:pt x="3727" y="4184"/>
                    <a:pt x="3834" y="4083"/>
                    <a:pt x="3932" y="3974"/>
                  </a:cubicBezTo>
                  <a:cubicBezTo>
                    <a:pt x="3826" y="3915"/>
                    <a:pt x="3725" y="3847"/>
                    <a:pt x="3631" y="3773"/>
                  </a:cubicBezTo>
                  <a:cubicBezTo>
                    <a:pt x="3277" y="3494"/>
                    <a:pt x="3010" y="3065"/>
                    <a:pt x="3041" y="2616"/>
                  </a:cubicBezTo>
                  <a:cubicBezTo>
                    <a:pt x="3071" y="2180"/>
                    <a:pt x="3365" y="1814"/>
                    <a:pt x="3629" y="1467"/>
                  </a:cubicBezTo>
                  <a:cubicBezTo>
                    <a:pt x="3798" y="1246"/>
                    <a:pt x="3956" y="1000"/>
                    <a:pt x="4043" y="740"/>
                  </a:cubicBezTo>
                  <a:cubicBezTo>
                    <a:pt x="3862" y="506"/>
                    <a:pt x="3644" y="306"/>
                    <a:pt x="3396" y="147"/>
                  </a:cubicBezTo>
                  <a:cubicBezTo>
                    <a:pt x="3357" y="484"/>
                    <a:pt x="3310" y="820"/>
                    <a:pt x="3248" y="1153"/>
                  </a:cubicBezTo>
                  <a:cubicBezTo>
                    <a:pt x="3207" y="1366"/>
                    <a:pt x="3150" y="1598"/>
                    <a:pt x="2976" y="1725"/>
                  </a:cubicBezTo>
                  <a:cubicBezTo>
                    <a:pt x="2878" y="1797"/>
                    <a:pt x="2757" y="1825"/>
                    <a:pt x="2638" y="1841"/>
                  </a:cubicBezTo>
                  <a:cubicBezTo>
                    <a:pt x="2562" y="1852"/>
                    <a:pt x="2485" y="1857"/>
                    <a:pt x="2408" y="1857"/>
                  </a:cubicBezTo>
                  <a:cubicBezTo>
                    <a:pt x="2224" y="1857"/>
                    <a:pt x="2040" y="1824"/>
                    <a:pt x="1878" y="1739"/>
                  </a:cubicBezTo>
                  <a:cubicBezTo>
                    <a:pt x="1582" y="1583"/>
                    <a:pt x="1395" y="1277"/>
                    <a:pt x="1276" y="964"/>
                  </a:cubicBezTo>
                  <a:cubicBezTo>
                    <a:pt x="1158" y="651"/>
                    <a:pt x="1095" y="319"/>
                    <a:pt x="967" y="9"/>
                  </a:cubicBezTo>
                  <a:cubicBezTo>
                    <a:pt x="966" y="6"/>
                    <a:pt x="964" y="4"/>
                    <a:pt x="96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7" name="Google Shape;127;p1"/>
            <p:cNvSpPr/>
            <p:nvPr/>
          </p:nvSpPr>
          <p:spPr>
            <a:xfrm>
              <a:off x="420631" y="3042841"/>
              <a:ext cx="110202" cy="29293"/>
            </a:xfrm>
            <a:custGeom>
              <a:rect b="b" l="l" r="r" t="t"/>
              <a:pathLst>
                <a:path extrusionOk="0" h="811" w="3051">
                  <a:moveTo>
                    <a:pt x="2487" y="1"/>
                  </a:moveTo>
                  <a:cubicBezTo>
                    <a:pt x="2477" y="1"/>
                    <a:pt x="2468" y="1"/>
                    <a:pt x="2459" y="1"/>
                  </a:cubicBezTo>
                  <a:cubicBezTo>
                    <a:pt x="2230" y="12"/>
                    <a:pt x="2022" y="146"/>
                    <a:pt x="1793" y="182"/>
                  </a:cubicBezTo>
                  <a:cubicBezTo>
                    <a:pt x="1747" y="189"/>
                    <a:pt x="1700" y="192"/>
                    <a:pt x="1654" y="192"/>
                  </a:cubicBezTo>
                  <a:cubicBezTo>
                    <a:pt x="1400" y="192"/>
                    <a:pt x="1146" y="100"/>
                    <a:pt x="889" y="79"/>
                  </a:cubicBezTo>
                  <a:cubicBezTo>
                    <a:pt x="855" y="76"/>
                    <a:pt x="821" y="74"/>
                    <a:pt x="787" y="74"/>
                  </a:cubicBezTo>
                  <a:cubicBezTo>
                    <a:pt x="508" y="74"/>
                    <a:pt x="232" y="168"/>
                    <a:pt x="0" y="326"/>
                  </a:cubicBezTo>
                  <a:cubicBezTo>
                    <a:pt x="418" y="628"/>
                    <a:pt x="928" y="811"/>
                    <a:pt x="1482" y="811"/>
                  </a:cubicBezTo>
                  <a:cubicBezTo>
                    <a:pt x="2078" y="811"/>
                    <a:pt x="2618" y="598"/>
                    <a:pt x="3051" y="255"/>
                  </a:cubicBezTo>
                  <a:cubicBezTo>
                    <a:pt x="2896" y="108"/>
                    <a:pt x="2697" y="1"/>
                    <a:pt x="2487" y="1"/>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8" name="Google Shape;128;p1"/>
            <p:cNvSpPr/>
            <p:nvPr/>
          </p:nvSpPr>
          <p:spPr>
            <a:xfrm>
              <a:off x="667547" y="1825344"/>
              <a:ext cx="316267" cy="146105"/>
            </a:xfrm>
            <a:custGeom>
              <a:rect b="b" l="l" r="r" t="t"/>
              <a:pathLst>
                <a:path extrusionOk="0" h="4045" w="8756">
                  <a:moveTo>
                    <a:pt x="766" y="1"/>
                  </a:moveTo>
                  <a:cubicBezTo>
                    <a:pt x="480" y="259"/>
                    <a:pt x="223" y="548"/>
                    <a:pt x="1" y="862"/>
                  </a:cubicBezTo>
                  <a:cubicBezTo>
                    <a:pt x="584" y="1252"/>
                    <a:pt x="1046" y="1824"/>
                    <a:pt x="1286" y="2483"/>
                  </a:cubicBezTo>
                  <a:cubicBezTo>
                    <a:pt x="1394" y="2780"/>
                    <a:pt x="1461" y="3099"/>
                    <a:pt x="1645" y="3355"/>
                  </a:cubicBezTo>
                  <a:cubicBezTo>
                    <a:pt x="1784" y="3550"/>
                    <a:pt x="2020" y="3698"/>
                    <a:pt x="2249" y="3698"/>
                  </a:cubicBezTo>
                  <a:cubicBezTo>
                    <a:pt x="2322" y="3698"/>
                    <a:pt x="2395" y="3683"/>
                    <a:pt x="2463" y="3650"/>
                  </a:cubicBezTo>
                  <a:cubicBezTo>
                    <a:pt x="2645" y="3563"/>
                    <a:pt x="2774" y="3361"/>
                    <a:pt x="2975" y="3344"/>
                  </a:cubicBezTo>
                  <a:cubicBezTo>
                    <a:pt x="2986" y="3343"/>
                    <a:pt x="2996" y="3343"/>
                    <a:pt x="3007" y="3343"/>
                  </a:cubicBezTo>
                  <a:cubicBezTo>
                    <a:pt x="3266" y="3343"/>
                    <a:pt x="3421" y="3650"/>
                    <a:pt x="3623" y="3828"/>
                  </a:cubicBezTo>
                  <a:cubicBezTo>
                    <a:pt x="3803" y="3987"/>
                    <a:pt x="4031" y="4044"/>
                    <a:pt x="4272" y="4044"/>
                  </a:cubicBezTo>
                  <a:cubicBezTo>
                    <a:pt x="4520" y="4044"/>
                    <a:pt x="4782" y="3984"/>
                    <a:pt x="5019" y="3913"/>
                  </a:cubicBezTo>
                  <a:cubicBezTo>
                    <a:pt x="5911" y="3648"/>
                    <a:pt x="6791" y="3301"/>
                    <a:pt x="7547" y="2759"/>
                  </a:cubicBezTo>
                  <a:cubicBezTo>
                    <a:pt x="8027" y="2414"/>
                    <a:pt x="8437" y="1981"/>
                    <a:pt x="8756" y="1483"/>
                  </a:cubicBezTo>
                  <a:cubicBezTo>
                    <a:pt x="8612" y="1201"/>
                    <a:pt x="8443" y="933"/>
                    <a:pt x="8250" y="682"/>
                  </a:cubicBezTo>
                  <a:cubicBezTo>
                    <a:pt x="8040" y="866"/>
                    <a:pt x="7829" y="1051"/>
                    <a:pt x="7673" y="1269"/>
                  </a:cubicBezTo>
                  <a:cubicBezTo>
                    <a:pt x="7362" y="1708"/>
                    <a:pt x="7201" y="2359"/>
                    <a:pt x="6677" y="2477"/>
                  </a:cubicBezTo>
                  <a:cubicBezTo>
                    <a:pt x="6612" y="2491"/>
                    <a:pt x="6544" y="2496"/>
                    <a:pt x="6475" y="2496"/>
                  </a:cubicBezTo>
                  <a:cubicBezTo>
                    <a:pt x="6314" y="2496"/>
                    <a:pt x="6147" y="2469"/>
                    <a:pt x="5993" y="2469"/>
                  </a:cubicBezTo>
                  <a:cubicBezTo>
                    <a:pt x="5836" y="2469"/>
                    <a:pt x="5693" y="2497"/>
                    <a:pt x="5584" y="2610"/>
                  </a:cubicBezTo>
                  <a:cubicBezTo>
                    <a:pt x="5496" y="2700"/>
                    <a:pt x="5455" y="2831"/>
                    <a:pt x="5356" y="2909"/>
                  </a:cubicBezTo>
                  <a:cubicBezTo>
                    <a:pt x="5270" y="2977"/>
                    <a:pt x="5159" y="2993"/>
                    <a:pt x="5047" y="2993"/>
                  </a:cubicBezTo>
                  <a:cubicBezTo>
                    <a:pt x="5007" y="2993"/>
                    <a:pt x="4966" y="2991"/>
                    <a:pt x="4927" y="2988"/>
                  </a:cubicBezTo>
                  <a:cubicBezTo>
                    <a:pt x="4497" y="2964"/>
                    <a:pt x="4034" y="2926"/>
                    <a:pt x="3709" y="2644"/>
                  </a:cubicBezTo>
                  <a:cubicBezTo>
                    <a:pt x="3475" y="2442"/>
                    <a:pt x="3350" y="2144"/>
                    <a:pt x="3166" y="1895"/>
                  </a:cubicBezTo>
                  <a:cubicBezTo>
                    <a:pt x="2560" y="1072"/>
                    <a:pt x="1328" y="790"/>
                    <a:pt x="766"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9" name="Google Shape;129;p1"/>
            <p:cNvSpPr/>
            <p:nvPr/>
          </p:nvSpPr>
          <p:spPr>
            <a:xfrm>
              <a:off x="695179" y="1807537"/>
              <a:ext cx="270358" cy="125914"/>
            </a:xfrm>
            <a:custGeom>
              <a:rect b="b" l="l" r="r" t="t"/>
              <a:pathLst>
                <a:path extrusionOk="0" h="3486" w="7485">
                  <a:moveTo>
                    <a:pt x="636" y="1"/>
                  </a:moveTo>
                  <a:cubicBezTo>
                    <a:pt x="412" y="148"/>
                    <a:pt x="199" y="313"/>
                    <a:pt x="1" y="494"/>
                  </a:cubicBezTo>
                  <a:cubicBezTo>
                    <a:pt x="563" y="1283"/>
                    <a:pt x="1794" y="1565"/>
                    <a:pt x="2401" y="2388"/>
                  </a:cubicBezTo>
                  <a:cubicBezTo>
                    <a:pt x="2585" y="2637"/>
                    <a:pt x="2709" y="2935"/>
                    <a:pt x="2944" y="3137"/>
                  </a:cubicBezTo>
                  <a:cubicBezTo>
                    <a:pt x="3269" y="3419"/>
                    <a:pt x="3732" y="3457"/>
                    <a:pt x="4162" y="3481"/>
                  </a:cubicBezTo>
                  <a:cubicBezTo>
                    <a:pt x="4201" y="3484"/>
                    <a:pt x="4241" y="3486"/>
                    <a:pt x="4281" y="3486"/>
                  </a:cubicBezTo>
                  <a:cubicBezTo>
                    <a:pt x="4393" y="3486"/>
                    <a:pt x="4504" y="3470"/>
                    <a:pt x="4590" y="3402"/>
                  </a:cubicBezTo>
                  <a:cubicBezTo>
                    <a:pt x="4689" y="3324"/>
                    <a:pt x="4731" y="3193"/>
                    <a:pt x="4818" y="3103"/>
                  </a:cubicBezTo>
                  <a:cubicBezTo>
                    <a:pt x="4928" y="2990"/>
                    <a:pt x="5071" y="2962"/>
                    <a:pt x="5228" y="2962"/>
                  </a:cubicBezTo>
                  <a:cubicBezTo>
                    <a:pt x="5381" y="2962"/>
                    <a:pt x="5547" y="2989"/>
                    <a:pt x="5706" y="2989"/>
                  </a:cubicBezTo>
                  <a:cubicBezTo>
                    <a:pt x="5776" y="2989"/>
                    <a:pt x="5845" y="2984"/>
                    <a:pt x="5910" y="2969"/>
                  </a:cubicBezTo>
                  <a:cubicBezTo>
                    <a:pt x="6436" y="2851"/>
                    <a:pt x="6597" y="2201"/>
                    <a:pt x="6908" y="1762"/>
                  </a:cubicBezTo>
                  <a:cubicBezTo>
                    <a:pt x="7063" y="1545"/>
                    <a:pt x="7275" y="1359"/>
                    <a:pt x="7485" y="1175"/>
                  </a:cubicBezTo>
                  <a:cubicBezTo>
                    <a:pt x="7289" y="920"/>
                    <a:pt x="7070" y="685"/>
                    <a:pt x="6831" y="471"/>
                  </a:cubicBezTo>
                  <a:cubicBezTo>
                    <a:pt x="6779" y="888"/>
                    <a:pt x="6638" y="1272"/>
                    <a:pt x="6308" y="1519"/>
                  </a:cubicBezTo>
                  <a:cubicBezTo>
                    <a:pt x="6150" y="1636"/>
                    <a:pt x="5963" y="1709"/>
                    <a:pt x="5801" y="1822"/>
                  </a:cubicBezTo>
                  <a:cubicBezTo>
                    <a:pt x="5638" y="1935"/>
                    <a:pt x="5504" y="2088"/>
                    <a:pt x="5322" y="2162"/>
                  </a:cubicBezTo>
                  <a:cubicBezTo>
                    <a:pt x="5222" y="2202"/>
                    <a:pt x="5116" y="2216"/>
                    <a:pt x="5008" y="2216"/>
                  </a:cubicBezTo>
                  <a:cubicBezTo>
                    <a:pt x="4894" y="2216"/>
                    <a:pt x="4779" y="2201"/>
                    <a:pt x="4667" y="2184"/>
                  </a:cubicBezTo>
                  <a:cubicBezTo>
                    <a:pt x="4256" y="2127"/>
                    <a:pt x="3829" y="2064"/>
                    <a:pt x="3483" y="1833"/>
                  </a:cubicBezTo>
                  <a:cubicBezTo>
                    <a:pt x="3246" y="1675"/>
                    <a:pt x="3059" y="1445"/>
                    <a:pt x="2809" y="1309"/>
                  </a:cubicBezTo>
                  <a:cubicBezTo>
                    <a:pt x="2467" y="1124"/>
                    <a:pt x="2050" y="1135"/>
                    <a:pt x="1695" y="979"/>
                  </a:cubicBezTo>
                  <a:cubicBezTo>
                    <a:pt x="1437" y="867"/>
                    <a:pt x="1223" y="672"/>
                    <a:pt x="1027" y="469"/>
                  </a:cubicBezTo>
                  <a:cubicBezTo>
                    <a:pt x="885" y="322"/>
                    <a:pt x="763" y="159"/>
                    <a:pt x="636" y="1"/>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0" name="Google Shape;130;p1"/>
            <p:cNvSpPr/>
            <p:nvPr/>
          </p:nvSpPr>
          <p:spPr>
            <a:xfrm>
              <a:off x="718115" y="1780735"/>
              <a:ext cx="223800" cy="106843"/>
            </a:xfrm>
            <a:custGeom>
              <a:rect b="b" l="l" r="r" t="t"/>
              <a:pathLst>
                <a:path extrusionOk="0" h="2958" w="6196">
                  <a:moveTo>
                    <a:pt x="3737" y="1"/>
                  </a:moveTo>
                  <a:cubicBezTo>
                    <a:pt x="3721" y="59"/>
                    <a:pt x="3703" y="116"/>
                    <a:pt x="3687" y="172"/>
                  </a:cubicBezTo>
                  <a:cubicBezTo>
                    <a:pt x="3616" y="417"/>
                    <a:pt x="3575" y="708"/>
                    <a:pt x="3737" y="905"/>
                  </a:cubicBezTo>
                  <a:cubicBezTo>
                    <a:pt x="3810" y="992"/>
                    <a:pt x="3912" y="1048"/>
                    <a:pt x="4013" y="1100"/>
                  </a:cubicBezTo>
                  <a:lnTo>
                    <a:pt x="5051" y="1647"/>
                  </a:lnTo>
                  <a:cubicBezTo>
                    <a:pt x="5125" y="1860"/>
                    <a:pt x="4974" y="2102"/>
                    <a:pt x="4771" y="2199"/>
                  </a:cubicBezTo>
                  <a:cubicBezTo>
                    <a:pt x="4657" y="2252"/>
                    <a:pt x="4533" y="2272"/>
                    <a:pt x="4407" y="2272"/>
                  </a:cubicBezTo>
                  <a:cubicBezTo>
                    <a:pt x="4306" y="2272"/>
                    <a:pt x="4203" y="2259"/>
                    <a:pt x="4104" y="2242"/>
                  </a:cubicBezTo>
                  <a:cubicBezTo>
                    <a:pt x="3876" y="2203"/>
                    <a:pt x="3647" y="2140"/>
                    <a:pt x="3465" y="1998"/>
                  </a:cubicBezTo>
                  <a:cubicBezTo>
                    <a:pt x="3275" y="1853"/>
                    <a:pt x="3146" y="1633"/>
                    <a:pt x="2940" y="1510"/>
                  </a:cubicBezTo>
                  <a:cubicBezTo>
                    <a:pt x="2783" y="1417"/>
                    <a:pt x="2608" y="1394"/>
                    <a:pt x="2426" y="1394"/>
                  </a:cubicBezTo>
                  <a:cubicBezTo>
                    <a:pt x="2241" y="1394"/>
                    <a:pt x="2048" y="1418"/>
                    <a:pt x="1860" y="1418"/>
                  </a:cubicBezTo>
                  <a:cubicBezTo>
                    <a:pt x="1754" y="1418"/>
                    <a:pt x="1650" y="1410"/>
                    <a:pt x="1549" y="1387"/>
                  </a:cubicBezTo>
                  <a:cubicBezTo>
                    <a:pt x="1228" y="1312"/>
                    <a:pt x="963" y="1078"/>
                    <a:pt x="781" y="803"/>
                  </a:cubicBezTo>
                  <a:cubicBezTo>
                    <a:pt x="701" y="682"/>
                    <a:pt x="639" y="550"/>
                    <a:pt x="581" y="418"/>
                  </a:cubicBezTo>
                  <a:cubicBezTo>
                    <a:pt x="381" y="513"/>
                    <a:pt x="186" y="621"/>
                    <a:pt x="0" y="742"/>
                  </a:cubicBezTo>
                  <a:cubicBezTo>
                    <a:pt x="128" y="900"/>
                    <a:pt x="250" y="1063"/>
                    <a:pt x="392" y="1210"/>
                  </a:cubicBezTo>
                  <a:cubicBezTo>
                    <a:pt x="588" y="1413"/>
                    <a:pt x="801" y="1608"/>
                    <a:pt x="1060" y="1721"/>
                  </a:cubicBezTo>
                  <a:cubicBezTo>
                    <a:pt x="1415" y="1877"/>
                    <a:pt x="1832" y="1865"/>
                    <a:pt x="2173" y="2050"/>
                  </a:cubicBezTo>
                  <a:cubicBezTo>
                    <a:pt x="2424" y="2186"/>
                    <a:pt x="2611" y="2416"/>
                    <a:pt x="2848" y="2575"/>
                  </a:cubicBezTo>
                  <a:cubicBezTo>
                    <a:pt x="3194" y="2805"/>
                    <a:pt x="3621" y="2869"/>
                    <a:pt x="4032" y="2926"/>
                  </a:cubicBezTo>
                  <a:cubicBezTo>
                    <a:pt x="4144" y="2942"/>
                    <a:pt x="4259" y="2957"/>
                    <a:pt x="4372" y="2957"/>
                  </a:cubicBezTo>
                  <a:cubicBezTo>
                    <a:pt x="4480" y="2957"/>
                    <a:pt x="4586" y="2943"/>
                    <a:pt x="4687" y="2903"/>
                  </a:cubicBezTo>
                  <a:cubicBezTo>
                    <a:pt x="4869" y="2829"/>
                    <a:pt x="5005" y="2676"/>
                    <a:pt x="5166" y="2564"/>
                  </a:cubicBezTo>
                  <a:cubicBezTo>
                    <a:pt x="5325" y="2451"/>
                    <a:pt x="5515" y="2378"/>
                    <a:pt x="5673" y="2260"/>
                  </a:cubicBezTo>
                  <a:cubicBezTo>
                    <a:pt x="6003" y="2014"/>
                    <a:pt x="6144" y="1630"/>
                    <a:pt x="6196" y="1213"/>
                  </a:cubicBezTo>
                  <a:cubicBezTo>
                    <a:pt x="5502" y="592"/>
                    <a:pt x="4652" y="173"/>
                    <a:pt x="373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1" name="Google Shape;131;p1"/>
            <p:cNvSpPr/>
            <p:nvPr/>
          </p:nvSpPr>
          <p:spPr>
            <a:xfrm>
              <a:off x="969041" y="1898812"/>
              <a:ext cx="34206" cy="51146"/>
            </a:xfrm>
            <a:custGeom>
              <a:rect b="b" l="l" r="r" t="t"/>
              <a:pathLst>
                <a:path extrusionOk="0" h="1416" w="947">
                  <a:moveTo>
                    <a:pt x="647" y="0"/>
                  </a:moveTo>
                  <a:cubicBezTo>
                    <a:pt x="514" y="110"/>
                    <a:pt x="390" y="229"/>
                    <a:pt x="275" y="356"/>
                  </a:cubicBezTo>
                  <a:cubicBezTo>
                    <a:pt x="134" y="513"/>
                    <a:pt x="1" y="717"/>
                    <a:pt x="60" y="917"/>
                  </a:cubicBezTo>
                  <a:cubicBezTo>
                    <a:pt x="110" y="1087"/>
                    <a:pt x="280" y="1189"/>
                    <a:pt x="443" y="1259"/>
                  </a:cubicBezTo>
                  <a:cubicBezTo>
                    <a:pt x="605" y="1330"/>
                    <a:pt x="774" y="1376"/>
                    <a:pt x="946" y="1416"/>
                  </a:cubicBezTo>
                  <a:cubicBezTo>
                    <a:pt x="914" y="931"/>
                    <a:pt x="813" y="455"/>
                    <a:pt x="64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2" name="Google Shape;132;p1"/>
            <p:cNvSpPr/>
            <p:nvPr/>
          </p:nvSpPr>
          <p:spPr>
            <a:xfrm>
              <a:off x="739101" y="1777485"/>
              <a:ext cx="164165" cy="85352"/>
            </a:xfrm>
            <a:custGeom>
              <a:rect b="b" l="l" r="r" t="t"/>
              <a:pathLst>
                <a:path extrusionOk="0" h="2363" w="4545">
                  <a:moveTo>
                    <a:pt x="2204" y="0"/>
                  </a:moveTo>
                  <a:cubicBezTo>
                    <a:pt x="1444" y="0"/>
                    <a:pt x="690" y="172"/>
                    <a:pt x="0" y="508"/>
                  </a:cubicBezTo>
                  <a:cubicBezTo>
                    <a:pt x="58" y="640"/>
                    <a:pt x="121" y="772"/>
                    <a:pt x="200" y="893"/>
                  </a:cubicBezTo>
                  <a:cubicBezTo>
                    <a:pt x="382" y="1168"/>
                    <a:pt x="647" y="1403"/>
                    <a:pt x="968" y="1477"/>
                  </a:cubicBezTo>
                  <a:cubicBezTo>
                    <a:pt x="1069" y="1500"/>
                    <a:pt x="1173" y="1508"/>
                    <a:pt x="1279" y="1508"/>
                  </a:cubicBezTo>
                  <a:cubicBezTo>
                    <a:pt x="1467" y="1508"/>
                    <a:pt x="1658" y="1484"/>
                    <a:pt x="1843" y="1484"/>
                  </a:cubicBezTo>
                  <a:cubicBezTo>
                    <a:pt x="2026" y="1484"/>
                    <a:pt x="2202" y="1508"/>
                    <a:pt x="2360" y="1601"/>
                  </a:cubicBezTo>
                  <a:cubicBezTo>
                    <a:pt x="2565" y="1723"/>
                    <a:pt x="2694" y="1944"/>
                    <a:pt x="2884" y="2090"/>
                  </a:cubicBezTo>
                  <a:cubicBezTo>
                    <a:pt x="3067" y="2230"/>
                    <a:pt x="3296" y="2293"/>
                    <a:pt x="3523" y="2333"/>
                  </a:cubicBezTo>
                  <a:cubicBezTo>
                    <a:pt x="3621" y="2350"/>
                    <a:pt x="3723" y="2362"/>
                    <a:pt x="3823" y="2362"/>
                  </a:cubicBezTo>
                  <a:cubicBezTo>
                    <a:pt x="3950" y="2362"/>
                    <a:pt x="4075" y="2343"/>
                    <a:pt x="4190" y="2289"/>
                  </a:cubicBezTo>
                  <a:cubicBezTo>
                    <a:pt x="4394" y="2192"/>
                    <a:pt x="4544" y="1951"/>
                    <a:pt x="4470" y="1737"/>
                  </a:cubicBezTo>
                  <a:lnTo>
                    <a:pt x="3432" y="1191"/>
                  </a:lnTo>
                  <a:cubicBezTo>
                    <a:pt x="3332" y="1138"/>
                    <a:pt x="3229" y="1083"/>
                    <a:pt x="3157" y="996"/>
                  </a:cubicBezTo>
                  <a:cubicBezTo>
                    <a:pt x="2994" y="799"/>
                    <a:pt x="3035" y="508"/>
                    <a:pt x="3106" y="263"/>
                  </a:cubicBezTo>
                  <a:cubicBezTo>
                    <a:pt x="3122" y="206"/>
                    <a:pt x="3140" y="149"/>
                    <a:pt x="3156" y="91"/>
                  </a:cubicBezTo>
                  <a:cubicBezTo>
                    <a:pt x="2840" y="30"/>
                    <a:pt x="2522" y="0"/>
                    <a:pt x="2204"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3" name="Google Shape;133;p1"/>
            <p:cNvSpPr/>
            <p:nvPr/>
          </p:nvSpPr>
          <p:spPr>
            <a:xfrm>
              <a:off x="648476" y="1856479"/>
              <a:ext cx="355385" cy="149176"/>
            </a:xfrm>
            <a:custGeom>
              <a:rect b="b" l="l" r="r" t="t"/>
              <a:pathLst>
                <a:path extrusionOk="0" h="4130" w="9839">
                  <a:moveTo>
                    <a:pt x="529" y="0"/>
                  </a:moveTo>
                  <a:cubicBezTo>
                    <a:pt x="319" y="297"/>
                    <a:pt x="142" y="616"/>
                    <a:pt x="0" y="951"/>
                  </a:cubicBezTo>
                  <a:cubicBezTo>
                    <a:pt x="285" y="1154"/>
                    <a:pt x="502" y="1480"/>
                    <a:pt x="633" y="1811"/>
                  </a:cubicBezTo>
                  <a:cubicBezTo>
                    <a:pt x="839" y="2330"/>
                    <a:pt x="915" y="2901"/>
                    <a:pt x="1188" y="3387"/>
                  </a:cubicBezTo>
                  <a:cubicBezTo>
                    <a:pt x="1413" y="3790"/>
                    <a:pt x="1845" y="4129"/>
                    <a:pt x="2285" y="4129"/>
                  </a:cubicBezTo>
                  <a:cubicBezTo>
                    <a:pt x="2377" y="4129"/>
                    <a:pt x="2469" y="4115"/>
                    <a:pt x="2560" y="4082"/>
                  </a:cubicBezTo>
                  <a:cubicBezTo>
                    <a:pt x="2718" y="4026"/>
                    <a:pt x="2856" y="3924"/>
                    <a:pt x="3012" y="3860"/>
                  </a:cubicBezTo>
                  <a:cubicBezTo>
                    <a:pt x="3151" y="3805"/>
                    <a:pt x="3297" y="3784"/>
                    <a:pt x="3446" y="3784"/>
                  </a:cubicBezTo>
                  <a:cubicBezTo>
                    <a:pt x="3705" y="3784"/>
                    <a:pt x="3973" y="3847"/>
                    <a:pt x="4230" y="3900"/>
                  </a:cubicBezTo>
                  <a:cubicBezTo>
                    <a:pt x="4583" y="3971"/>
                    <a:pt x="4946" y="4019"/>
                    <a:pt x="5306" y="4019"/>
                  </a:cubicBezTo>
                  <a:cubicBezTo>
                    <a:pt x="5683" y="4019"/>
                    <a:pt x="6057" y="3966"/>
                    <a:pt x="6409" y="3832"/>
                  </a:cubicBezTo>
                  <a:cubicBezTo>
                    <a:pt x="6993" y="3609"/>
                    <a:pt x="7482" y="3176"/>
                    <a:pt x="8073" y="2974"/>
                  </a:cubicBezTo>
                  <a:cubicBezTo>
                    <a:pt x="8307" y="2893"/>
                    <a:pt x="8554" y="2854"/>
                    <a:pt x="8801" y="2854"/>
                  </a:cubicBezTo>
                  <a:cubicBezTo>
                    <a:pt x="9155" y="2854"/>
                    <a:pt x="9510" y="2934"/>
                    <a:pt x="9831" y="3086"/>
                  </a:cubicBezTo>
                  <a:cubicBezTo>
                    <a:pt x="9832" y="3034"/>
                    <a:pt x="9838" y="2984"/>
                    <a:pt x="9838" y="2930"/>
                  </a:cubicBezTo>
                  <a:cubicBezTo>
                    <a:pt x="9838" y="2815"/>
                    <a:pt x="9829" y="2702"/>
                    <a:pt x="9821" y="2588"/>
                  </a:cubicBezTo>
                  <a:cubicBezTo>
                    <a:pt x="9649" y="2548"/>
                    <a:pt x="9479" y="2501"/>
                    <a:pt x="9317" y="2431"/>
                  </a:cubicBezTo>
                  <a:cubicBezTo>
                    <a:pt x="9156" y="2361"/>
                    <a:pt x="8985" y="2259"/>
                    <a:pt x="8935" y="2089"/>
                  </a:cubicBezTo>
                  <a:cubicBezTo>
                    <a:pt x="8876" y="1888"/>
                    <a:pt x="9009" y="1683"/>
                    <a:pt x="9150" y="1528"/>
                  </a:cubicBezTo>
                  <a:cubicBezTo>
                    <a:pt x="9264" y="1401"/>
                    <a:pt x="9389" y="1281"/>
                    <a:pt x="9522" y="1172"/>
                  </a:cubicBezTo>
                  <a:cubicBezTo>
                    <a:pt x="9452" y="984"/>
                    <a:pt x="9373" y="799"/>
                    <a:pt x="9282" y="621"/>
                  </a:cubicBezTo>
                  <a:cubicBezTo>
                    <a:pt x="8965" y="1119"/>
                    <a:pt x="8555" y="1552"/>
                    <a:pt x="8074" y="1897"/>
                  </a:cubicBezTo>
                  <a:cubicBezTo>
                    <a:pt x="7318" y="2439"/>
                    <a:pt x="6438" y="2784"/>
                    <a:pt x="5547" y="3050"/>
                  </a:cubicBezTo>
                  <a:cubicBezTo>
                    <a:pt x="5309" y="3121"/>
                    <a:pt x="5046" y="3181"/>
                    <a:pt x="4797" y="3181"/>
                  </a:cubicBezTo>
                  <a:cubicBezTo>
                    <a:pt x="4557" y="3181"/>
                    <a:pt x="4330" y="3125"/>
                    <a:pt x="4151" y="2966"/>
                  </a:cubicBezTo>
                  <a:cubicBezTo>
                    <a:pt x="3948" y="2787"/>
                    <a:pt x="3794" y="2480"/>
                    <a:pt x="3533" y="2480"/>
                  </a:cubicBezTo>
                  <a:cubicBezTo>
                    <a:pt x="3523" y="2480"/>
                    <a:pt x="3513" y="2480"/>
                    <a:pt x="3502" y="2481"/>
                  </a:cubicBezTo>
                  <a:cubicBezTo>
                    <a:pt x="3302" y="2499"/>
                    <a:pt x="3172" y="2700"/>
                    <a:pt x="2991" y="2788"/>
                  </a:cubicBezTo>
                  <a:cubicBezTo>
                    <a:pt x="2923" y="2821"/>
                    <a:pt x="2851" y="2836"/>
                    <a:pt x="2778" y="2836"/>
                  </a:cubicBezTo>
                  <a:cubicBezTo>
                    <a:pt x="2548" y="2836"/>
                    <a:pt x="2311" y="2687"/>
                    <a:pt x="2172" y="2493"/>
                  </a:cubicBezTo>
                  <a:cubicBezTo>
                    <a:pt x="1988" y="2236"/>
                    <a:pt x="1920" y="1918"/>
                    <a:pt x="1813" y="1621"/>
                  </a:cubicBezTo>
                  <a:cubicBezTo>
                    <a:pt x="1574" y="961"/>
                    <a:pt x="1111" y="390"/>
                    <a:pt x="529"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4" name="Google Shape;134;p1"/>
            <p:cNvSpPr/>
            <p:nvPr/>
          </p:nvSpPr>
          <p:spPr>
            <a:xfrm>
              <a:off x="713131" y="2113473"/>
              <a:ext cx="64257" cy="28860"/>
            </a:xfrm>
            <a:custGeom>
              <a:rect b="b" l="l" r="r" t="t"/>
              <a:pathLst>
                <a:path extrusionOk="0" h="799" w="1779">
                  <a:moveTo>
                    <a:pt x="256" y="0"/>
                  </a:moveTo>
                  <a:cubicBezTo>
                    <a:pt x="171" y="0"/>
                    <a:pt x="86" y="4"/>
                    <a:pt x="1" y="9"/>
                  </a:cubicBezTo>
                  <a:cubicBezTo>
                    <a:pt x="537" y="384"/>
                    <a:pt x="1141" y="652"/>
                    <a:pt x="1779" y="798"/>
                  </a:cubicBezTo>
                  <a:cubicBezTo>
                    <a:pt x="1698" y="633"/>
                    <a:pt x="1589" y="480"/>
                    <a:pt x="1448" y="363"/>
                  </a:cubicBezTo>
                  <a:cubicBezTo>
                    <a:pt x="1117" y="86"/>
                    <a:pt x="694" y="0"/>
                    <a:pt x="256"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5" name="Google Shape;135;p1"/>
            <p:cNvSpPr/>
            <p:nvPr/>
          </p:nvSpPr>
          <p:spPr>
            <a:xfrm>
              <a:off x="634931" y="1979251"/>
              <a:ext cx="355168" cy="122844"/>
            </a:xfrm>
            <a:custGeom>
              <a:rect b="b" l="l" r="r" t="t"/>
              <a:pathLst>
                <a:path extrusionOk="0" h="3401" w="9833">
                  <a:moveTo>
                    <a:pt x="1" y="0"/>
                  </a:moveTo>
                  <a:cubicBezTo>
                    <a:pt x="63" y="684"/>
                    <a:pt x="262" y="1348"/>
                    <a:pt x="586" y="1952"/>
                  </a:cubicBezTo>
                  <a:cubicBezTo>
                    <a:pt x="952" y="2087"/>
                    <a:pt x="1296" y="2393"/>
                    <a:pt x="1620" y="2635"/>
                  </a:cubicBezTo>
                  <a:cubicBezTo>
                    <a:pt x="2106" y="2999"/>
                    <a:pt x="2671" y="3243"/>
                    <a:pt x="3269" y="3349"/>
                  </a:cubicBezTo>
                  <a:cubicBezTo>
                    <a:pt x="3457" y="3382"/>
                    <a:pt x="3649" y="3401"/>
                    <a:pt x="3841" y="3401"/>
                  </a:cubicBezTo>
                  <a:cubicBezTo>
                    <a:pt x="4116" y="3401"/>
                    <a:pt x="4391" y="3362"/>
                    <a:pt x="4651" y="3271"/>
                  </a:cubicBezTo>
                  <a:cubicBezTo>
                    <a:pt x="5281" y="3049"/>
                    <a:pt x="5796" y="2531"/>
                    <a:pt x="6456" y="2419"/>
                  </a:cubicBezTo>
                  <a:cubicBezTo>
                    <a:pt x="6550" y="2403"/>
                    <a:pt x="6644" y="2395"/>
                    <a:pt x="6737" y="2395"/>
                  </a:cubicBezTo>
                  <a:cubicBezTo>
                    <a:pt x="7433" y="2395"/>
                    <a:pt x="8103" y="2807"/>
                    <a:pt x="8778" y="3080"/>
                  </a:cubicBezTo>
                  <a:cubicBezTo>
                    <a:pt x="9229" y="2612"/>
                    <a:pt x="9587" y="2064"/>
                    <a:pt x="9833" y="1463"/>
                  </a:cubicBezTo>
                  <a:cubicBezTo>
                    <a:pt x="9651" y="1406"/>
                    <a:pt x="9466" y="1364"/>
                    <a:pt x="9279" y="1338"/>
                  </a:cubicBezTo>
                  <a:cubicBezTo>
                    <a:pt x="9073" y="1311"/>
                    <a:pt x="8866" y="1300"/>
                    <a:pt x="8658" y="1300"/>
                  </a:cubicBezTo>
                  <a:cubicBezTo>
                    <a:pt x="8229" y="1300"/>
                    <a:pt x="7798" y="1347"/>
                    <a:pt x="7371" y="1395"/>
                  </a:cubicBezTo>
                  <a:cubicBezTo>
                    <a:pt x="6632" y="1476"/>
                    <a:pt x="5879" y="1561"/>
                    <a:pt x="5201" y="1865"/>
                  </a:cubicBezTo>
                  <a:cubicBezTo>
                    <a:pt x="4832" y="2030"/>
                    <a:pt x="4490" y="2259"/>
                    <a:pt x="4105" y="2382"/>
                  </a:cubicBezTo>
                  <a:cubicBezTo>
                    <a:pt x="3905" y="2445"/>
                    <a:pt x="3698" y="2475"/>
                    <a:pt x="3490" y="2475"/>
                  </a:cubicBezTo>
                  <a:cubicBezTo>
                    <a:pt x="2726" y="2475"/>
                    <a:pt x="1958" y="2067"/>
                    <a:pt x="1575" y="1400"/>
                  </a:cubicBezTo>
                  <a:cubicBezTo>
                    <a:pt x="1447" y="1177"/>
                    <a:pt x="1354" y="927"/>
                    <a:pt x="1167" y="751"/>
                  </a:cubicBezTo>
                  <a:cubicBezTo>
                    <a:pt x="979" y="575"/>
                    <a:pt x="720" y="497"/>
                    <a:pt x="491" y="379"/>
                  </a:cubicBezTo>
                  <a:cubicBezTo>
                    <a:pt x="306" y="284"/>
                    <a:pt x="146" y="150"/>
                    <a:pt x="1"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6" name="Google Shape;136;p1"/>
            <p:cNvSpPr/>
            <p:nvPr/>
          </p:nvSpPr>
          <p:spPr>
            <a:xfrm>
              <a:off x="656133" y="2049721"/>
              <a:ext cx="295895" cy="96874"/>
            </a:xfrm>
            <a:custGeom>
              <a:rect b="b" l="l" r="r" t="t"/>
              <a:pathLst>
                <a:path extrusionOk="0" h="2682" w="8192">
                  <a:moveTo>
                    <a:pt x="0" y="1"/>
                  </a:moveTo>
                  <a:lnTo>
                    <a:pt x="0" y="1"/>
                  </a:lnTo>
                  <a:cubicBezTo>
                    <a:pt x="381" y="707"/>
                    <a:pt x="922" y="1314"/>
                    <a:pt x="1580" y="1774"/>
                  </a:cubicBezTo>
                  <a:cubicBezTo>
                    <a:pt x="1665" y="1769"/>
                    <a:pt x="1750" y="1765"/>
                    <a:pt x="1835" y="1765"/>
                  </a:cubicBezTo>
                  <a:cubicBezTo>
                    <a:pt x="2274" y="1765"/>
                    <a:pt x="2696" y="1851"/>
                    <a:pt x="3027" y="2128"/>
                  </a:cubicBezTo>
                  <a:cubicBezTo>
                    <a:pt x="3167" y="2245"/>
                    <a:pt x="3276" y="2398"/>
                    <a:pt x="3357" y="2563"/>
                  </a:cubicBezTo>
                  <a:cubicBezTo>
                    <a:pt x="3620" y="2624"/>
                    <a:pt x="3889" y="2663"/>
                    <a:pt x="4158" y="2682"/>
                  </a:cubicBezTo>
                  <a:cubicBezTo>
                    <a:pt x="4230" y="2451"/>
                    <a:pt x="4296" y="2219"/>
                    <a:pt x="4461" y="2050"/>
                  </a:cubicBezTo>
                  <a:cubicBezTo>
                    <a:pt x="4744" y="1758"/>
                    <a:pt x="5209" y="1762"/>
                    <a:pt x="5574" y="1584"/>
                  </a:cubicBezTo>
                  <a:cubicBezTo>
                    <a:pt x="5892" y="1428"/>
                    <a:pt x="6174" y="1120"/>
                    <a:pt x="6515" y="1120"/>
                  </a:cubicBezTo>
                  <a:cubicBezTo>
                    <a:pt x="6540" y="1120"/>
                    <a:pt x="6566" y="1122"/>
                    <a:pt x="6592" y="1126"/>
                  </a:cubicBezTo>
                  <a:cubicBezTo>
                    <a:pt x="6723" y="1143"/>
                    <a:pt x="6841" y="1210"/>
                    <a:pt x="6953" y="1279"/>
                  </a:cubicBezTo>
                  <a:cubicBezTo>
                    <a:pt x="7156" y="1407"/>
                    <a:pt x="7346" y="1550"/>
                    <a:pt x="7525" y="1709"/>
                  </a:cubicBezTo>
                  <a:cubicBezTo>
                    <a:pt x="7763" y="1535"/>
                    <a:pt x="7987" y="1341"/>
                    <a:pt x="8191" y="1129"/>
                  </a:cubicBezTo>
                  <a:cubicBezTo>
                    <a:pt x="7517" y="856"/>
                    <a:pt x="6847" y="444"/>
                    <a:pt x="6151" y="444"/>
                  </a:cubicBezTo>
                  <a:cubicBezTo>
                    <a:pt x="6058" y="444"/>
                    <a:pt x="5964" y="452"/>
                    <a:pt x="5870" y="468"/>
                  </a:cubicBezTo>
                  <a:cubicBezTo>
                    <a:pt x="5210" y="580"/>
                    <a:pt x="4695" y="1098"/>
                    <a:pt x="4065" y="1320"/>
                  </a:cubicBezTo>
                  <a:cubicBezTo>
                    <a:pt x="3805" y="1411"/>
                    <a:pt x="3530" y="1450"/>
                    <a:pt x="3255" y="1450"/>
                  </a:cubicBezTo>
                  <a:cubicBezTo>
                    <a:pt x="3063" y="1450"/>
                    <a:pt x="2871" y="1431"/>
                    <a:pt x="2683" y="1398"/>
                  </a:cubicBezTo>
                  <a:cubicBezTo>
                    <a:pt x="2085" y="1292"/>
                    <a:pt x="1520" y="1048"/>
                    <a:pt x="1034" y="684"/>
                  </a:cubicBezTo>
                  <a:cubicBezTo>
                    <a:pt x="710" y="442"/>
                    <a:pt x="365" y="136"/>
                    <a:pt x="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7" name="Google Shape;137;p1"/>
            <p:cNvSpPr/>
            <p:nvPr/>
          </p:nvSpPr>
          <p:spPr>
            <a:xfrm>
              <a:off x="837889" y="2128968"/>
              <a:ext cx="60682" cy="17265"/>
            </a:xfrm>
            <a:custGeom>
              <a:rect b="b" l="l" r="r" t="t"/>
              <a:pathLst>
                <a:path extrusionOk="0" h="478" w="1680">
                  <a:moveTo>
                    <a:pt x="1680" y="0"/>
                  </a:moveTo>
                  <a:cubicBezTo>
                    <a:pt x="1571" y="0"/>
                    <a:pt x="1461" y="7"/>
                    <a:pt x="1353" y="15"/>
                  </a:cubicBezTo>
                  <a:cubicBezTo>
                    <a:pt x="1040" y="40"/>
                    <a:pt x="720" y="67"/>
                    <a:pt x="429" y="185"/>
                  </a:cubicBezTo>
                  <a:cubicBezTo>
                    <a:pt x="267" y="250"/>
                    <a:pt x="120" y="351"/>
                    <a:pt x="0" y="478"/>
                  </a:cubicBezTo>
                  <a:cubicBezTo>
                    <a:pt x="583" y="417"/>
                    <a:pt x="1152" y="256"/>
                    <a:pt x="168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8" name="Google Shape;138;p1"/>
            <p:cNvSpPr/>
            <p:nvPr/>
          </p:nvSpPr>
          <p:spPr>
            <a:xfrm>
              <a:off x="634100" y="1890829"/>
              <a:ext cx="369471" cy="177855"/>
            </a:xfrm>
            <a:custGeom>
              <a:rect b="b" l="l" r="r" t="t"/>
              <a:pathLst>
                <a:path extrusionOk="0" h="4924" w="10229">
                  <a:moveTo>
                    <a:pt x="398" y="0"/>
                  </a:moveTo>
                  <a:cubicBezTo>
                    <a:pt x="136" y="627"/>
                    <a:pt x="0" y="1300"/>
                    <a:pt x="1" y="1980"/>
                  </a:cubicBezTo>
                  <a:cubicBezTo>
                    <a:pt x="1" y="2138"/>
                    <a:pt x="11" y="2294"/>
                    <a:pt x="25" y="2448"/>
                  </a:cubicBezTo>
                  <a:cubicBezTo>
                    <a:pt x="169" y="2598"/>
                    <a:pt x="329" y="2731"/>
                    <a:pt x="514" y="2827"/>
                  </a:cubicBezTo>
                  <a:cubicBezTo>
                    <a:pt x="743" y="2945"/>
                    <a:pt x="1001" y="3022"/>
                    <a:pt x="1190" y="3199"/>
                  </a:cubicBezTo>
                  <a:cubicBezTo>
                    <a:pt x="1378" y="3376"/>
                    <a:pt x="1470" y="3625"/>
                    <a:pt x="1598" y="3848"/>
                  </a:cubicBezTo>
                  <a:cubicBezTo>
                    <a:pt x="1981" y="4515"/>
                    <a:pt x="2750" y="4923"/>
                    <a:pt x="3514" y="4923"/>
                  </a:cubicBezTo>
                  <a:cubicBezTo>
                    <a:pt x="3721" y="4923"/>
                    <a:pt x="3929" y="4893"/>
                    <a:pt x="4128" y="4830"/>
                  </a:cubicBezTo>
                  <a:cubicBezTo>
                    <a:pt x="4513" y="4707"/>
                    <a:pt x="4855" y="4478"/>
                    <a:pt x="5224" y="4313"/>
                  </a:cubicBezTo>
                  <a:cubicBezTo>
                    <a:pt x="5903" y="4009"/>
                    <a:pt x="6655" y="3923"/>
                    <a:pt x="7394" y="3843"/>
                  </a:cubicBezTo>
                  <a:cubicBezTo>
                    <a:pt x="7821" y="3795"/>
                    <a:pt x="8252" y="3748"/>
                    <a:pt x="8681" y="3748"/>
                  </a:cubicBezTo>
                  <a:cubicBezTo>
                    <a:pt x="8889" y="3748"/>
                    <a:pt x="9096" y="3759"/>
                    <a:pt x="9302" y="3786"/>
                  </a:cubicBezTo>
                  <a:cubicBezTo>
                    <a:pt x="9490" y="3812"/>
                    <a:pt x="9675" y="3854"/>
                    <a:pt x="9857" y="3911"/>
                  </a:cubicBezTo>
                  <a:cubicBezTo>
                    <a:pt x="10085" y="3347"/>
                    <a:pt x="10211" y="2745"/>
                    <a:pt x="10229" y="2136"/>
                  </a:cubicBezTo>
                  <a:cubicBezTo>
                    <a:pt x="9908" y="1983"/>
                    <a:pt x="9553" y="1903"/>
                    <a:pt x="9199" y="1903"/>
                  </a:cubicBezTo>
                  <a:cubicBezTo>
                    <a:pt x="8952" y="1903"/>
                    <a:pt x="8705" y="1942"/>
                    <a:pt x="8471" y="2023"/>
                  </a:cubicBezTo>
                  <a:cubicBezTo>
                    <a:pt x="7880" y="2226"/>
                    <a:pt x="7391" y="2658"/>
                    <a:pt x="6807" y="2881"/>
                  </a:cubicBezTo>
                  <a:cubicBezTo>
                    <a:pt x="6455" y="3015"/>
                    <a:pt x="6082" y="3068"/>
                    <a:pt x="5704" y="3068"/>
                  </a:cubicBezTo>
                  <a:cubicBezTo>
                    <a:pt x="5345" y="3068"/>
                    <a:pt x="4981" y="3020"/>
                    <a:pt x="4629" y="2949"/>
                  </a:cubicBezTo>
                  <a:cubicBezTo>
                    <a:pt x="4372" y="2897"/>
                    <a:pt x="4104" y="2834"/>
                    <a:pt x="3845" y="2834"/>
                  </a:cubicBezTo>
                  <a:cubicBezTo>
                    <a:pt x="3696" y="2834"/>
                    <a:pt x="3549" y="2855"/>
                    <a:pt x="3410" y="2911"/>
                  </a:cubicBezTo>
                  <a:cubicBezTo>
                    <a:pt x="3254" y="2973"/>
                    <a:pt x="3117" y="3076"/>
                    <a:pt x="2958" y="3131"/>
                  </a:cubicBezTo>
                  <a:cubicBezTo>
                    <a:pt x="2867" y="3164"/>
                    <a:pt x="2774" y="3179"/>
                    <a:pt x="2682" y="3179"/>
                  </a:cubicBezTo>
                  <a:cubicBezTo>
                    <a:pt x="2243" y="3179"/>
                    <a:pt x="1811" y="2839"/>
                    <a:pt x="1586" y="2436"/>
                  </a:cubicBezTo>
                  <a:cubicBezTo>
                    <a:pt x="1313" y="1950"/>
                    <a:pt x="1237" y="1380"/>
                    <a:pt x="1031" y="861"/>
                  </a:cubicBezTo>
                  <a:cubicBezTo>
                    <a:pt x="900" y="529"/>
                    <a:pt x="683" y="203"/>
                    <a:pt x="398"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9" name="Google Shape;139;p1"/>
            <p:cNvSpPr/>
            <p:nvPr/>
          </p:nvSpPr>
          <p:spPr>
            <a:xfrm>
              <a:off x="806320" y="2090176"/>
              <a:ext cx="121616" cy="57070"/>
            </a:xfrm>
            <a:custGeom>
              <a:rect b="b" l="l" r="r" t="t"/>
              <a:pathLst>
                <a:path extrusionOk="0" h="1580" w="3367">
                  <a:moveTo>
                    <a:pt x="2357" y="0"/>
                  </a:moveTo>
                  <a:cubicBezTo>
                    <a:pt x="2016" y="0"/>
                    <a:pt x="1734" y="308"/>
                    <a:pt x="1416" y="464"/>
                  </a:cubicBezTo>
                  <a:cubicBezTo>
                    <a:pt x="1051" y="642"/>
                    <a:pt x="587" y="638"/>
                    <a:pt x="303" y="930"/>
                  </a:cubicBezTo>
                  <a:cubicBezTo>
                    <a:pt x="138" y="1099"/>
                    <a:pt x="72" y="1331"/>
                    <a:pt x="0" y="1562"/>
                  </a:cubicBezTo>
                  <a:cubicBezTo>
                    <a:pt x="117" y="1569"/>
                    <a:pt x="232" y="1579"/>
                    <a:pt x="351" y="1579"/>
                  </a:cubicBezTo>
                  <a:cubicBezTo>
                    <a:pt x="526" y="1579"/>
                    <a:pt x="700" y="1570"/>
                    <a:pt x="874" y="1552"/>
                  </a:cubicBezTo>
                  <a:cubicBezTo>
                    <a:pt x="994" y="1425"/>
                    <a:pt x="1141" y="1324"/>
                    <a:pt x="1303" y="1259"/>
                  </a:cubicBezTo>
                  <a:cubicBezTo>
                    <a:pt x="1594" y="1141"/>
                    <a:pt x="1914" y="1114"/>
                    <a:pt x="2227" y="1089"/>
                  </a:cubicBezTo>
                  <a:cubicBezTo>
                    <a:pt x="2335" y="1081"/>
                    <a:pt x="2445" y="1076"/>
                    <a:pt x="2554" y="1074"/>
                  </a:cubicBezTo>
                  <a:cubicBezTo>
                    <a:pt x="2839" y="938"/>
                    <a:pt x="3112" y="776"/>
                    <a:pt x="3367" y="589"/>
                  </a:cubicBezTo>
                  <a:cubicBezTo>
                    <a:pt x="3188" y="430"/>
                    <a:pt x="2998" y="287"/>
                    <a:pt x="2795" y="159"/>
                  </a:cubicBezTo>
                  <a:cubicBezTo>
                    <a:pt x="2683" y="90"/>
                    <a:pt x="2565" y="24"/>
                    <a:pt x="2434" y="6"/>
                  </a:cubicBezTo>
                  <a:cubicBezTo>
                    <a:pt x="2408" y="2"/>
                    <a:pt x="2382" y="0"/>
                    <a:pt x="2357"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0" name="Google Shape;140;p1"/>
            <p:cNvSpPr/>
            <p:nvPr/>
          </p:nvSpPr>
          <p:spPr>
            <a:xfrm>
              <a:off x="1019862" y="3125519"/>
              <a:ext cx="89758" cy="211483"/>
            </a:xfrm>
            <a:custGeom>
              <a:rect b="b" l="l" r="r" t="t"/>
              <a:pathLst>
                <a:path extrusionOk="0" h="5855" w="2485">
                  <a:moveTo>
                    <a:pt x="956" y="0"/>
                  </a:moveTo>
                  <a:cubicBezTo>
                    <a:pt x="365" y="641"/>
                    <a:pt x="0" y="1494"/>
                    <a:pt x="0" y="2435"/>
                  </a:cubicBezTo>
                  <a:cubicBezTo>
                    <a:pt x="0" y="4032"/>
                    <a:pt x="1043" y="5386"/>
                    <a:pt x="2484" y="5855"/>
                  </a:cubicBezTo>
                  <a:cubicBezTo>
                    <a:pt x="2445" y="5713"/>
                    <a:pt x="2424" y="5568"/>
                    <a:pt x="2421" y="5422"/>
                  </a:cubicBezTo>
                  <a:cubicBezTo>
                    <a:pt x="2419" y="5246"/>
                    <a:pt x="2442" y="5067"/>
                    <a:pt x="2396" y="4897"/>
                  </a:cubicBezTo>
                  <a:cubicBezTo>
                    <a:pt x="2340" y="4693"/>
                    <a:pt x="2188" y="4507"/>
                    <a:pt x="2218" y="4299"/>
                  </a:cubicBezTo>
                  <a:cubicBezTo>
                    <a:pt x="2235" y="4177"/>
                    <a:pt x="2313" y="4074"/>
                    <a:pt x="2368" y="3964"/>
                  </a:cubicBezTo>
                  <a:cubicBezTo>
                    <a:pt x="2422" y="3854"/>
                    <a:pt x="2450" y="3712"/>
                    <a:pt x="2376" y="3614"/>
                  </a:cubicBezTo>
                  <a:cubicBezTo>
                    <a:pt x="2345" y="3573"/>
                    <a:pt x="2298" y="3545"/>
                    <a:pt x="2264" y="3505"/>
                  </a:cubicBezTo>
                  <a:cubicBezTo>
                    <a:pt x="2154" y="3369"/>
                    <a:pt x="2235" y="3163"/>
                    <a:pt x="2184" y="2995"/>
                  </a:cubicBezTo>
                  <a:cubicBezTo>
                    <a:pt x="2125" y="2803"/>
                    <a:pt x="1910" y="2709"/>
                    <a:pt x="1717" y="2652"/>
                  </a:cubicBezTo>
                  <a:cubicBezTo>
                    <a:pt x="1523" y="2594"/>
                    <a:pt x="1306" y="2534"/>
                    <a:pt x="1204" y="2360"/>
                  </a:cubicBezTo>
                  <a:cubicBezTo>
                    <a:pt x="1100" y="2186"/>
                    <a:pt x="1151" y="1958"/>
                    <a:pt x="1088" y="1763"/>
                  </a:cubicBezTo>
                  <a:cubicBezTo>
                    <a:pt x="1046" y="1633"/>
                    <a:pt x="954" y="1526"/>
                    <a:pt x="885" y="1408"/>
                  </a:cubicBezTo>
                  <a:cubicBezTo>
                    <a:pt x="718" y="1125"/>
                    <a:pt x="676" y="786"/>
                    <a:pt x="769" y="471"/>
                  </a:cubicBezTo>
                  <a:cubicBezTo>
                    <a:pt x="817" y="313"/>
                    <a:pt x="898" y="157"/>
                    <a:pt x="956"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1" name="Google Shape;141;p1"/>
            <p:cNvSpPr/>
            <p:nvPr/>
          </p:nvSpPr>
          <p:spPr>
            <a:xfrm>
              <a:off x="1179801" y="3112949"/>
              <a:ext cx="95393" cy="89830"/>
            </a:xfrm>
            <a:custGeom>
              <a:rect b="b" l="l" r="r" t="t"/>
              <a:pathLst>
                <a:path extrusionOk="0" h="2487" w="2641">
                  <a:moveTo>
                    <a:pt x="1452" y="0"/>
                  </a:moveTo>
                  <a:cubicBezTo>
                    <a:pt x="1398" y="68"/>
                    <a:pt x="1366" y="150"/>
                    <a:pt x="1358" y="236"/>
                  </a:cubicBezTo>
                  <a:cubicBezTo>
                    <a:pt x="1343" y="385"/>
                    <a:pt x="1366" y="543"/>
                    <a:pt x="1305" y="680"/>
                  </a:cubicBezTo>
                  <a:cubicBezTo>
                    <a:pt x="1258" y="784"/>
                    <a:pt x="1169" y="860"/>
                    <a:pt x="1076" y="927"/>
                  </a:cubicBezTo>
                  <a:cubicBezTo>
                    <a:pt x="835" y="1106"/>
                    <a:pt x="562" y="1244"/>
                    <a:pt x="352" y="1458"/>
                  </a:cubicBezTo>
                  <a:cubicBezTo>
                    <a:pt x="141" y="1672"/>
                    <a:pt x="0" y="1994"/>
                    <a:pt x="108" y="2274"/>
                  </a:cubicBezTo>
                  <a:cubicBezTo>
                    <a:pt x="145" y="2371"/>
                    <a:pt x="219" y="2463"/>
                    <a:pt x="321" y="2483"/>
                  </a:cubicBezTo>
                  <a:cubicBezTo>
                    <a:pt x="335" y="2486"/>
                    <a:pt x="349" y="2487"/>
                    <a:pt x="362" y="2487"/>
                  </a:cubicBezTo>
                  <a:cubicBezTo>
                    <a:pt x="529" y="2487"/>
                    <a:pt x="650" y="2290"/>
                    <a:pt x="671" y="2115"/>
                  </a:cubicBezTo>
                  <a:cubicBezTo>
                    <a:pt x="676" y="2078"/>
                    <a:pt x="680" y="2039"/>
                    <a:pt x="705" y="2012"/>
                  </a:cubicBezTo>
                  <a:cubicBezTo>
                    <a:pt x="724" y="1992"/>
                    <a:pt x="745" y="1985"/>
                    <a:pt x="769" y="1985"/>
                  </a:cubicBezTo>
                  <a:cubicBezTo>
                    <a:pt x="832" y="1985"/>
                    <a:pt x="909" y="2037"/>
                    <a:pt x="979" y="2051"/>
                  </a:cubicBezTo>
                  <a:cubicBezTo>
                    <a:pt x="992" y="2053"/>
                    <a:pt x="1005" y="2055"/>
                    <a:pt x="1017" y="2055"/>
                  </a:cubicBezTo>
                  <a:cubicBezTo>
                    <a:pt x="1179" y="2055"/>
                    <a:pt x="1283" y="1845"/>
                    <a:pt x="1436" y="1762"/>
                  </a:cubicBezTo>
                  <a:cubicBezTo>
                    <a:pt x="1494" y="1729"/>
                    <a:pt x="1557" y="1717"/>
                    <a:pt x="1621" y="1717"/>
                  </a:cubicBezTo>
                  <a:cubicBezTo>
                    <a:pt x="1755" y="1717"/>
                    <a:pt x="1899" y="1770"/>
                    <a:pt x="2032" y="1807"/>
                  </a:cubicBezTo>
                  <a:cubicBezTo>
                    <a:pt x="2158" y="1842"/>
                    <a:pt x="2287" y="1856"/>
                    <a:pt x="2417" y="1856"/>
                  </a:cubicBezTo>
                  <a:cubicBezTo>
                    <a:pt x="2491" y="1856"/>
                    <a:pt x="2566" y="1851"/>
                    <a:pt x="2641" y="1843"/>
                  </a:cubicBezTo>
                  <a:cubicBezTo>
                    <a:pt x="2445" y="1120"/>
                    <a:pt x="2029" y="476"/>
                    <a:pt x="1452" y="0"/>
                  </a:cubicBezTo>
                  <a:close/>
                </a:path>
              </a:pathLst>
            </a:custGeom>
            <a:solidFill>
              <a:srgbClr val="B2D078"/>
            </a:solidFill>
            <a:ln cap="flat" cmpd="sng" w="9525">
              <a:solidFill>
                <a:srgbClr val="B2D0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2" name="Google Shape;142;p1"/>
            <p:cNvSpPr/>
            <p:nvPr/>
          </p:nvSpPr>
          <p:spPr>
            <a:xfrm>
              <a:off x="1044315" y="3091747"/>
              <a:ext cx="141988" cy="251142"/>
            </a:xfrm>
            <a:custGeom>
              <a:rect b="b" l="l" r="r" t="t"/>
              <a:pathLst>
                <a:path extrusionOk="0" h="6953" w="3931">
                  <a:moveTo>
                    <a:pt x="1667" y="1"/>
                  </a:moveTo>
                  <a:cubicBezTo>
                    <a:pt x="1137" y="199"/>
                    <a:pt x="661" y="519"/>
                    <a:pt x="280" y="935"/>
                  </a:cubicBezTo>
                  <a:cubicBezTo>
                    <a:pt x="221" y="1092"/>
                    <a:pt x="140" y="1248"/>
                    <a:pt x="92" y="1406"/>
                  </a:cubicBezTo>
                  <a:cubicBezTo>
                    <a:pt x="0" y="1721"/>
                    <a:pt x="41" y="2060"/>
                    <a:pt x="208" y="2343"/>
                  </a:cubicBezTo>
                  <a:cubicBezTo>
                    <a:pt x="279" y="2461"/>
                    <a:pt x="370" y="2568"/>
                    <a:pt x="412" y="2698"/>
                  </a:cubicBezTo>
                  <a:cubicBezTo>
                    <a:pt x="475" y="2893"/>
                    <a:pt x="422" y="3120"/>
                    <a:pt x="527" y="3295"/>
                  </a:cubicBezTo>
                  <a:cubicBezTo>
                    <a:pt x="630" y="3470"/>
                    <a:pt x="846" y="3529"/>
                    <a:pt x="1040" y="3587"/>
                  </a:cubicBezTo>
                  <a:cubicBezTo>
                    <a:pt x="1234" y="3644"/>
                    <a:pt x="1448" y="3738"/>
                    <a:pt x="1507" y="3930"/>
                  </a:cubicBezTo>
                  <a:cubicBezTo>
                    <a:pt x="1558" y="4098"/>
                    <a:pt x="1477" y="4304"/>
                    <a:pt x="1588" y="4440"/>
                  </a:cubicBezTo>
                  <a:cubicBezTo>
                    <a:pt x="1621" y="4480"/>
                    <a:pt x="1668" y="4507"/>
                    <a:pt x="1699" y="4549"/>
                  </a:cubicBezTo>
                  <a:cubicBezTo>
                    <a:pt x="1774" y="4647"/>
                    <a:pt x="1745" y="4789"/>
                    <a:pt x="1691" y="4899"/>
                  </a:cubicBezTo>
                  <a:cubicBezTo>
                    <a:pt x="1636" y="5009"/>
                    <a:pt x="1558" y="5112"/>
                    <a:pt x="1541" y="5234"/>
                  </a:cubicBezTo>
                  <a:cubicBezTo>
                    <a:pt x="1511" y="5443"/>
                    <a:pt x="1665" y="5629"/>
                    <a:pt x="1720" y="5832"/>
                  </a:cubicBezTo>
                  <a:cubicBezTo>
                    <a:pt x="1766" y="6002"/>
                    <a:pt x="1742" y="6181"/>
                    <a:pt x="1744" y="6357"/>
                  </a:cubicBezTo>
                  <a:cubicBezTo>
                    <a:pt x="1747" y="6503"/>
                    <a:pt x="1768" y="6648"/>
                    <a:pt x="1807" y="6790"/>
                  </a:cubicBezTo>
                  <a:cubicBezTo>
                    <a:pt x="2071" y="6875"/>
                    <a:pt x="2345" y="6930"/>
                    <a:pt x="2622" y="6953"/>
                  </a:cubicBezTo>
                  <a:cubicBezTo>
                    <a:pt x="2611" y="6866"/>
                    <a:pt x="2612" y="6779"/>
                    <a:pt x="2644" y="6696"/>
                  </a:cubicBezTo>
                  <a:cubicBezTo>
                    <a:pt x="2694" y="6562"/>
                    <a:pt x="2794" y="6452"/>
                    <a:pt x="2885" y="6342"/>
                  </a:cubicBezTo>
                  <a:cubicBezTo>
                    <a:pt x="3931" y="5077"/>
                    <a:pt x="3449" y="4973"/>
                    <a:pt x="3145" y="4973"/>
                  </a:cubicBezTo>
                  <a:cubicBezTo>
                    <a:pt x="3108" y="4973"/>
                    <a:pt x="3075" y="4975"/>
                    <a:pt x="3046" y="4976"/>
                  </a:cubicBezTo>
                  <a:cubicBezTo>
                    <a:pt x="3046" y="4976"/>
                    <a:pt x="3046" y="4976"/>
                    <a:pt x="3045" y="4976"/>
                  </a:cubicBezTo>
                  <a:cubicBezTo>
                    <a:pt x="3003" y="4976"/>
                    <a:pt x="3056" y="4885"/>
                    <a:pt x="3043" y="4843"/>
                  </a:cubicBezTo>
                  <a:cubicBezTo>
                    <a:pt x="3023" y="4779"/>
                    <a:pt x="3201" y="4453"/>
                    <a:pt x="3133" y="4448"/>
                  </a:cubicBezTo>
                  <a:cubicBezTo>
                    <a:pt x="2029" y="4402"/>
                    <a:pt x="2313" y="4190"/>
                    <a:pt x="2067" y="3889"/>
                  </a:cubicBezTo>
                  <a:cubicBezTo>
                    <a:pt x="2003" y="3811"/>
                    <a:pt x="1941" y="3730"/>
                    <a:pt x="1858" y="3674"/>
                  </a:cubicBezTo>
                  <a:cubicBezTo>
                    <a:pt x="1767" y="3609"/>
                    <a:pt x="1644" y="3569"/>
                    <a:pt x="1606" y="3464"/>
                  </a:cubicBezTo>
                  <a:cubicBezTo>
                    <a:pt x="1572" y="3368"/>
                    <a:pt x="1625" y="3265"/>
                    <a:pt x="1687" y="3184"/>
                  </a:cubicBezTo>
                  <a:cubicBezTo>
                    <a:pt x="1796" y="3042"/>
                    <a:pt x="1935" y="2925"/>
                    <a:pt x="2093" y="2840"/>
                  </a:cubicBezTo>
                  <a:cubicBezTo>
                    <a:pt x="2296" y="2734"/>
                    <a:pt x="2561" y="2642"/>
                    <a:pt x="2598" y="2416"/>
                  </a:cubicBezTo>
                  <a:cubicBezTo>
                    <a:pt x="2611" y="2342"/>
                    <a:pt x="2594" y="2267"/>
                    <a:pt x="2598" y="2192"/>
                  </a:cubicBezTo>
                  <a:cubicBezTo>
                    <a:pt x="2609" y="2011"/>
                    <a:pt x="2741" y="1860"/>
                    <a:pt x="2890" y="1757"/>
                  </a:cubicBezTo>
                  <a:cubicBezTo>
                    <a:pt x="3038" y="1652"/>
                    <a:pt x="3207" y="1583"/>
                    <a:pt x="3352" y="1474"/>
                  </a:cubicBezTo>
                  <a:cubicBezTo>
                    <a:pt x="3637" y="1256"/>
                    <a:pt x="3800" y="914"/>
                    <a:pt x="3788" y="555"/>
                  </a:cubicBezTo>
                  <a:cubicBezTo>
                    <a:pt x="3784" y="464"/>
                    <a:pt x="3768" y="372"/>
                    <a:pt x="3716" y="299"/>
                  </a:cubicBezTo>
                  <a:cubicBezTo>
                    <a:pt x="3614" y="152"/>
                    <a:pt x="3414" y="124"/>
                    <a:pt x="3237" y="108"/>
                  </a:cubicBezTo>
                  <a:lnTo>
                    <a:pt x="2701" y="62"/>
                  </a:lnTo>
                  <a:cubicBezTo>
                    <a:pt x="2664" y="59"/>
                    <a:pt x="2626" y="56"/>
                    <a:pt x="2589" y="56"/>
                  </a:cubicBezTo>
                  <a:cubicBezTo>
                    <a:pt x="2544" y="56"/>
                    <a:pt x="2499" y="60"/>
                    <a:pt x="2457" y="74"/>
                  </a:cubicBezTo>
                  <a:cubicBezTo>
                    <a:pt x="2300" y="125"/>
                    <a:pt x="2183" y="301"/>
                    <a:pt x="2025" y="301"/>
                  </a:cubicBezTo>
                  <a:cubicBezTo>
                    <a:pt x="2015" y="301"/>
                    <a:pt x="2005" y="300"/>
                    <a:pt x="1994" y="299"/>
                  </a:cubicBezTo>
                  <a:cubicBezTo>
                    <a:pt x="1847" y="277"/>
                    <a:pt x="1768" y="113"/>
                    <a:pt x="1667" y="1"/>
                  </a:cubicBezTo>
                  <a:close/>
                </a:path>
              </a:pathLst>
            </a:custGeom>
            <a:solidFill>
              <a:srgbClr val="B2D078"/>
            </a:solidFill>
            <a:ln cap="flat" cmpd="sng" w="9525">
              <a:solidFill>
                <a:srgbClr val="B2D0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3" name="Google Shape;143;p1"/>
            <p:cNvSpPr/>
            <p:nvPr/>
          </p:nvSpPr>
          <p:spPr>
            <a:xfrm>
              <a:off x="1241061" y="3211557"/>
              <a:ext cx="38757" cy="94201"/>
            </a:xfrm>
            <a:custGeom>
              <a:rect b="b" l="l" r="r" t="t"/>
              <a:pathLst>
                <a:path extrusionOk="0" h="2608" w="1073">
                  <a:moveTo>
                    <a:pt x="1070" y="1"/>
                  </a:moveTo>
                  <a:cubicBezTo>
                    <a:pt x="962" y="184"/>
                    <a:pt x="827" y="349"/>
                    <a:pt x="658" y="479"/>
                  </a:cubicBezTo>
                  <a:cubicBezTo>
                    <a:pt x="464" y="629"/>
                    <a:pt x="225" y="746"/>
                    <a:pt x="117" y="967"/>
                  </a:cubicBezTo>
                  <a:cubicBezTo>
                    <a:pt x="51" y="1100"/>
                    <a:pt x="43" y="1253"/>
                    <a:pt x="35" y="1402"/>
                  </a:cubicBezTo>
                  <a:cubicBezTo>
                    <a:pt x="20" y="1750"/>
                    <a:pt x="9" y="2098"/>
                    <a:pt x="1" y="2447"/>
                  </a:cubicBezTo>
                  <a:cubicBezTo>
                    <a:pt x="0" y="2500"/>
                    <a:pt x="5" y="2554"/>
                    <a:pt x="5" y="2608"/>
                  </a:cubicBezTo>
                  <a:cubicBezTo>
                    <a:pt x="689" y="1933"/>
                    <a:pt x="1073" y="1013"/>
                    <a:pt x="1073" y="52"/>
                  </a:cubicBezTo>
                  <a:cubicBezTo>
                    <a:pt x="1073" y="35"/>
                    <a:pt x="1070" y="18"/>
                    <a:pt x="1070" y="1"/>
                  </a:cubicBezTo>
                  <a:close/>
                </a:path>
              </a:pathLst>
            </a:custGeom>
            <a:solidFill>
              <a:srgbClr val="B2D078"/>
            </a:solidFill>
            <a:ln cap="flat" cmpd="sng" w="9525">
              <a:solidFill>
                <a:srgbClr val="B2D0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4" name="Google Shape;144;p1"/>
            <p:cNvSpPr/>
            <p:nvPr/>
          </p:nvSpPr>
          <p:spPr>
            <a:xfrm>
              <a:off x="1101024" y="3083476"/>
              <a:ext cx="178722" cy="259956"/>
            </a:xfrm>
            <a:custGeom>
              <a:rect b="b" l="l" r="r" t="t"/>
              <a:pathLst>
                <a:path extrusionOk="0" h="7197" w="4948">
                  <a:moveTo>
                    <a:pt x="1357" y="0"/>
                  </a:moveTo>
                  <a:cubicBezTo>
                    <a:pt x="933" y="0"/>
                    <a:pt x="506" y="76"/>
                    <a:pt x="97" y="230"/>
                  </a:cubicBezTo>
                  <a:cubicBezTo>
                    <a:pt x="198" y="343"/>
                    <a:pt x="276" y="507"/>
                    <a:pt x="424" y="528"/>
                  </a:cubicBezTo>
                  <a:cubicBezTo>
                    <a:pt x="435" y="530"/>
                    <a:pt x="445" y="530"/>
                    <a:pt x="456" y="530"/>
                  </a:cubicBezTo>
                  <a:cubicBezTo>
                    <a:pt x="613" y="530"/>
                    <a:pt x="730" y="355"/>
                    <a:pt x="887" y="304"/>
                  </a:cubicBezTo>
                  <a:cubicBezTo>
                    <a:pt x="929" y="290"/>
                    <a:pt x="973" y="285"/>
                    <a:pt x="1018" y="285"/>
                  </a:cubicBezTo>
                  <a:cubicBezTo>
                    <a:pt x="1056" y="285"/>
                    <a:pt x="1094" y="288"/>
                    <a:pt x="1131" y="292"/>
                  </a:cubicBezTo>
                  <a:lnTo>
                    <a:pt x="1667" y="339"/>
                  </a:lnTo>
                  <a:cubicBezTo>
                    <a:pt x="1843" y="354"/>
                    <a:pt x="2044" y="382"/>
                    <a:pt x="2145" y="528"/>
                  </a:cubicBezTo>
                  <a:cubicBezTo>
                    <a:pt x="2196" y="602"/>
                    <a:pt x="2214" y="694"/>
                    <a:pt x="2217" y="784"/>
                  </a:cubicBezTo>
                  <a:cubicBezTo>
                    <a:pt x="2229" y="1143"/>
                    <a:pt x="2067" y="1486"/>
                    <a:pt x="1781" y="1704"/>
                  </a:cubicBezTo>
                  <a:cubicBezTo>
                    <a:pt x="1636" y="1813"/>
                    <a:pt x="1466" y="1882"/>
                    <a:pt x="1318" y="1987"/>
                  </a:cubicBezTo>
                  <a:cubicBezTo>
                    <a:pt x="1171" y="2090"/>
                    <a:pt x="1038" y="2241"/>
                    <a:pt x="1028" y="2422"/>
                  </a:cubicBezTo>
                  <a:cubicBezTo>
                    <a:pt x="1024" y="2497"/>
                    <a:pt x="1040" y="2572"/>
                    <a:pt x="1028" y="2646"/>
                  </a:cubicBezTo>
                  <a:cubicBezTo>
                    <a:pt x="990" y="2872"/>
                    <a:pt x="724" y="2963"/>
                    <a:pt x="522" y="3070"/>
                  </a:cubicBezTo>
                  <a:cubicBezTo>
                    <a:pt x="364" y="3155"/>
                    <a:pt x="226" y="3272"/>
                    <a:pt x="116" y="3414"/>
                  </a:cubicBezTo>
                  <a:cubicBezTo>
                    <a:pt x="55" y="3495"/>
                    <a:pt x="1" y="3598"/>
                    <a:pt x="35" y="3694"/>
                  </a:cubicBezTo>
                  <a:cubicBezTo>
                    <a:pt x="73" y="3798"/>
                    <a:pt x="196" y="3840"/>
                    <a:pt x="288" y="3904"/>
                  </a:cubicBezTo>
                  <a:cubicBezTo>
                    <a:pt x="370" y="3960"/>
                    <a:pt x="343" y="4202"/>
                    <a:pt x="346" y="4302"/>
                  </a:cubicBezTo>
                  <a:cubicBezTo>
                    <a:pt x="363" y="4893"/>
                    <a:pt x="564" y="5034"/>
                    <a:pt x="784" y="5034"/>
                  </a:cubicBezTo>
                  <a:cubicBezTo>
                    <a:pt x="983" y="5034"/>
                    <a:pt x="1198" y="4918"/>
                    <a:pt x="1305" y="4918"/>
                  </a:cubicBezTo>
                  <a:cubicBezTo>
                    <a:pt x="1319" y="4918"/>
                    <a:pt x="1330" y="4920"/>
                    <a:pt x="1340" y="4924"/>
                  </a:cubicBezTo>
                  <a:cubicBezTo>
                    <a:pt x="1403" y="4953"/>
                    <a:pt x="1451" y="5007"/>
                    <a:pt x="1473" y="5072"/>
                  </a:cubicBezTo>
                  <a:cubicBezTo>
                    <a:pt x="1486" y="5115"/>
                    <a:pt x="1442" y="5176"/>
                    <a:pt x="1475" y="5205"/>
                  </a:cubicBezTo>
                  <a:cubicBezTo>
                    <a:pt x="1661" y="5374"/>
                    <a:pt x="2118" y="5572"/>
                    <a:pt x="1314" y="6571"/>
                  </a:cubicBezTo>
                  <a:cubicBezTo>
                    <a:pt x="1225" y="6683"/>
                    <a:pt x="1124" y="6791"/>
                    <a:pt x="1073" y="6925"/>
                  </a:cubicBezTo>
                  <a:cubicBezTo>
                    <a:pt x="1041" y="7008"/>
                    <a:pt x="1040" y="7095"/>
                    <a:pt x="1051" y="7182"/>
                  </a:cubicBezTo>
                  <a:cubicBezTo>
                    <a:pt x="1150" y="7190"/>
                    <a:pt x="1250" y="7197"/>
                    <a:pt x="1351" y="7197"/>
                  </a:cubicBezTo>
                  <a:cubicBezTo>
                    <a:pt x="1352" y="7197"/>
                    <a:pt x="1354" y="7197"/>
                    <a:pt x="1355" y="7197"/>
                  </a:cubicBezTo>
                  <a:cubicBezTo>
                    <a:pt x="2301" y="7197"/>
                    <a:pt x="3210" y="6823"/>
                    <a:pt x="3882" y="6155"/>
                  </a:cubicBezTo>
                  <a:cubicBezTo>
                    <a:pt x="3882" y="6100"/>
                    <a:pt x="3877" y="6047"/>
                    <a:pt x="3878" y="5994"/>
                  </a:cubicBezTo>
                  <a:cubicBezTo>
                    <a:pt x="3886" y="5646"/>
                    <a:pt x="3898" y="5296"/>
                    <a:pt x="3913" y="4948"/>
                  </a:cubicBezTo>
                  <a:cubicBezTo>
                    <a:pt x="3920" y="4800"/>
                    <a:pt x="3928" y="4647"/>
                    <a:pt x="3995" y="4513"/>
                  </a:cubicBezTo>
                  <a:cubicBezTo>
                    <a:pt x="4104" y="4293"/>
                    <a:pt x="4342" y="4175"/>
                    <a:pt x="4537" y="4026"/>
                  </a:cubicBezTo>
                  <a:cubicBezTo>
                    <a:pt x="4704" y="3896"/>
                    <a:pt x="4840" y="3730"/>
                    <a:pt x="4948" y="3548"/>
                  </a:cubicBezTo>
                  <a:cubicBezTo>
                    <a:pt x="4942" y="3247"/>
                    <a:pt x="4901" y="2949"/>
                    <a:pt x="4822" y="2659"/>
                  </a:cubicBezTo>
                  <a:cubicBezTo>
                    <a:pt x="4747" y="2667"/>
                    <a:pt x="4673" y="2672"/>
                    <a:pt x="4598" y="2672"/>
                  </a:cubicBezTo>
                  <a:cubicBezTo>
                    <a:pt x="4468" y="2672"/>
                    <a:pt x="4339" y="2658"/>
                    <a:pt x="4213" y="2623"/>
                  </a:cubicBezTo>
                  <a:cubicBezTo>
                    <a:pt x="4080" y="2586"/>
                    <a:pt x="3937" y="2533"/>
                    <a:pt x="3802" y="2533"/>
                  </a:cubicBezTo>
                  <a:cubicBezTo>
                    <a:pt x="3738" y="2533"/>
                    <a:pt x="3675" y="2545"/>
                    <a:pt x="3617" y="2578"/>
                  </a:cubicBezTo>
                  <a:cubicBezTo>
                    <a:pt x="3464" y="2661"/>
                    <a:pt x="3360" y="2871"/>
                    <a:pt x="3198" y="2871"/>
                  </a:cubicBezTo>
                  <a:cubicBezTo>
                    <a:pt x="3186" y="2871"/>
                    <a:pt x="3173" y="2869"/>
                    <a:pt x="3160" y="2867"/>
                  </a:cubicBezTo>
                  <a:cubicBezTo>
                    <a:pt x="3091" y="2853"/>
                    <a:pt x="3013" y="2801"/>
                    <a:pt x="2950" y="2801"/>
                  </a:cubicBezTo>
                  <a:cubicBezTo>
                    <a:pt x="2926" y="2801"/>
                    <a:pt x="2905" y="2808"/>
                    <a:pt x="2886" y="2828"/>
                  </a:cubicBezTo>
                  <a:cubicBezTo>
                    <a:pt x="2861" y="2855"/>
                    <a:pt x="2858" y="2895"/>
                    <a:pt x="2854" y="2931"/>
                  </a:cubicBezTo>
                  <a:cubicBezTo>
                    <a:pt x="2831" y="3106"/>
                    <a:pt x="2711" y="3303"/>
                    <a:pt x="2544" y="3303"/>
                  </a:cubicBezTo>
                  <a:cubicBezTo>
                    <a:pt x="2530" y="3303"/>
                    <a:pt x="2516" y="3302"/>
                    <a:pt x="2502" y="3299"/>
                  </a:cubicBezTo>
                  <a:cubicBezTo>
                    <a:pt x="2401" y="3279"/>
                    <a:pt x="2327" y="3187"/>
                    <a:pt x="2290" y="3090"/>
                  </a:cubicBezTo>
                  <a:cubicBezTo>
                    <a:pt x="2182" y="2810"/>
                    <a:pt x="2323" y="2488"/>
                    <a:pt x="2533" y="2274"/>
                  </a:cubicBezTo>
                  <a:cubicBezTo>
                    <a:pt x="2744" y="2061"/>
                    <a:pt x="3017" y="1920"/>
                    <a:pt x="3258" y="1743"/>
                  </a:cubicBezTo>
                  <a:cubicBezTo>
                    <a:pt x="3350" y="1676"/>
                    <a:pt x="3439" y="1600"/>
                    <a:pt x="3486" y="1496"/>
                  </a:cubicBezTo>
                  <a:cubicBezTo>
                    <a:pt x="3548" y="1359"/>
                    <a:pt x="3524" y="1201"/>
                    <a:pt x="3539" y="1052"/>
                  </a:cubicBezTo>
                  <a:cubicBezTo>
                    <a:pt x="3547" y="966"/>
                    <a:pt x="3579" y="884"/>
                    <a:pt x="3633" y="816"/>
                  </a:cubicBezTo>
                  <a:cubicBezTo>
                    <a:pt x="2981" y="280"/>
                    <a:pt x="2174" y="0"/>
                    <a:pt x="1357"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5" name="Google Shape;145;p1"/>
            <p:cNvSpPr/>
            <p:nvPr/>
          </p:nvSpPr>
          <p:spPr>
            <a:xfrm>
              <a:off x="1663412" y="2273990"/>
              <a:ext cx="159795" cy="140543"/>
            </a:xfrm>
            <a:custGeom>
              <a:rect b="b" l="l" r="r" t="t"/>
              <a:pathLst>
                <a:path extrusionOk="0" h="3891" w="4424">
                  <a:moveTo>
                    <a:pt x="800" y="0"/>
                  </a:moveTo>
                  <a:cubicBezTo>
                    <a:pt x="532" y="0"/>
                    <a:pt x="264" y="31"/>
                    <a:pt x="0" y="91"/>
                  </a:cubicBezTo>
                  <a:cubicBezTo>
                    <a:pt x="285" y="574"/>
                    <a:pt x="159" y="1279"/>
                    <a:pt x="499" y="1752"/>
                  </a:cubicBezTo>
                  <a:cubicBezTo>
                    <a:pt x="717" y="2058"/>
                    <a:pt x="1091" y="2207"/>
                    <a:pt x="1380" y="2448"/>
                  </a:cubicBezTo>
                  <a:cubicBezTo>
                    <a:pt x="1675" y="2695"/>
                    <a:pt x="1878" y="3035"/>
                    <a:pt x="2164" y="3292"/>
                  </a:cubicBezTo>
                  <a:cubicBezTo>
                    <a:pt x="2693" y="3768"/>
                    <a:pt x="3407" y="3890"/>
                    <a:pt x="4136" y="3890"/>
                  </a:cubicBezTo>
                  <a:cubicBezTo>
                    <a:pt x="4221" y="3890"/>
                    <a:pt x="4306" y="3889"/>
                    <a:pt x="4390" y="3886"/>
                  </a:cubicBezTo>
                  <a:cubicBezTo>
                    <a:pt x="4424" y="3452"/>
                    <a:pt x="4379" y="3015"/>
                    <a:pt x="4256" y="2598"/>
                  </a:cubicBezTo>
                  <a:cubicBezTo>
                    <a:pt x="4175" y="2554"/>
                    <a:pt x="4091" y="2511"/>
                    <a:pt x="4000" y="2486"/>
                  </a:cubicBezTo>
                  <a:cubicBezTo>
                    <a:pt x="3889" y="2456"/>
                    <a:pt x="3777" y="2446"/>
                    <a:pt x="3664" y="2446"/>
                  </a:cubicBezTo>
                  <a:cubicBezTo>
                    <a:pt x="3374" y="2446"/>
                    <a:pt x="3076" y="2515"/>
                    <a:pt x="2785" y="2515"/>
                  </a:cubicBezTo>
                  <a:cubicBezTo>
                    <a:pt x="2686" y="2515"/>
                    <a:pt x="2588" y="2507"/>
                    <a:pt x="2491" y="2486"/>
                  </a:cubicBezTo>
                  <a:cubicBezTo>
                    <a:pt x="2005" y="2380"/>
                    <a:pt x="1627" y="1908"/>
                    <a:pt x="1627" y="1412"/>
                  </a:cubicBezTo>
                  <a:cubicBezTo>
                    <a:pt x="1627" y="1233"/>
                    <a:pt x="1670" y="1057"/>
                    <a:pt x="1678" y="879"/>
                  </a:cubicBezTo>
                  <a:cubicBezTo>
                    <a:pt x="1690" y="605"/>
                    <a:pt x="1616" y="337"/>
                    <a:pt x="1526" y="75"/>
                  </a:cubicBezTo>
                  <a:cubicBezTo>
                    <a:pt x="1286" y="25"/>
                    <a:pt x="1043" y="0"/>
                    <a:pt x="800"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6" name="Google Shape;146;p1"/>
            <p:cNvSpPr/>
            <p:nvPr/>
          </p:nvSpPr>
          <p:spPr>
            <a:xfrm>
              <a:off x="1718495" y="2276699"/>
              <a:ext cx="98680" cy="91131"/>
            </a:xfrm>
            <a:custGeom>
              <a:rect b="b" l="l" r="r" t="t"/>
              <a:pathLst>
                <a:path extrusionOk="0" h="2523" w="2732">
                  <a:moveTo>
                    <a:pt x="1" y="1"/>
                  </a:moveTo>
                  <a:lnTo>
                    <a:pt x="1" y="1"/>
                  </a:lnTo>
                  <a:cubicBezTo>
                    <a:pt x="91" y="262"/>
                    <a:pt x="165" y="530"/>
                    <a:pt x="154" y="804"/>
                  </a:cubicBezTo>
                  <a:cubicBezTo>
                    <a:pt x="145" y="982"/>
                    <a:pt x="102" y="1158"/>
                    <a:pt x="102" y="1337"/>
                  </a:cubicBezTo>
                  <a:cubicBezTo>
                    <a:pt x="102" y="1834"/>
                    <a:pt x="480" y="2305"/>
                    <a:pt x="966" y="2412"/>
                  </a:cubicBezTo>
                  <a:cubicBezTo>
                    <a:pt x="1062" y="2433"/>
                    <a:pt x="1160" y="2441"/>
                    <a:pt x="1259" y="2441"/>
                  </a:cubicBezTo>
                  <a:cubicBezTo>
                    <a:pt x="1550" y="2441"/>
                    <a:pt x="1847" y="2372"/>
                    <a:pt x="2138" y="2372"/>
                  </a:cubicBezTo>
                  <a:cubicBezTo>
                    <a:pt x="2251" y="2372"/>
                    <a:pt x="2364" y="2382"/>
                    <a:pt x="2475" y="2412"/>
                  </a:cubicBezTo>
                  <a:cubicBezTo>
                    <a:pt x="2566" y="2436"/>
                    <a:pt x="2649" y="2479"/>
                    <a:pt x="2731" y="2523"/>
                  </a:cubicBezTo>
                  <a:cubicBezTo>
                    <a:pt x="2620" y="2136"/>
                    <a:pt x="2445" y="1771"/>
                    <a:pt x="2214" y="1442"/>
                  </a:cubicBezTo>
                  <a:cubicBezTo>
                    <a:pt x="2165" y="1510"/>
                    <a:pt x="2123" y="1582"/>
                    <a:pt x="2071" y="1647"/>
                  </a:cubicBezTo>
                  <a:cubicBezTo>
                    <a:pt x="1946" y="1801"/>
                    <a:pt x="1807" y="1949"/>
                    <a:pt x="1632" y="2041"/>
                  </a:cubicBezTo>
                  <a:cubicBezTo>
                    <a:pt x="1527" y="2095"/>
                    <a:pt x="1408" y="2128"/>
                    <a:pt x="1292" y="2128"/>
                  </a:cubicBezTo>
                  <a:cubicBezTo>
                    <a:pt x="1211" y="2128"/>
                    <a:pt x="1131" y="2113"/>
                    <a:pt x="1058" y="2078"/>
                  </a:cubicBezTo>
                  <a:cubicBezTo>
                    <a:pt x="824" y="1966"/>
                    <a:pt x="711" y="1686"/>
                    <a:pt x="708" y="1427"/>
                  </a:cubicBezTo>
                  <a:cubicBezTo>
                    <a:pt x="705" y="1167"/>
                    <a:pt x="786" y="915"/>
                    <a:pt x="838" y="660"/>
                  </a:cubicBezTo>
                  <a:cubicBezTo>
                    <a:pt x="865" y="543"/>
                    <a:pt x="879" y="422"/>
                    <a:pt x="880" y="301"/>
                  </a:cubicBezTo>
                  <a:cubicBezTo>
                    <a:pt x="601" y="164"/>
                    <a:pt x="305" y="63"/>
                    <a:pt x="1" y="1"/>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7" name="Google Shape;147;p1"/>
            <p:cNvSpPr/>
            <p:nvPr/>
          </p:nvSpPr>
          <p:spPr>
            <a:xfrm>
              <a:off x="1621513" y="2277277"/>
              <a:ext cx="200502" cy="199419"/>
            </a:xfrm>
            <a:custGeom>
              <a:rect b="b" l="l" r="r" t="t"/>
              <a:pathLst>
                <a:path extrusionOk="0" h="5521" w="5551">
                  <a:moveTo>
                    <a:pt x="1160" y="0"/>
                  </a:moveTo>
                  <a:cubicBezTo>
                    <a:pt x="748" y="96"/>
                    <a:pt x="355" y="263"/>
                    <a:pt x="1" y="494"/>
                  </a:cubicBezTo>
                  <a:cubicBezTo>
                    <a:pt x="559" y="1198"/>
                    <a:pt x="885" y="2065"/>
                    <a:pt x="1261" y="2887"/>
                  </a:cubicBezTo>
                  <a:cubicBezTo>
                    <a:pt x="1679" y="3801"/>
                    <a:pt x="2248" y="4727"/>
                    <a:pt x="3168" y="5132"/>
                  </a:cubicBezTo>
                  <a:cubicBezTo>
                    <a:pt x="3723" y="5376"/>
                    <a:pt x="4347" y="5405"/>
                    <a:pt x="4942" y="5520"/>
                  </a:cubicBezTo>
                  <a:cubicBezTo>
                    <a:pt x="5027" y="5397"/>
                    <a:pt x="5103" y="5269"/>
                    <a:pt x="5172" y="5136"/>
                  </a:cubicBezTo>
                  <a:cubicBezTo>
                    <a:pt x="5385" y="4718"/>
                    <a:pt x="5513" y="4263"/>
                    <a:pt x="5550" y="3795"/>
                  </a:cubicBezTo>
                  <a:lnTo>
                    <a:pt x="5550" y="3795"/>
                  </a:lnTo>
                  <a:cubicBezTo>
                    <a:pt x="5466" y="3798"/>
                    <a:pt x="5381" y="3799"/>
                    <a:pt x="5297" y="3799"/>
                  </a:cubicBezTo>
                  <a:cubicBezTo>
                    <a:pt x="4567" y="3799"/>
                    <a:pt x="3853" y="3677"/>
                    <a:pt x="3324" y="3201"/>
                  </a:cubicBezTo>
                  <a:cubicBezTo>
                    <a:pt x="3038" y="2944"/>
                    <a:pt x="2835" y="2604"/>
                    <a:pt x="2540" y="2357"/>
                  </a:cubicBezTo>
                  <a:cubicBezTo>
                    <a:pt x="2251" y="2116"/>
                    <a:pt x="1877" y="1967"/>
                    <a:pt x="1659" y="1661"/>
                  </a:cubicBezTo>
                  <a:cubicBezTo>
                    <a:pt x="1319" y="1188"/>
                    <a:pt x="1445" y="483"/>
                    <a:pt x="1160"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8" name="Google Shape;148;p1"/>
            <p:cNvSpPr/>
            <p:nvPr/>
          </p:nvSpPr>
          <p:spPr>
            <a:xfrm>
              <a:off x="1743923" y="2287571"/>
              <a:ext cx="54505" cy="66027"/>
            </a:xfrm>
            <a:custGeom>
              <a:rect b="b" l="l" r="r" t="t"/>
              <a:pathLst>
                <a:path extrusionOk="0" h="1828" w="1509">
                  <a:moveTo>
                    <a:pt x="175" y="0"/>
                  </a:moveTo>
                  <a:cubicBezTo>
                    <a:pt x="174" y="121"/>
                    <a:pt x="159" y="242"/>
                    <a:pt x="134" y="359"/>
                  </a:cubicBezTo>
                  <a:cubicBezTo>
                    <a:pt x="82" y="614"/>
                    <a:pt x="1" y="866"/>
                    <a:pt x="4" y="1125"/>
                  </a:cubicBezTo>
                  <a:cubicBezTo>
                    <a:pt x="7" y="1385"/>
                    <a:pt x="119" y="1665"/>
                    <a:pt x="354" y="1777"/>
                  </a:cubicBezTo>
                  <a:cubicBezTo>
                    <a:pt x="428" y="1811"/>
                    <a:pt x="507" y="1827"/>
                    <a:pt x="588" y="1827"/>
                  </a:cubicBezTo>
                  <a:cubicBezTo>
                    <a:pt x="705" y="1827"/>
                    <a:pt x="823" y="1794"/>
                    <a:pt x="926" y="1740"/>
                  </a:cubicBezTo>
                  <a:cubicBezTo>
                    <a:pt x="1103" y="1647"/>
                    <a:pt x="1242" y="1499"/>
                    <a:pt x="1367" y="1346"/>
                  </a:cubicBezTo>
                  <a:cubicBezTo>
                    <a:pt x="1419" y="1281"/>
                    <a:pt x="1461" y="1209"/>
                    <a:pt x="1508" y="1140"/>
                  </a:cubicBezTo>
                  <a:cubicBezTo>
                    <a:pt x="1172" y="665"/>
                    <a:pt x="725" y="278"/>
                    <a:pt x="205" y="13"/>
                  </a:cubicBezTo>
                  <a:cubicBezTo>
                    <a:pt x="195" y="9"/>
                    <a:pt x="184" y="6"/>
                    <a:pt x="175"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49" name="Google Shape;149;p1"/>
            <p:cNvSpPr/>
            <p:nvPr/>
          </p:nvSpPr>
          <p:spPr>
            <a:xfrm>
              <a:off x="1568163" y="2325642"/>
              <a:ext cx="182803" cy="207076"/>
            </a:xfrm>
            <a:custGeom>
              <a:rect b="b" l="l" r="r" t="t"/>
              <a:pathLst>
                <a:path extrusionOk="0" h="5733" w="5061">
                  <a:moveTo>
                    <a:pt x="580" y="0"/>
                  </a:moveTo>
                  <a:cubicBezTo>
                    <a:pt x="453" y="167"/>
                    <a:pt x="333" y="342"/>
                    <a:pt x="234" y="537"/>
                  </a:cubicBezTo>
                  <a:cubicBezTo>
                    <a:pt x="138" y="725"/>
                    <a:pt x="61" y="921"/>
                    <a:pt x="0" y="1122"/>
                  </a:cubicBezTo>
                  <a:cubicBezTo>
                    <a:pt x="272" y="1323"/>
                    <a:pt x="484" y="1627"/>
                    <a:pt x="638" y="1936"/>
                  </a:cubicBezTo>
                  <a:cubicBezTo>
                    <a:pt x="877" y="2417"/>
                    <a:pt x="1036" y="2948"/>
                    <a:pt x="1382" y="3359"/>
                  </a:cubicBezTo>
                  <a:cubicBezTo>
                    <a:pt x="1782" y="3833"/>
                    <a:pt x="2421" y="4136"/>
                    <a:pt x="2618" y="4724"/>
                  </a:cubicBezTo>
                  <a:cubicBezTo>
                    <a:pt x="2720" y="5028"/>
                    <a:pt x="2674" y="5345"/>
                    <a:pt x="2583" y="5658"/>
                  </a:cubicBezTo>
                  <a:cubicBezTo>
                    <a:pt x="2723" y="5691"/>
                    <a:pt x="2865" y="5716"/>
                    <a:pt x="3008" y="5733"/>
                  </a:cubicBezTo>
                  <a:cubicBezTo>
                    <a:pt x="3077" y="5595"/>
                    <a:pt x="3173" y="5479"/>
                    <a:pt x="3317" y="5430"/>
                  </a:cubicBezTo>
                  <a:cubicBezTo>
                    <a:pt x="3367" y="5413"/>
                    <a:pt x="3418" y="5406"/>
                    <a:pt x="3470" y="5406"/>
                  </a:cubicBezTo>
                  <a:cubicBezTo>
                    <a:pt x="3609" y="5406"/>
                    <a:pt x="3751" y="5459"/>
                    <a:pt x="3880" y="5517"/>
                  </a:cubicBezTo>
                  <a:cubicBezTo>
                    <a:pt x="3984" y="5565"/>
                    <a:pt x="4080" y="5628"/>
                    <a:pt x="4180" y="5684"/>
                  </a:cubicBezTo>
                  <a:cubicBezTo>
                    <a:pt x="4486" y="5617"/>
                    <a:pt x="4782" y="5512"/>
                    <a:pt x="5060" y="5369"/>
                  </a:cubicBezTo>
                  <a:cubicBezTo>
                    <a:pt x="4350" y="5232"/>
                    <a:pt x="3683" y="4860"/>
                    <a:pt x="3218" y="4304"/>
                  </a:cubicBezTo>
                  <a:cubicBezTo>
                    <a:pt x="2718" y="3705"/>
                    <a:pt x="2452" y="2936"/>
                    <a:pt x="1949" y="2339"/>
                  </a:cubicBezTo>
                  <a:cubicBezTo>
                    <a:pt x="1647" y="1981"/>
                    <a:pt x="1258" y="1683"/>
                    <a:pt x="1063" y="1258"/>
                  </a:cubicBezTo>
                  <a:cubicBezTo>
                    <a:pt x="938" y="986"/>
                    <a:pt x="902" y="682"/>
                    <a:pt x="803" y="400"/>
                  </a:cubicBezTo>
                  <a:cubicBezTo>
                    <a:pt x="753" y="257"/>
                    <a:pt x="679" y="115"/>
                    <a:pt x="580"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0" name="Google Shape;150;p1"/>
            <p:cNvSpPr/>
            <p:nvPr/>
          </p:nvSpPr>
          <p:spPr>
            <a:xfrm>
              <a:off x="1589113" y="2295120"/>
              <a:ext cx="210941" cy="224486"/>
            </a:xfrm>
            <a:custGeom>
              <a:rect b="b" l="l" r="r" t="t"/>
              <a:pathLst>
                <a:path extrusionOk="0" h="6215" w="5840">
                  <a:moveTo>
                    <a:pt x="898" y="0"/>
                  </a:moveTo>
                  <a:cubicBezTo>
                    <a:pt x="618" y="183"/>
                    <a:pt x="365" y="404"/>
                    <a:pt x="146" y="657"/>
                  </a:cubicBezTo>
                  <a:cubicBezTo>
                    <a:pt x="95" y="717"/>
                    <a:pt x="49" y="782"/>
                    <a:pt x="0" y="845"/>
                  </a:cubicBezTo>
                  <a:cubicBezTo>
                    <a:pt x="99" y="960"/>
                    <a:pt x="173" y="1102"/>
                    <a:pt x="223" y="1245"/>
                  </a:cubicBezTo>
                  <a:cubicBezTo>
                    <a:pt x="322" y="1527"/>
                    <a:pt x="358" y="1831"/>
                    <a:pt x="483" y="2103"/>
                  </a:cubicBezTo>
                  <a:cubicBezTo>
                    <a:pt x="678" y="2528"/>
                    <a:pt x="1067" y="2826"/>
                    <a:pt x="1369" y="3184"/>
                  </a:cubicBezTo>
                  <a:cubicBezTo>
                    <a:pt x="1872" y="3781"/>
                    <a:pt x="2138" y="4550"/>
                    <a:pt x="2638" y="5149"/>
                  </a:cubicBezTo>
                  <a:cubicBezTo>
                    <a:pt x="3103" y="5705"/>
                    <a:pt x="3770" y="6077"/>
                    <a:pt x="4480" y="6214"/>
                  </a:cubicBezTo>
                  <a:cubicBezTo>
                    <a:pt x="5031" y="5946"/>
                    <a:pt x="5500" y="5535"/>
                    <a:pt x="5839" y="5026"/>
                  </a:cubicBezTo>
                  <a:cubicBezTo>
                    <a:pt x="5244" y="4911"/>
                    <a:pt x="4620" y="4882"/>
                    <a:pt x="4065" y="4638"/>
                  </a:cubicBezTo>
                  <a:cubicBezTo>
                    <a:pt x="3145" y="4233"/>
                    <a:pt x="2575" y="3307"/>
                    <a:pt x="2158" y="2393"/>
                  </a:cubicBezTo>
                  <a:cubicBezTo>
                    <a:pt x="1782" y="1571"/>
                    <a:pt x="1456" y="704"/>
                    <a:pt x="898"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1" name="Google Shape;151;p1"/>
            <p:cNvSpPr/>
            <p:nvPr/>
          </p:nvSpPr>
          <p:spPr>
            <a:xfrm>
              <a:off x="1676812" y="2520907"/>
              <a:ext cx="42369" cy="12859"/>
            </a:xfrm>
            <a:custGeom>
              <a:rect b="b" l="l" r="r" t="t"/>
              <a:pathLst>
                <a:path extrusionOk="0" h="356" w="1173">
                  <a:moveTo>
                    <a:pt x="462" y="1"/>
                  </a:moveTo>
                  <a:cubicBezTo>
                    <a:pt x="411" y="1"/>
                    <a:pt x="359" y="8"/>
                    <a:pt x="309" y="25"/>
                  </a:cubicBezTo>
                  <a:cubicBezTo>
                    <a:pt x="165" y="74"/>
                    <a:pt x="69" y="190"/>
                    <a:pt x="0" y="328"/>
                  </a:cubicBezTo>
                  <a:cubicBezTo>
                    <a:pt x="147" y="346"/>
                    <a:pt x="294" y="355"/>
                    <a:pt x="441" y="355"/>
                  </a:cubicBezTo>
                  <a:cubicBezTo>
                    <a:pt x="686" y="355"/>
                    <a:pt x="931" y="330"/>
                    <a:pt x="1172" y="279"/>
                  </a:cubicBezTo>
                  <a:cubicBezTo>
                    <a:pt x="1072" y="223"/>
                    <a:pt x="976" y="159"/>
                    <a:pt x="872" y="112"/>
                  </a:cubicBezTo>
                  <a:cubicBezTo>
                    <a:pt x="743" y="54"/>
                    <a:pt x="601" y="1"/>
                    <a:pt x="462" y="1"/>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2" name="Google Shape;152;p1"/>
            <p:cNvSpPr/>
            <p:nvPr/>
          </p:nvSpPr>
          <p:spPr>
            <a:xfrm>
              <a:off x="1562348" y="2366168"/>
              <a:ext cx="104098" cy="163840"/>
            </a:xfrm>
            <a:custGeom>
              <a:rect b="b" l="l" r="r" t="t"/>
              <a:pathLst>
                <a:path extrusionOk="0" h="4536" w="2882">
                  <a:moveTo>
                    <a:pt x="161" y="0"/>
                  </a:moveTo>
                  <a:cubicBezTo>
                    <a:pt x="101" y="201"/>
                    <a:pt x="59" y="406"/>
                    <a:pt x="34" y="614"/>
                  </a:cubicBezTo>
                  <a:cubicBezTo>
                    <a:pt x="5" y="852"/>
                    <a:pt x="0" y="1092"/>
                    <a:pt x="20" y="1332"/>
                  </a:cubicBezTo>
                  <a:cubicBezTo>
                    <a:pt x="25" y="1397"/>
                    <a:pt x="39" y="1460"/>
                    <a:pt x="47" y="1524"/>
                  </a:cubicBezTo>
                  <a:cubicBezTo>
                    <a:pt x="299" y="1663"/>
                    <a:pt x="522" y="1851"/>
                    <a:pt x="702" y="2076"/>
                  </a:cubicBezTo>
                  <a:cubicBezTo>
                    <a:pt x="847" y="2262"/>
                    <a:pt x="961" y="2470"/>
                    <a:pt x="1074" y="2676"/>
                  </a:cubicBezTo>
                  <a:cubicBezTo>
                    <a:pt x="1328" y="3139"/>
                    <a:pt x="1582" y="3622"/>
                    <a:pt x="1750" y="4120"/>
                  </a:cubicBezTo>
                  <a:cubicBezTo>
                    <a:pt x="1824" y="4165"/>
                    <a:pt x="1894" y="4213"/>
                    <a:pt x="1973" y="4253"/>
                  </a:cubicBezTo>
                  <a:cubicBezTo>
                    <a:pt x="2219" y="4375"/>
                    <a:pt x="2477" y="4470"/>
                    <a:pt x="2744" y="4536"/>
                  </a:cubicBezTo>
                  <a:cubicBezTo>
                    <a:pt x="2835" y="4224"/>
                    <a:pt x="2881" y="3907"/>
                    <a:pt x="2779" y="3603"/>
                  </a:cubicBezTo>
                  <a:cubicBezTo>
                    <a:pt x="2583" y="3015"/>
                    <a:pt x="1943" y="2712"/>
                    <a:pt x="1543" y="2237"/>
                  </a:cubicBezTo>
                  <a:cubicBezTo>
                    <a:pt x="1197" y="1827"/>
                    <a:pt x="1038" y="1295"/>
                    <a:pt x="799" y="814"/>
                  </a:cubicBezTo>
                  <a:cubicBezTo>
                    <a:pt x="645" y="506"/>
                    <a:pt x="433" y="202"/>
                    <a:pt x="161"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3" name="Google Shape;153;p1"/>
            <p:cNvSpPr/>
            <p:nvPr/>
          </p:nvSpPr>
          <p:spPr>
            <a:xfrm>
              <a:off x="1564046" y="2421215"/>
              <a:ext cx="61512" cy="93804"/>
            </a:xfrm>
            <a:custGeom>
              <a:rect b="b" l="l" r="r" t="t"/>
              <a:pathLst>
                <a:path extrusionOk="0" h="2597" w="1703">
                  <a:moveTo>
                    <a:pt x="0" y="0"/>
                  </a:moveTo>
                  <a:lnTo>
                    <a:pt x="0" y="0"/>
                  </a:lnTo>
                  <a:cubicBezTo>
                    <a:pt x="143" y="1050"/>
                    <a:pt x="741" y="2017"/>
                    <a:pt x="1703" y="2596"/>
                  </a:cubicBezTo>
                  <a:cubicBezTo>
                    <a:pt x="1534" y="2098"/>
                    <a:pt x="1281" y="1614"/>
                    <a:pt x="1027" y="1152"/>
                  </a:cubicBezTo>
                  <a:cubicBezTo>
                    <a:pt x="914" y="946"/>
                    <a:pt x="800" y="738"/>
                    <a:pt x="655" y="552"/>
                  </a:cubicBezTo>
                  <a:cubicBezTo>
                    <a:pt x="475" y="327"/>
                    <a:pt x="252" y="139"/>
                    <a:pt x="0"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4" name="Google Shape;154;p1"/>
            <p:cNvSpPr/>
            <p:nvPr/>
          </p:nvSpPr>
          <p:spPr>
            <a:xfrm>
              <a:off x="1650553" y="1668727"/>
              <a:ext cx="479637" cy="117029"/>
            </a:xfrm>
            <a:custGeom>
              <a:rect b="b" l="l" r="r" t="t"/>
              <a:pathLst>
                <a:path extrusionOk="0" h="3240" w="13279">
                  <a:moveTo>
                    <a:pt x="6146" y="908"/>
                  </a:moveTo>
                  <a:cubicBezTo>
                    <a:pt x="6308" y="908"/>
                    <a:pt x="6470" y="914"/>
                    <a:pt x="6633" y="925"/>
                  </a:cubicBezTo>
                  <a:cubicBezTo>
                    <a:pt x="6889" y="944"/>
                    <a:pt x="7218" y="1056"/>
                    <a:pt x="7212" y="1312"/>
                  </a:cubicBezTo>
                  <a:cubicBezTo>
                    <a:pt x="7207" y="1476"/>
                    <a:pt x="7059" y="1593"/>
                    <a:pt x="6919" y="1676"/>
                  </a:cubicBezTo>
                  <a:cubicBezTo>
                    <a:pt x="6495" y="1922"/>
                    <a:pt x="6008" y="2042"/>
                    <a:pt x="5519" y="2042"/>
                  </a:cubicBezTo>
                  <a:cubicBezTo>
                    <a:pt x="4843" y="2042"/>
                    <a:pt x="4165" y="1813"/>
                    <a:pt x="3651" y="1373"/>
                  </a:cubicBezTo>
                  <a:cubicBezTo>
                    <a:pt x="4448" y="1065"/>
                    <a:pt x="5294" y="908"/>
                    <a:pt x="6146" y="908"/>
                  </a:cubicBezTo>
                  <a:close/>
                  <a:moveTo>
                    <a:pt x="193" y="0"/>
                  </a:moveTo>
                  <a:cubicBezTo>
                    <a:pt x="113" y="262"/>
                    <a:pt x="49" y="530"/>
                    <a:pt x="1" y="800"/>
                  </a:cubicBezTo>
                  <a:cubicBezTo>
                    <a:pt x="1940" y="1206"/>
                    <a:pt x="3579" y="2856"/>
                    <a:pt x="5580" y="3194"/>
                  </a:cubicBezTo>
                  <a:cubicBezTo>
                    <a:pt x="5742" y="3222"/>
                    <a:pt x="5908" y="3239"/>
                    <a:pt x="6073" y="3239"/>
                  </a:cubicBezTo>
                  <a:cubicBezTo>
                    <a:pt x="6298" y="3239"/>
                    <a:pt x="6520" y="3206"/>
                    <a:pt x="6726" y="3118"/>
                  </a:cubicBezTo>
                  <a:cubicBezTo>
                    <a:pt x="7275" y="2884"/>
                    <a:pt x="7604" y="2313"/>
                    <a:pt x="8110" y="1997"/>
                  </a:cubicBezTo>
                  <a:cubicBezTo>
                    <a:pt x="8649" y="1661"/>
                    <a:pt x="9302" y="1654"/>
                    <a:pt x="9949" y="1654"/>
                  </a:cubicBezTo>
                  <a:cubicBezTo>
                    <a:pt x="9977" y="1654"/>
                    <a:pt x="10004" y="1654"/>
                    <a:pt x="10032" y="1654"/>
                  </a:cubicBezTo>
                  <a:cubicBezTo>
                    <a:pt x="10188" y="1654"/>
                    <a:pt x="10343" y="1654"/>
                    <a:pt x="10496" y="1649"/>
                  </a:cubicBezTo>
                  <a:cubicBezTo>
                    <a:pt x="11465" y="1614"/>
                    <a:pt x="12423" y="1346"/>
                    <a:pt x="13279" y="890"/>
                  </a:cubicBezTo>
                  <a:cubicBezTo>
                    <a:pt x="13239" y="647"/>
                    <a:pt x="13184" y="406"/>
                    <a:pt x="13118" y="169"/>
                  </a:cubicBezTo>
                  <a:cubicBezTo>
                    <a:pt x="12123" y="524"/>
                    <a:pt x="11104" y="789"/>
                    <a:pt x="10083" y="789"/>
                  </a:cubicBezTo>
                  <a:cubicBezTo>
                    <a:pt x="9728" y="789"/>
                    <a:pt x="9373" y="757"/>
                    <a:pt x="9019" y="686"/>
                  </a:cubicBezTo>
                  <a:cubicBezTo>
                    <a:pt x="8271" y="534"/>
                    <a:pt x="7561" y="212"/>
                    <a:pt x="6804" y="128"/>
                  </a:cubicBezTo>
                  <a:cubicBezTo>
                    <a:pt x="6653" y="111"/>
                    <a:pt x="6503" y="103"/>
                    <a:pt x="6353" y="103"/>
                  </a:cubicBezTo>
                  <a:cubicBezTo>
                    <a:pt x="5450" y="103"/>
                    <a:pt x="4553" y="373"/>
                    <a:pt x="3649" y="472"/>
                  </a:cubicBezTo>
                  <a:cubicBezTo>
                    <a:pt x="3394" y="500"/>
                    <a:pt x="3139" y="514"/>
                    <a:pt x="2883" y="514"/>
                  </a:cubicBezTo>
                  <a:cubicBezTo>
                    <a:pt x="1965" y="514"/>
                    <a:pt x="1047" y="337"/>
                    <a:pt x="193"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5" name="Google Shape;155;p1"/>
            <p:cNvSpPr/>
            <p:nvPr/>
          </p:nvSpPr>
          <p:spPr>
            <a:xfrm>
              <a:off x="1725719" y="1516951"/>
              <a:ext cx="355132" cy="88061"/>
            </a:xfrm>
            <a:custGeom>
              <a:rect b="b" l="l" r="r" t="t"/>
              <a:pathLst>
                <a:path extrusionOk="0" h="2438" w="9832">
                  <a:moveTo>
                    <a:pt x="7152" y="1"/>
                  </a:moveTo>
                  <a:cubicBezTo>
                    <a:pt x="6409" y="245"/>
                    <a:pt x="5690" y="615"/>
                    <a:pt x="4930" y="813"/>
                  </a:cubicBezTo>
                  <a:cubicBezTo>
                    <a:pt x="4519" y="921"/>
                    <a:pt x="4094" y="974"/>
                    <a:pt x="3669" y="974"/>
                  </a:cubicBezTo>
                  <a:cubicBezTo>
                    <a:pt x="2819" y="974"/>
                    <a:pt x="1968" y="763"/>
                    <a:pt x="1218" y="362"/>
                  </a:cubicBezTo>
                  <a:cubicBezTo>
                    <a:pt x="1033" y="467"/>
                    <a:pt x="852" y="578"/>
                    <a:pt x="678" y="700"/>
                  </a:cubicBezTo>
                  <a:cubicBezTo>
                    <a:pt x="445" y="866"/>
                    <a:pt x="223" y="1045"/>
                    <a:pt x="12" y="1239"/>
                  </a:cubicBezTo>
                  <a:cubicBezTo>
                    <a:pt x="9" y="1242"/>
                    <a:pt x="5" y="1246"/>
                    <a:pt x="1" y="1251"/>
                  </a:cubicBezTo>
                  <a:cubicBezTo>
                    <a:pt x="398" y="1470"/>
                    <a:pt x="832" y="1639"/>
                    <a:pt x="1260" y="1795"/>
                  </a:cubicBezTo>
                  <a:cubicBezTo>
                    <a:pt x="2143" y="2113"/>
                    <a:pt x="3056" y="2437"/>
                    <a:pt x="3989" y="2437"/>
                  </a:cubicBezTo>
                  <a:cubicBezTo>
                    <a:pt x="4073" y="2437"/>
                    <a:pt x="4157" y="2434"/>
                    <a:pt x="4242" y="2429"/>
                  </a:cubicBezTo>
                  <a:cubicBezTo>
                    <a:pt x="5134" y="2371"/>
                    <a:pt x="5995" y="1994"/>
                    <a:pt x="6883" y="1994"/>
                  </a:cubicBezTo>
                  <a:cubicBezTo>
                    <a:pt x="6944" y="1994"/>
                    <a:pt x="7005" y="1995"/>
                    <a:pt x="7066" y="1999"/>
                  </a:cubicBezTo>
                  <a:cubicBezTo>
                    <a:pt x="7479" y="2024"/>
                    <a:pt x="7881" y="2140"/>
                    <a:pt x="8290" y="2198"/>
                  </a:cubicBezTo>
                  <a:cubicBezTo>
                    <a:pt x="8453" y="2222"/>
                    <a:pt x="8620" y="2235"/>
                    <a:pt x="8786" y="2235"/>
                  </a:cubicBezTo>
                  <a:cubicBezTo>
                    <a:pt x="9148" y="2235"/>
                    <a:pt x="9509" y="2175"/>
                    <a:pt x="9831" y="2037"/>
                  </a:cubicBezTo>
                  <a:cubicBezTo>
                    <a:pt x="9128" y="1139"/>
                    <a:pt x="8205" y="437"/>
                    <a:pt x="7152"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6" name="Google Shape;156;p1"/>
            <p:cNvSpPr/>
            <p:nvPr/>
          </p:nvSpPr>
          <p:spPr>
            <a:xfrm>
              <a:off x="1657560" y="1606240"/>
              <a:ext cx="466815" cy="90986"/>
            </a:xfrm>
            <a:custGeom>
              <a:rect b="b" l="l" r="r" t="t"/>
              <a:pathLst>
                <a:path extrusionOk="0" h="2519" w="12924">
                  <a:moveTo>
                    <a:pt x="842" y="0"/>
                  </a:moveTo>
                  <a:cubicBezTo>
                    <a:pt x="484" y="530"/>
                    <a:pt x="195" y="1108"/>
                    <a:pt x="0" y="1730"/>
                  </a:cubicBezTo>
                  <a:cubicBezTo>
                    <a:pt x="853" y="2067"/>
                    <a:pt x="1769" y="2243"/>
                    <a:pt x="2685" y="2243"/>
                  </a:cubicBezTo>
                  <a:cubicBezTo>
                    <a:pt x="2942" y="2243"/>
                    <a:pt x="3199" y="2229"/>
                    <a:pt x="3455" y="2201"/>
                  </a:cubicBezTo>
                  <a:cubicBezTo>
                    <a:pt x="4358" y="2102"/>
                    <a:pt x="5256" y="1833"/>
                    <a:pt x="6159" y="1833"/>
                  </a:cubicBezTo>
                  <a:cubicBezTo>
                    <a:pt x="6309" y="1833"/>
                    <a:pt x="6459" y="1841"/>
                    <a:pt x="6610" y="1858"/>
                  </a:cubicBezTo>
                  <a:cubicBezTo>
                    <a:pt x="7367" y="1942"/>
                    <a:pt x="8077" y="2264"/>
                    <a:pt x="8825" y="2415"/>
                  </a:cubicBezTo>
                  <a:cubicBezTo>
                    <a:pt x="9180" y="2487"/>
                    <a:pt x="9536" y="2519"/>
                    <a:pt x="9892" y="2519"/>
                  </a:cubicBezTo>
                  <a:cubicBezTo>
                    <a:pt x="10912" y="2519"/>
                    <a:pt x="11930" y="2254"/>
                    <a:pt x="12924" y="1899"/>
                  </a:cubicBezTo>
                  <a:cubicBezTo>
                    <a:pt x="12767" y="1351"/>
                    <a:pt x="12539" y="835"/>
                    <a:pt x="12257" y="354"/>
                  </a:cubicBezTo>
                  <a:cubicBezTo>
                    <a:pt x="12220" y="357"/>
                    <a:pt x="12182" y="366"/>
                    <a:pt x="12144" y="368"/>
                  </a:cubicBezTo>
                  <a:cubicBezTo>
                    <a:pt x="12119" y="369"/>
                    <a:pt x="12094" y="369"/>
                    <a:pt x="12069" y="369"/>
                  </a:cubicBezTo>
                  <a:cubicBezTo>
                    <a:pt x="11632" y="369"/>
                    <a:pt x="11200" y="265"/>
                    <a:pt x="10763" y="226"/>
                  </a:cubicBezTo>
                  <a:cubicBezTo>
                    <a:pt x="10619" y="213"/>
                    <a:pt x="10475" y="207"/>
                    <a:pt x="10330" y="207"/>
                  </a:cubicBezTo>
                  <a:cubicBezTo>
                    <a:pt x="9873" y="207"/>
                    <a:pt x="9415" y="263"/>
                    <a:pt x="8959" y="318"/>
                  </a:cubicBezTo>
                  <a:cubicBezTo>
                    <a:pt x="8587" y="363"/>
                    <a:pt x="8211" y="408"/>
                    <a:pt x="7855" y="530"/>
                  </a:cubicBezTo>
                  <a:cubicBezTo>
                    <a:pt x="7547" y="635"/>
                    <a:pt x="7259" y="796"/>
                    <a:pt x="6945" y="875"/>
                  </a:cubicBezTo>
                  <a:cubicBezTo>
                    <a:pt x="6755" y="923"/>
                    <a:pt x="6561" y="941"/>
                    <a:pt x="6365" y="941"/>
                  </a:cubicBezTo>
                  <a:cubicBezTo>
                    <a:pt x="6126" y="941"/>
                    <a:pt x="5885" y="914"/>
                    <a:pt x="5648" y="885"/>
                  </a:cubicBezTo>
                  <a:cubicBezTo>
                    <a:pt x="4031" y="683"/>
                    <a:pt x="2435" y="348"/>
                    <a:pt x="842"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7" name="Google Shape;157;p1"/>
            <p:cNvSpPr/>
            <p:nvPr/>
          </p:nvSpPr>
          <p:spPr>
            <a:xfrm>
              <a:off x="1687974" y="1562065"/>
              <a:ext cx="412310" cy="78200"/>
            </a:xfrm>
            <a:custGeom>
              <a:rect b="b" l="l" r="r" t="t"/>
              <a:pathLst>
                <a:path extrusionOk="0" h="2165" w="11415">
                  <a:moveTo>
                    <a:pt x="1046" y="1"/>
                  </a:moveTo>
                  <a:cubicBezTo>
                    <a:pt x="650" y="365"/>
                    <a:pt x="300" y="775"/>
                    <a:pt x="0" y="1222"/>
                  </a:cubicBezTo>
                  <a:cubicBezTo>
                    <a:pt x="1592" y="1569"/>
                    <a:pt x="3189" y="1905"/>
                    <a:pt x="4806" y="2107"/>
                  </a:cubicBezTo>
                  <a:cubicBezTo>
                    <a:pt x="5043" y="2137"/>
                    <a:pt x="5285" y="2164"/>
                    <a:pt x="5524" y="2164"/>
                  </a:cubicBezTo>
                  <a:cubicBezTo>
                    <a:pt x="5719" y="2164"/>
                    <a:pt x="5913" y="2147"/>
                    <a:pt x="6102" y="2098"/>
                  </a:cubicBezTo>
                  <a:cubicBezTo>
                    <a:pt x="6417" y="2019"/>
                    <a:pt x="6705" y="1858"/>
                    <a:pt x="7013" y="1753"/>
                  </a:cubicBezTo>
                  <a:cubicBezTo>
                    <a:pt x="7368" y="1631"/>
                    <a:pt x="7744" y="1586"/>
                    <a:pt x="8117" y="1541"/>
                  </a:cubicBezTo>
                  <a:cubicBezTo>
                    <a:pt x="8572" y="1486"/>
                    <a:pt x="9030" y="1430"/>
                    <a:pt x="9487" y="1430"/>
                  </a:cubicBezTo>
                  <a:cubicBezTo>
                    <a:pt x="9632" y="1430"/>
                    <a:pt x="9776" y="1436"/>
                    <a:pt x="9920" y="1449"/>
                  </a:cubicBezTo>
                  <a:cubicBezTo>
                    <a:pt x="10358" y="1488"/>
                    <a:pt x="10790" y="1592"/>
                    <a:pt x="11227" y="1592"/>
                  </a:cubicBezTo>
                  <a:cubicBezTo>
                    <a:pt x="11252" y="1592"/>
                    <a:pt x="11277" y="1592"/>
                    <a:pt x="11302" y="1591"/>
                  </a:cubicBezTo>
                  <a:cubicBezTo>
                    <a:pt x="11339" y="1590"/>
                    <a:pt x="11377" y="1580"/>
                    <a:pt x="11415" y="1577"/>
                  </a:cubicBezTo>
                  <a:cubicBezTo>
                    <a:pt x="11277" y="1338"/>
                    <a:pt x="11125" y="1107"/>
                    <a:pt x="10958" y="886"/>
                  </a:cubicBezTo>
                  <a:cubicBezTo>
                    <a:pt x="10933" y="851"/>
                    <a:pt x="10903" y="821"/>
                    <a:pt x="10876" y="787"/>
                  </a:cubicBezTo>
                  <a:cubicBezTo>
                    <a:pt x="10553" y="925"/>
                    <a:pt x="10191" y="985"/>
                    <a:pt x="9829" y="985"/>
                  </a:cubicBezTo>
                  <a:cubicBezTo>
                    <a:pt x="9663" y="985"/>
                    <a:pt x="9497" y="973"/>
                    <a:pt x="9335" y="949"/>
                  </a:cubicBezTo>
                  <a:cubicBezTo>
                    <a:pt x="8927" y="891"/>
                    <a:pt x="8524" y="774"/>
                    <a:pt x="8111" y="749"/>
                  </a:cubicBezTo>
                  <a:cubicBezTo>
                    <a:pt x="8051" y="745"/>
                    <a:pt x="7991" y="744"/>
                    <a:pt x="7931" y="744"/>
                  </a:cubicBezTo>
                  <a:cubicBezTo>
                    <a:pt x="7042" y="744"/>
                    <a:pt x="6180" y="1122"/>
                    <a:pt x="5287" y="1179"/>
                  </a:cubicBezTo>
                  <a:cubicBezTo>
                    <a:pt x="5202" y="1184"/>
                    <a:pt x="5118" y="1187"/>
                    <a:pt x="5034" y="1187"/>
                  </a:cubicBezTo>
                  <a:cubicBezTo>
                    <a:pt x="4101" y="1187"/>
                    <a:pt x="3189" y="864"/>
                    <a:pt x="2305" y="545"/>
                  </a:cubicBezTo>
                  <a:cubicBezTo>
                    <a:pt x="1877" y="390"/>
                    <a:pt x="1443" y="221"/>
                    <a:pt x="1046"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8" name="Google Shape;158;p1"/>
            <p:cNvSpPr/>
            <p:nvPr/>
          </p:nvSpPr>
          <p:spPr>
            <a:xfrm>
              <a:off x="1658102" y="1816025"/>
              <a:ext cx="463528" cy="69423"/>
            </a:xfrm>
            <a:custGeom>
              <a:rect b="b" l="l" r="r" t="t"/>
              <a:pathLst>
                <a:path extrusionOk="0" h="1922" w="12833">
                  <a:moveTo>
                    <a:pt x="1" y="1"/>
                  </a:moveTo>
                  <a:lnTo>
                    <a:pt x="1" y="1"/>
                  </a:lnTo>
                  <a:cubicBezTo>
                    <a:pt x="87" y="264"/>
                    <a:pt x="189" y="522"/>
                    <a:pt x="307" y="773"/>
                  </a:cubicBezTo>
                  <a:cubicBezTo>
                    <a:pt x="1126" y="892"/>
                    <a:pt x="1962" y="911"/>
                    <a:pt x="2801" y="911"/>
                  </a:cubicBezTo>
                  <a:cubicBezTo>
                    <a:pt x="3205" y="911"/>
                    <a:pt x="3609" y="907"/>
                    <a:pt x="4014" y="907"/>
                  </a:cubicBezTo>
                  <a:cubicBezTo>
                    <a:pt x="4560" y="907"/>
                    <a:pt x="5105" y="915"/>
                    <a:pt x="5646" y="953"/>
                  </a:cubicBezTo>
                  <a:cubicBezTo>
                    <a:pt x="7729" y="1101"/>
                    <a:pt x="9801" y="1709"/>
                    <a:pt x="11862" y="1921"/>
                  </a:cubicBezTo>
                  <a:cubicBezTo>
                    <a:pt x="12283" y="1349"/>
                    <a:pt x="12611" y="715"/>
                    <a:pt x="12833" y="40"/>
                  </a:cubicBezTo>
                  <a:cubicBezTo>
                    <a:pt x="12595" y="29"/>
                    <a:pt x="12357" y="24"/>
                    <a:pt x="12118" y="24"/>
                  </a:cubicBezTo>
                  <a:cubicBezTo>
                    <a:pt x="9854" y="24"/>
                    <a:pt x="7540" y="473"/>
                    <a:pt x="5257" y="498"/>
                  </a:cubicBezTo>
                  <a:cubicBezTo>
                    <a:pt x="5192" y="499"/>
                    <a:pt x="5126" y="499"/>
                    <a:pt x="5060" y="499"/>
                  </a:cubicBezTo>
                  <a:cubicBezTo>
                    <a:pt x="3877" y="499"/>
                    <a:pt x="2696" y="391"/>
                    <a:pt x="1517" y="282"/>
                  </a:cubicBezTo>
                  <a:cubicBezTo>
                    <a:pt x="1009" y="235"/>
                    <a:pt x="474" y="176"/>
                    <a:pt x="1"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9" name="Google Shape;159;p1"/>
            <p:cNvSpPr/>
            <p:nvPr/>
          </p:nvSpPr>
          <p:spPr>
            <a:xfrm>
              <a:off x="1694439" y="1885303"/>
              <a:ext cx="348305" cy="71879"/>
            </a:xfrm>
            <a:custGeom>
              <a:rect b="b" l="l" r="r" t="t"/>
              <a:pathLst>
                <a:path extrusionOk="0" h="1990" w="9643">
                  <a:moveTo>
                    <a:pt x="1280" y="1"/>
                  </a:moveTo>
                  <a:cubicBezTo>
                    <a:pt x="854" y="1"/>
                    <a:pt x="427" y="13"/>
                    <a:pt x="1" y="30"/>
                  </a:cubicBezTo>
                  <a:cubicBezTo>
                    <a:pt x="152" y="236"/>
                    <a:pt x="316" y="433"/>
                    <a:pt x="490" y="620"/>
                  </a:cubicBezTo>
                  <a:cubicBezTo>
                    <a:pt x="869" y="575"/>
                    <a:pt x="1248" y="543"/>
                    <a:pt x="1626" y="543"/>
                  </a:cubicBezTo>
                  <a:cubicBezTo>
                    <a:pt x="1934" y="543"/>
                    <a:pt x="2242" y="564"/>
                    <a:pt x="2547" y="617"/>
                  </a:cubicBezTo>
                  <a:cubicBezTo>
                    <a:pt x="3103" y="713"/>
                    <a:pt x="3636" y="908"/>
                    <a:pt x="4173" y="1080"/>
                  </a:cubicBezTo>
                  <a:cubicBezTo>
                    <a:pt x="5599" y="1538"/>
                    <a:pt x="7069" y="1843"/>
                    <a:pt x="8560" y="1990"/>
                  </a:cubicBezTo>
                  <a:cubicBezTo>
                    <a:pt x="8943" y="1787"/>
                    <a:pt x="9304" y="1549"/>
                    <a:pt x="9642" y="1278"/>
                  </a:cubicBezTo>
                  <a:cubicBezTo>
                    <a:pt x="8574" y="1233"/>
                    <a:pt x="7510" y="1088"/>
                    <a:pt x="6468" y="848"/>
                  </a:cubicBezTo>
                  <a:cubicBezTo>
                    <a:pt x="5560" y="637"/>
                    <a:pt x="4669" y="353"/>
                    <a:pt x="3751" y="191"/>
                  </a:cubicBezTo>
                  <a:cubicBezTo>
                    <a:pt x="2936" y="47"/>
                    <a:pt x="2109" y="1"/>
                    <a:pt x="128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0" name="Google Shape;160;p1"/>
            <p:cNvSpPr/>
            <p:nvPr/>
          </p:nvSpPr>
          <p:spPr>
            <a:xfrm>
              <a:off x="1669191" y="1843945"/>
              <a:ext cx="417403" cy="87555"/>
            </a:xfrm>
            <a:custGeom>
              <a:rect b="b" l="l" r="r" t="t"/>
              <a:pathLst>
                <a:path extrusionOk="0" h="2424" w="11556">
                  <a:moveTo>
                    <a:pt x="0" y="0"/>
                  </a:moveTo>
                  <a:lnTo>
                    <a:pt x="0" y="0"/>
                  </a:lnTo>
                  <a:cubicBezTo>
                    <a:pt x="193" y="415"/>
                    <a:pt x="427" y="809"/>
                    <a:pt x="700" y="1175"/>
                  </a:cubicBezTo>
                  <a:cubicBezTo>
                    <a:pt x="1125" y="1158"/>
                    <a:pt x="1550" y="1147"/>
                    <a:pt x="1974" y="1147"/>
                  </a:cubicBezTo>
                  <a:cubicBezTo>
                    <a:pt x="2805" y="1147"/>
                    <a:pt x="3633" y="1192"/>
                    <a:pt x="4450" y="1336"/>
                  </a:cubicBezTo>
                  <a:cubicBezTo>
                    <a:pt x="5368" y="1500"/>
                    <a:pt x="6259" y="1782"/>
                    <a:pt x="7167" y="1993"/>
                  </a:cubicBezTo>
                  <a:cubicBezTo>
                    <a:pt x="8210" y="2234"/>
                    <a:pt x="9273" y="2378"/>
                    <a:pt x="10341" y="2423"/>
                  </a:cubicBezTo>
                  <a:cubicBezTo>
                    <a:pt x="10799" y="2052"/>
                    <a:pt x="11207" y="1624"/>
                    <a:pt x="11555" y="1148"/>
                  </a:cubicBezTo>
                  <a:cubicBezTo>
                    <a:pt x="9494" y="937"/>
                    <a:pt x="7422" y="328"/>
                    <a:pt x="5339" y="181"/>
                  </a:cubicBezTo>
                  <a:cubicBezTo>
                    <a:pt x="4793" y="142"/>
                    <a:pt x="4242" y="134"/>
                    <a:pt x="3691" y="134"/>
                  </a:cubicBezTo>
                  <a:cubicBezTo>
                    <a:pt x="3295" y="134"/>
                    <a:pt x="2898" y="138"/>
                    <a:pt x="2502" y="138"/>
                  </a:cubicBezTo>
                  <a:cubicBezTo>
                    <a:pt x="1660" y="138"/>
                    <a:pt x="822" y="119"/>
                    <a:pt x="0"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1" name="Google Shape;161;p1"/>
            <p:cNvSpPr/>
            <p:nvPr/>
          </p:nvSpPr>
          <p:spPr>
            <a:xfrm>
              <a:off x="1712138" y="1904916"/>
              <a:ext cx="291488" cy="80403"/>
            </a:xfrm>
            <a:custGeom>
              <a:rect b="b" l="l" r="r" t="t"/>
              <a:pathLst>
                <a:path extrusionOk="0" h="2226" w="8070">
                  <a:moveTo>
                    <a:pt x="1136" y="0"/>
                  </a:moveTo>
                  <a:cubicBezTo>
                    <a:pt x="759" y="0"/>
                    <a:pt x="379" y="32"/>
                    <a:pt x="0" y="77"/>
                  </a:cubicBezTo>
                  <a:cubicBezTo>
                    <a:pt x="1232" y="1396"/>
                    <a:pt x="2981" y="2226"/>
                    <a:pt x="4929" y="2226"/>
                  </a:cubicBezTo>
                  <a:cubicBezTo>
                    <a:pt x="6023" y="2226"/>
                    <a:pt x="7101" y="1959"/>
                    <a:pt x="8070" y="1447"/>
                  </a:cubicBezTo>
                  <a:cubicBezTo>
                    <a:pt x="6579" y="1300"/>
                    <a:pt x="5109" y="995"/>
                    <a:pt x="3683" y="538"/>
                  </a:cubicBezTo>
                  <a:cubicBezTo>
                    <a:pt x="3146" y="365"/>
                    <a:pt x="2613" y="170"/>
                    <a:pt x="2057" y="74"/>
                  </a:cubicBezTo>
                  <a:cubicBezTo>
                    <a:pt x="1752" y="21"/>
                    <a:pt x="1445" y="0"/>
                    <a:pt x="1136"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2" name="Google Shape;162;p1"/>
            <p:cNvSpPr/>
            <p:nvPr/>
          </p:nvSpPr>
          <p:spPr>
            <a:xfrm>
              <a:off x="1643076" y="1697587"/>
              <a:ext cx="490799" cy="136497"/>
            </a:xfrm>
            <a:custGeom>
              <a:rect b="b" l="l" r="r" t="t"/>
              <a:pathLst>
                <a:path extrusionOk="0" h="3779" w="13588">
                  <a:moveTo>
                    <a:pt x="209" y="1"/>
                  </a:moveTo>
                  <a:lnTo>
                    <a:pt x="209" y="1"/>
                  </a:lnTo>
                  <a:cubicBezTo>
                    <a:pt x="1" y="1094"/>
                    <a:pt x="73" y="2221"/>
                    <a:pt x="417" y="3280"/>
                  </a:cubicBezTo>
                  <a:cubicBezTo>
                    <a:pt x="891" y="3455"/>
                    <a:pt x="1425" y="3514"/>
                    <a:pt x="1934" y="3561"/>
                  </a:cubicBezTo>
                  <a:cubicBezTo>
                    <a:pt x="3112" y="3670"/>
                    <a:pt x="4293" y="3778"/>
                    <a:pt x="5476" y="3778"/>
                  </a:cubicBezTo>
                  <a:cubicBezTo>
                    <a:pt x="5542" y="3778"/>
                    <a:pt x="5608" y="3778"/>
                    <a:pt x="5673" y="3777"/>
                  </a:cubicBezTo>
                  <a:cubicBezTo>
                    <a:pt x="7957" y="3753"/>
                    <a:pt x="10271" y="3303"/>
                    <a:pt x="12536" y="3303"/>
                  </a:cubicBezTo>
                  <a:cubicBezTo>
                    <a:pt x="12775" y="3303"/>
                    <a:pt x="13012" y="3308"/>
                    <a:pt x="13250" y="3319"/>
                  </a:cubicBezTo>
                  <a:cubicBezTo>
                    <a:pt x="13473" y="2640"/>
                    <a:pt x="13587" y="1931"/>
                    <a:pt x="13587" y="1217"/>
                  </a:cubicBezTo>
                  <a:cubicBezTo>
                    <a:pt x="13587" y="833"/>
                    <a:pt x="13548" y="459"/>
                    <a:pt x="13486" y="91"/>
                  </a:cubicBezTo>
                  <a:cubicBezTo>
                    <a:pt x="12630" y="547"/>
                    <a:pt x="11672" y="815"/>
                    <a:pt x="10703" y="850"/>
                  </a:cubicBezTo>
                  <a:cubicBezTo>
                    <a:pt x="9889" y="878"/>
                    <a:pt x="9009" y="768"/>
                    <a:pt x="8317" y="1198"/>
                  </a:cubicBezTo>
                  <a:cubicBezTo>
                    <a:pt x="7811" y="1514"/>
                    <a:pt x="7482" y="2085"/>
                    <a:pt x="6933" y="2319"/>
                  </a:cubicBezTo>
                  <a:cubicBezTo>
                    <a:pt x="6728" y="2407"/>
                    <a:pt x="6506" y="2440"/>
                    <a:pt x="6282" y="2440"/>
                  </a:cubicBezTo>
                  <a:cubicBezTo>
                    <a:pt x="6116" y="2440"/>
                    <a:pt x="5950" y="2422"/>
                    <a:pt x="5788" y="2394"/>
                  </a:cubicBezTo>
                  <a:cubicBezTo>
                    <a:pt x="3786" y="2057"/>
                    <a:pt x="2147" y="407"/>
                    <a:pt x="209"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3" name="Google Shape;163;p1"/>
            <p:cNvSpPr/>
            <p:nvPr/>
          </p:nvSpPr>
          <p:spPr>
            <a:xfrm>
              <a:off x="1782391" y="1701488"/>
              <a:ext cx="128948" cy="40996"/>
            </a:xfrm>
            <a:custGeom>
              <a:rect b="b" l="l" r="r" t="t"/>
              <a:pathLst>
                <a:path extrusionOk="0" h="1135" w="3570">
                  <a:moveTo>
                    <a:pt x="2496" y="1"/>
                  </a:moveTo>
                  <a:cubicBezTo>
                    <a:pt x="1644" y="1"/>
                    <a:pt x="798" y="158"/>
                    <a:pt x="1" y="466"/>
                  </a:cubicBezTo>
                  <a:cubicBezTo>
                    <a:pt x="515" y="906"/>
                    <a:pt x="1193" y="1135"/>
                    <a:pt x="1869" y="1135"/>
                  </a:cubicBezTo>
                  <a:cubicBezTo>
                    <a:pt x="2358" y="1135"/>
                    <a:pt x="2845" y="1015"/>
                    <a:pt x="3269" y="769"/>
                  </a:cubicBezTo>
                  <a:cubicBezTo>
                    <a:pt x="3409" y="687"/>
                    <a:pt x="3557" y="569"/>
                    <a:pt x="3562" y="405"/>
                  </a:cubicBezTo>
                  <a:cubicBezTo>
                    <a:pt x="3569" y="149"/>
                    <a:pt x="3239" y="37"/>
                    <a:pt x="2983" y="18"/>
                  </a:cubicBezTo>
                  <a:cubicBezTo>
                    <a:pt x="2820" y="7"/>
                    <a:pt x="2658" y="1"/>
                    <a:pt x="2496"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4" name="Google Shape;164;p1"/>
            <p:cNvSpPr/>
            <p:nvPr/>
          </p:nvSpPr>
          <p:spPr>
            <a:xfrm>
              <a:off x="1816019" y="1497844"/>
              <a:ext cx="116306" cy="21997"/>
            </a:xfrm>
            <a:custGeom>
              <a:rect b="b" l="l" r="r" t="t"/>
              <a:pathLst>
                <a:path extrusionOk="0" h="609" w="3220">
                  <a:moveTo>
                    <a:pt x="2053" y="1"/>
                  </a:moveTo>
                  <a:cubicBezTo>
                    <a:pt x="1335" y="1"/>
                    <a:pt x="649" y="127"/>
                    <a:pt x="1" y="337"/>
                  </a:cubicBezTo>
                  <a:cubicBezTo>
                    <a:pt x="442" y="517"/>
                    <a:pt x="920" y="609"/>
                    <a:pt x="1397" y="609"/>
                  </a:cubicBezTo>
                  <a:cubicBezTo>
                    <a:pt x="1931" y="609"/>
                    <a:pt x="2465" y="493"/>
                    <a:pt x="2945" y="255"/>
                  </a:cubicBezTo>
                  <a:cubicBezTo>
                    <a:pt x="3037" y="210"/>
                    <a:pt x="3129" y="160"/>
                    <a:pt x="3219" y="111"/>
                  </a:cubicBezTo>
                  <a:cubicBezTo>
                    <a:pt x="2835" y="40"/>
                    <a:pt x="2444" y="3"/>
                    <a:pt x="2053"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5" name="Google Shape;165;p1"/>
            <p:cNvSpPr/>
            <p:nvPr/>
          </p:nvSpPr>
          <p:spPr>
            <a:xfrm>
              <a:off x="1769713" y="1501817"/>
              <a:ext cx="214300" cy="50315"/>
            </a:xfrm>
            <a:custGeom>
              <a:rect b="b" l="l" r="r" t="t"/>
              <a:pathLst>
                <a:path extrusionOk="0" h="1393" w="5933">
                  <a:moveTo>
                    <a:pt x="4501" y="1"/>
                  </a:moveTo>
                  <a:cubicBezTo>
                    <a:pt x="4411" y="51"/>
                    <a:pt x="4319" y="100"/>
                    <a:pt x="4227" y="145"/>
                  </a:cubicBezTo>
                  <a:cubicBezTo>
                    <a:pt x="3747" y="383"/>
                    <a:pt x="3213" y="499"/>
                    <a:pt x="2679" y="499"/>
                  </a:cubicBezTo>
                  <a:cubicBezTo>
                    <a:pt x="2202" y="499"/>
                    <a:pt x="1725" y="407"/>
                    <a:pt x="1283" y="227"/>
                  </a:cubicBezTo>
                  <a:cubicBezTo>
                    <a:pt x="835" y="372"/>
                    <a:pt x="402" y="551"/>
                    <a:pt x="0" y="781"/>
                  </a:cubicBezTo>
                  <a:cubicBezTo>
                    <a:pt x="750" y="1182"/>
                    <a:pt x="1602" y="1393"/>
                    <a:pt x="2453" y="1393"/>
                  </a:cubicBezTo>
                  <a:cubicBezTo>
                    <a:pt x="2878" y="1393"/>
                    <a:pt x="3302" y="1341"/>
                    <a:pt x="3712" y="1233"/>
                  </a:cubicBezTo>
                  <a:cubicBezTo>
                    <a:pt x="4472" y="1034"/>
                    <a:pt x="5191" y="663"/>
                    <a:pt x="5933" y="420"/>
                  </a:cubicBezTo>
                  <a:cubicBezTo>
                    <a:pt x="5473" y="227"/>
                    <a:pt x="4993" y="87"/>
                    <a:pt x="4501"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6" name="Google Shape;166;p1"/>
            <p:cNvSpPr/>
            <p:nvPr/>
          </p:nvSpPr>
          <p:spPr>
            <a:xfrm>
              <a:off x="1803738" y="3686860"/>
              <a:ext cx="363476" cy="95104"/>
            </a:xfrm>
            <a:custGeom>
              <a:rect b="b" l="l" r="r" t="t"/>
              <a:pathLst>
                <a:path extrusionOk="0" h="2633" w="10063">
                  <a:moveTo>
                    <a:pt x="324" y="1"/>
                  </a:moveTo>
                  <a:cubicBezTo>
                    <a:pt x="189" y="289"/>
                    <a:pt x="80" y="590"/>
                    <a:pt x="0" y="898"/>
                  </a:cubicBezTo>
                  <a:cubicBezTo>
                    <a:pt x="291" y="952"/>
                    <a:pt x="577" y="1022"/>
                    <a:pt x="847" y="1141"/>
                  </a:cubicBezTo>
                  <a:cubicBezTo>
                    <a:pt x="1235" y="1312"/>
                    <a:pt x="1577" y="1575"/>
                    <a:pt x="1940" y="1796"/>
                  </a:cubicBezTo>
                  <a:cubicBezTo>
                    <a:pt x="2833" y="2337"/>
                    <a:pt x="3856" y="2627"/>
                    <a:pt x="4901" y="2632"/>
                  </a:cubicBezTo>
                  <a:cubicBezTo>
                    <a:pt x="4909" y="2632"/>
                    <a:pt x="4917" y="2632"/>
                    <a:pt x="4925" y="2632"/>
                  </a:cubicBezTo>
                  <a:cubicBezTo>
                    <a:pt x="5673" y="2632"/>
                    <a:pt x="6411" y="2487"/>
                    <a:pt x="7150" y="2373"/>
                  </a:cubicBezTo>
                  <a:cubicBezTo>
                    <a:pt x="8115" y="2226"/>
                    <a:pt x="9088" y="2130"/>
                    <a:pt x="10063" y="2084"/>
                  </a:cubicBezTo>
                  <a:cubicBezTo>
                    <a:pt x="10054" y="1556"/>
                    <a:pt x="9963" y="1033"/>
                    <a:pt x="9794" y="534"/>
                  </a:cubicBezTo>
                  <a:cubicBezTo>
                    <a:pt x="9500" y="579"/>
                    <a:pt x="9210" y="642"/>
                    <a:pt x="8932" y="753"/>
                  </a:cubicBezTo>
                  <a:cubicBezTo>
                    <a:pt x="8431" y="954"/>
                    <a:pt x="7984" y="1275"/>
                    <a:pt x="7479" y="1469"/>
                  </a:cubicBezTo>
                  <a:cubicBezTo>
                    <a:pt x="7019" y="1647"/>
                    <a:pt x="6532" y="1714"/>
                    <a:pt x="6039" y="1714"/>
                  </a:cubicBezTo>
                  <a:cubicBezTo>
                    <a:pt x="5520" y="1714"/>
                    <a:pt x="4994" y="1640"/>
                    <a:pt x="4484" y="1543"/>
                  </a:cubicBezTo>
                  <a:cubicBezTo>
                    <a:pt x="3910" y="1434"/>
                    <a:pt x="3339" y="1298"/>
                    <a:pt x="2806" y="1062"/>
                  </a:cubicBezTo>
                  <a:cubicBezTo>
                    <a:pt x="2262" y="822"/>
                    <a:pt x="1767" y="482"/>
                    <a:pt x="1218" y="255"/>
                  </a:cubicBezTo>
                  <a:cubicBezTo>
                    <a:pt x="930" y="139"/>
                    <a:pt x="630" y="53"/>
                    <a:pt x="324" y="1"/>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7" name="Google Shape;167;p1"/>
            <p:cNvSpPr/>
            <p:nvPr/>
          </p:nvSpPr>
          <p:spPr>
            <a:xfrm>
              <a:off x="1829781" y="3634920"/>
              <a:ext cx="316483" cy="83437"/>
            </a:xfrm>
            <a:custGeom>
              <a:rect b="b" l="l" r="r" t="t"/>
              <a:pathLst>
                <a:path extrusionOk="0" h="2310" w="8762">
                  <a:moveTo>
                    <a:pt x="7853" y="0"/>
                  </a:moveTo>
                  <a:cubicBezTo>
                    <a:pt x="7658" y="36"/>
                    <a:pt x="7464" y="82"/>
                    <a:pt x="7275" y="149"/>
                  </a:cubicBezTo>
                  <a:cubicBezTo>
                    <a:pt x="6657" y="371"/>
                    <a:pt x="6111" y="769"/>
                    <a:pt x="5483" y="961"/>
                  </a:cubicBezTo>
                  <a:cubicBezTo>
                    <a:pt x="5165" y="1058"/>
                    <a:pt x="4840" y="1099"/>
                    <a:pt x="4511" y="1099"/>
                  </a:cubicBezTo>
                  <a:cubicBezTo>
                    <a:pt x="3791" y="1099"/>
                    <a:pt x="3057" y="902"/>
                    <a:pt x="2365" y="674"/>
                  </a:cubicBezTo>
                  <a:cubicBezTo>
                    <a:pt x="1755" y="471"/>
                    <a:pt x="1142" y="243"/>
                    <a:pt x="518" y="99"/>
                  </a:cubicBezTo>
                  <a:cubicBezTo>
                    <a:pt x="328" y="296"/>
                    <a:pt x="156" y="509"/>
                    <a:pt x="1" y="735"/>
                  </a:cubicBezTo>
                  <a:cubicBezTo>
                    <a:pt x="767" y="839"/>
                    <a:pt x="1510" y="1139"/>
                    <a:pt x="2193" y="1514"/>
                  </a:cubicBezTo>
                  <a:cubicBezTo>
                    <a:pt x="2685" y="1783"/>
                    <a:pt x="3164" y="2097"/>
                    <a:pt x="3710" y="2231"/>
                  </a:cubicBezTo>
                  <a:cubicBezTo>
                    <a:pt x="3942" y="2287"/>
                    <a:pt x="4181" y="2310"/>
                    <a:pt x="4421" y="2310"/>
                  </a:cubicBezTo>
                  <a:cubicBezTo>
                    <a:pt x="4609" y="2310"/>
                    <a:pt x="4797" y="2296"/>
                    <a:pt x="4982" y="2274"/>
                  </a:cubicBezTo>
                  <a:cubicBezTo>
                    <a:pt x="6276" y="2118"/>
                    <a:pt x="7505" y="1577"/>
                    <a:pt x="8762" y="1242"/>
                  </a:cubicBezTo>
                  <a:cubicBezTo>
                    <a:pt x="8524" y="784"/>
                    <a:pt x="8217" y="366"/>
                    <a:pt x="7853" y="0"/>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8" name="Google Shape;168;p1"/>
            <p:cNvSpPr/>
            <p:nvPr/>
          </p:nvSpPr>
          <p:spPr>
            <a:xfrm>
              <a:off x="1848419" y="3612525"/>
              <a:ext cx="265049" cy="62090"/>
            </a:xfrm>
            <a:custGeom>
              <a:rect b="b" l="l" r="r" t="t"/>
              <a:pathLst>
                <a:path extrusionOk="0" h="1719" w="7338">
                  <a:moveTo>
                    <a:pt x="6590" y="0"/>
                  </a:moveTo>
                  <a:cubicBezTo>
                    <a:pt x="5728" y="468"/>
                    <a:pt x="4870" y="942"/>
                    <a:pt x="3909" y="1024"/>
                  </a:cubicBezTo>
                  <a:cubicBezTo>
                    <a:pt x="3806" y="1033"/>
                    <a:pt x="3703" y="1037"/>
                    <a:pt x="3600" y="1037"/>
                  </a:cubicBezTo>
                  <a:cubicBezTo>
                    <a:pt x="2725" y="1037"/>
                    <a:pt x="1865" y="739"/>
                    <a:pt x="1013" y="506"/>
                  </a:cubicBezTo>
                  <a:cubicBezTo>
                    <a:pt x="802" y="448"/>
                    <a:pt x="588" y="408"/>
                    <a:pt x="376" y="358"/>
                  </a:cubicBezTo>
                  <a:cubicBezTo>
                    <a:pt x="245" y="471"/>
                    <a:pt x="120" y="592"/>
                    <a:pt x="0" y="717"/>
                  </a:cubicBezTo>
                  <a:cubicBezTo>
                    <a:pt x="625" y="862"/>
                    <a:pt x="1239" y="1090"/>
                    <a:pt x="1848" y="1292"/>
                  </a:cubicBezTo>
                  <a:cubicBezTo>
                    <a:pt x="2541" y="1522"/>
                    <a:pt x="3275" y="1719"/>
                    <a:pt x="3996" y="1719"/>
                  </a:cubicBezTo>
                  <a:cubicBezTo>
                    <a:pt x="4323" y="1719"/>
                    <a:pt x="4649" y="1678"/>
                    <a:pt x="4966" y="1581"/>
                  </a:cubicBezTo>
                  <a:cubicBezTo>
                    <a:pt x="5595" y="1388"/>
                    <a:pt x="6140" y="990"/>
                    <a:pt x="6759" y="769"/>
                  </a:cubicBezTo>
                  <a:cubicBezTo>
                    <a:pt x="6947" y="701"/>
                    <a:pt x="7142" y="656"/>
                    <a:pt x="7337" y="619"/>
                  </a:cubicBezTo>
                  <a:cubicBezTo>
                    <a:pt x="7108" y="390"/>
                    <a:pt x="6858" y="183"/>
                    <a:pt x="6590"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9" name="Google Shape;169;p1"/>
            <p:cNvSpPr/>
            <p:nvPr/>
          </p:nvSpPr>
          <p:spPr>
            <a:xfrm>
              <a:off x="1919142" y="3580559"/>
              <a:ext cx="116920" cy="18530"/>
            </a:xfrm>
            <a:custGeom>
              <a:rect b="b" l="l" r="r" t="t"/>
              <a:pathLst>
                <a:path extrusionOk="0" h="513" w="3237">
                  <a:moveTo>
                    <a:pt x="1761" y="0"/>
                  </a:moveTo>
                  <a:cubicBezTo>
                    <a:pt x="1164" y="0"/>
                    <a:pt x="568" y="106"/>
                    <a:pt x="1" y="316"/>
                  </a:cubicBezTo>
                  <a:lnTo>
                    <a:pt x="306" y="329"/>
                  </a:lnTo>
                  <a:cubicBezTo>
                    <a:pt x="867" y="351"/>
                    <a:pt x="1429" y="374"/>
                    <a:pt x="1984" y="458"/>
                  </a:cubicBezTo>
                  <a:cubicBezTo>
                    <a:pt x="2149" y="482"/>
                    <a:pt x="2316" y="512"/>
                    <a:pt x="2483" y="512"/>
                  </a:cubicBezTo>
                  <a:cubicBezTo>
                    <a:pt x="2538" y="512"/>
                    <a:pt x="2593" y="509"/>
                    <a:pt x="2648" y="501"/>
                  </a:cubicBezTo>
                  <a:cubicBezTo>
                    <a:pt x="2872" y="468"/>
                    <a:pt x="3064" y="363"/>
                    <a:pt x="3236" y="220"/>
                  </a:cubicBezTo>
                  <a:cubicBezTo>
                    <a:pt x="2755" y="74"/>
                    <a:pt x="2257" y="0"/>
                    <a:pt x="1761"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0" name="Google Shape;170;p1"/>
            <p:cNvSpPr/>
            <p:nvPr/>
          </p:nvSpPr>
          <p:spPr>
            <a:xfrm>
              <a:off x="1862000" y="3588469"/>
              <a:ext cx="224486" cy="61548"/>
            </a:xfrm>
            <a:custGeom>
              <a:rect b="b" l="l" r="r" t="t"/>
              <a:pathLst>
                <a:path extrusionOk="0" h="1704" w="6215">
                  <a:moveTo>
                    <a:pt x="4819" y="0"/>
                  </a:moveTo>
                  <a:cubicBezTo>
                    <a:pt x="4646" y="143"/>
                    <a:pt x="4454" y="248"/>
                    <a:pt x="4230" y="281"/>
                  </a:cubicBezTo>
                  <a:cubicBezTo>
                    <a:pt x="4175" y="289"/>
                    <a:pt x="4120" y="292"/>
                    <a:pt x="4066" y="292"/>
                  </a:cubicBezTo>
                  <a:cubicBezTo>
                    <a:pt x="3899" y="292"/>
                    <a:pt x="3732" y="262"/>
                    <a:pt x="3567" y="238"/>
                  </a:cubicBezTo>
                  <a:cubicBezTo>
                    <a:pt x="3012" y="154"/>
                    <a:pt x="2450" y="132"/>
                    <a:pt x="1888" y="109"/>
                  </a:cubicBezTo>
                  <a:lnTo>
                    <a:pt x="1583" y="96"/>
                  </a:lnTo>
                  <a:cubicBezTo>
                    <a:pt x="1004" y="308"/>
                    <a:pt x="468" y="623"/>
                    <a:pt x="1" y="1025"/>
                  </a:cubicBezTo>
                  <a:cubicBezTo>
                    <a:pt x="213" y="1074"/>
                    <a:pt x="427" y="1114"/>
                    <a:pt x="637" y="1172"/>
                  </a:cubicBezTo>
                  <a:cubicBezTo>
                    <a:pt x="1490" y="1405"/>
                    <a:pt x="2350" y="1704"/>
                    <a:pt x="3226" y="1704"/>
                  </a:cubicBezTo>
                  <a:cubicBezTo>
                    <a:pt x="3329" y="1704"/>
                    <a:pt x="3431" y="1700"/>
                    <a:pt x="3534" y="1691"/>
                  </a:cubicBezTo>
                  <a:cubicBezTo>
                    <a:pt x="4495" y="1609"/>
                    <a:pt x="5352" y="1134"/>
                    <a:pt x="6214" y="667"/>
                  </a:cubicBezTo>
                  <a:cubicBezTo>
                    <a:pt x="5785" y="375"/>
                    <a:pt x="5315" y="150"/>
                    <a:pt x="4819" y="0"/>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1" name="Google Shape;171;p1"/>
            <p:cNvSpPr/>
            <p:nvPr/>
          </p:nvSpPr>
          <p:spPr>
            <a:xfrm>
              <a:off x="1815405" y="3661396"/>
              <a:ext cx="342129" cy="87374"/>
            </a:xfrm>
            <a:custGeom>
              <a:rect b="b" l="l" r="r" t="t"/>
              <a:pathLst>
                <a:path extrusionOk="0" h="2419" w="9472">
                  <a:moveTo>
                    <a:pt x="398" y="1"/>
                  </a:moveTo>
                  <a:cubicBezTo>
                    <a:pt x="246" y="225"/>
                    <a:pt x="114" y="460"/>
                    <a:pt x="1" y="704"/>
                  </a:cubicBezTo>
                  <a:cubicBezTo>
                    <a:pt x="306" y="757"/>
                    <a:pt x="607" y="843"/>
                    <a:pt x="895" y="960"/>
                  </a:cubicBezTo>
                  <a:cubicBezTo>
                    <a:pt x="1444" y="1187"/>
                    <a:pt x="1940" y="1527"/>
                    <a:pt x="2483" y="1766"/>
                  </a:cubicBezTo>
                  <a:cubicBezTo>
                    <a:pt x="3016" y="2002"/>
                    <a:pt x="3587" y="2138"/>
                    <a:pt x="4161" y="2247"/>
                  </a:cubicBezTo>
                  <a:cubicBezTo>
                    <a:pt x="4671" y="2344"/>
                    <a:pt x="5198" y="2419"/>
                    <a:pt x="5717" y="2419"/>
                  </a:cubicBezTo>
                  <a:cubicBezTo>
                    <a:pt x="6210" y="2419"/>
                    <a:pt x="6696" y="2352"/>
                    <a:pt x="7156" y="2173"/>
                  </a:cubicBezTo>
                  <a:cubicBezTo>
                    <a:pt x="7661" y="1978"/>
                    <a:pt x="8108" y="1657"/>
                    <a:pt x="8609" y="1457"/>
                  </a:cubicBezTo>
                  <a:cubicBezTo>
                    <a:pt x="8887" y="1346"/>
                    <a:pt x="9177" y="1283"/>
                    <a:pt x="9471" y="1238"/>
                  </a:cubicBezTo>
                  <a:cubicBezTo>
                    <a:pt x="9386" y="986"/>
                    <a:pt x="9282" y="743"/>
                    <a:pt x="9160" y="509"/>
                  </a:cubicBezTo>
                  <a:cubicBezTo>
                    <a:pt x="7903" y="844"/>
                    <a:pt x="6674" y="1385"/>
                    <a:pt x="5380" y="1541"/>
                  </a:cubicBezTo>
                  <a:cubicBezTo>
                    <a:pt x="5194" y="1563"/>
                    <a:pt x="5006" y="1577"/>
                    <a:pt x="4818" y="1577"/>
                  </a:cubicBezTo>
                  <a:cubicBezTo>
                    <a:pt x="4579" y="1577"/>
                    <a:pt x="4340" y="1554"/>
                    <a:pt x="4108" y="1498"/>
                  </a:cubicBezTo>
                  <a:cubicBezTo>
                    <a:pt x="3562" y="1364"/>
                    <a:pt x="3082" y="1050"/>
                    <a:pt x="2590" y="781"/>
                  </a:cubicBezTo>
                  <a:cubicBezTo>
                    <a:pt x="1908" y="405"/>
                    <a:pt x="1164" y="105"/>
                    <a:pt x="398" y="1"/>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2" name="Google Shape;172;p1"/>
            <p:cNvSpPr/>
            <p:nvPr/>
          </p:nvSpPr>
          <p:spPr>
            <a:xfrm>
              <a:off x="1801210" y="3801108"/>
              <a:ext cx="340395" cy="83690"/>
            </a:xfrm>
            <a:custGeom>
              <a:rect b="b" l="l" r="r" t="t"/>
              <a:pathLst>
                <a:path extrusionOk="0" h="2317" w="9424">
                  <a:moveTo>
                    <a:pt x="1" y="0"/>
                  </a:moveTo>
                  <a:lnTo>
                    <a:pt x="1" y="0"/>
                  </a:lnTo>
                  <a:cubicBezTo>
                    <a:pt x="36" y="183"/>
                    <a:pt x="81" y="362"/>
                    <a:pt x="136" y="540"/>
                  </a:cubicBezTo>
                  <a:cubicBezTo>
                    <a:pt x="1050" y="891"/>
                    <a:pt x="2018" y="1100"/>
                    <a:pt x="2996" y="1143"/>
                  </a:cubicBezTo>
                  <a:cubicBezTo>
                    <a:pt x="3156" y="1149"/>
                    <a:pt x="3317" y="1152"/>
                    <a:pt x="3479" y="1152"/>
                  </a:cubicBezTo>
                  <a:cubicBezTo>
                    <a:pt x="4014" y="1152"/>
                    <a:pt x="4553" y="1123"/>
                    <a:pt x="5087" y="1123"/>
                  </a:cubicBezTo>
                  <a:cubicBezTo>
                    <a:pt x="5782" y="1123"/>
                    <a:pt x="6468" y="1172"/>
                    <a:pt x="7122" y="1396"/>
                  </a:cubicBezTo>
                  <a:cubicBezTo>
                    <a:pt x="7608" y="1562"/>
                    <a:pt x="8056" y="1818"/>
                    <a:pt x="8500" y="2074"/>
                  </a:cubicBezTo>
                  <a:lnTo>
                    <a:pt x="8924" y="2316"/>
                  </a:lnTo>
                  <a:cubicBezTo>
                    <a:pt x="9110" y="2096"/>
                    <a:pt x="9278" y="1858"/>
                    <a:pt x="9423" y="1609"/>
                  </a:cubicBezTo>
                  <a:cubicBezTo>
                    <a:pt x="8738" y="1209"/>
                    <a:pt x="8050" y="797"/>
                    <a:pt x="7289" y="629"/>
                  </a:cubicBezTo>
                  <a:cubicBezTo>
                    <a:pt x="6964" y="557"/>
                    <a:pt x="6636" y="532"/>
                    <a:pt x="6305" y="532"/>
                  </a:cubicBezTo>
                  <a:cubicBezTo>
                    <a:pt x="5697" y="532"/>
                    <a:pt x="5083" y="617"/>
                    <a:pt x="4473" y="652"/>
                  </a:cubicBezTo>
                  <a:cubicBezTo>
                    <a:pt x="4262" y="664"/>
                    <a:pt x="4050" y="670"/>
                    <a:pt x="3839" y="670"/>
                  </a:cubicBezTo>
                  <a:cubicBezTo>
                    <a:pt x="2532" y="670"/>
                    <a:pt x="1233" y="444"/>
                    <a:pt x="1"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3" name="Google Shape;173;p1"/>
            <p:cNvSpPr/>
            <p:nvPr/>
          </p:nvSpPr>
          <p:spPr>
            <a:xfrm>
              <a:off x="1806086" y="3820576"/>
              <a:ext cx="317495" cy="111719"/>
            </a:xfrm>
            <a:custGeom>
              <a:rect b="b" l="l" r="r" t="t"/>
              <a:pathLst>
                <a:path extrusionOk="0" h="3093" w="8790">
                  <a:moveTo>
                    <a:pt x="1" y="1"/>
                  </a:moveTo>
                  <a:lnTo>
                    <a:pt x="1" y="1"/>
                  </a:lnTo>
                  <a:cubicBezTo>
                    <a:pt x="105" y="333"/>
                    <a:pt x="243" y="652"/>
                    <a:pt x="413" y="956"/>
                  </a:cubicBezTo>
                  <a:cubicBezTo>
                    <a:pt x="1249" y="1137"/>
                    <a:pt x="2056" y="1436"/>
                    <a:pt x="2808" y="1845"/>
                  </a:cubicBezTo>
                  <a:cubicBezTo>
                    <a:pt x="3160" y="2038"/>
                    <a:pt x="3501" y="2256"/>
                    <a:pt x="3877" y="2398"/>
                  </a:cubicBezTo>
                  <a:cubicBezTo>
                    <a:pt x="4525" y="2641"/>
                    <a:pt x="5236" y="2644"/>
                    <a:pt x="5918" y="2761"/>
                  </a:cubicBezTo>
                  <a:cubicBezTo>
                    <a:pt x="6314" y="2829"/>
                    <a:pt x="6700" y="2948"/>
                    <a:pt x="7076" y="3093"/>
                  </a:cubicBezTo>
                  <a:cubicBezTo>
                    <a:pt x="7254" y="3008"/>
                    <a:pt x="7427" y="2914"/>
                    <a:pt x="7593" y="2810"/>
                  </a:cubicBezTo>
                  <a:cubicBezTo>
                    <a:pt x="7380" y="2693"/>
                    <a:pt x="7168" y="2575"/>
                    <a:pt x="6953" y="2470"/>
                  </a:cubicBezTo>
                  <a:cubicBezTo>
                    <a:pt x="6244" y="2127"/>
                    <a:pt x="5461" y="1919"/>
                    <a:pt x="4830" y="1447"/>
                  </a:cubicBezTo>
                  <a:cubicBezTo>
                    <a:pt x="4848" y="1373"/>
                    <a:pt x="4936" y="1354"/>
                    <a:pt x="5016" y="1354"/>
                  </a:cubicBezTo>
                  <a:cubicBezTo>
                    <a:pt x="5027" y="1354"/>
                    <a:pt x="5038" y="1355"/>
                    <a:pt x="5049" y="1355"/>
                  </a:cubicBezTo>
                  <a:cubicBezTo>
                    <a:pt x="6167" y="1428"/>
                    <a:pt x="7261" y="1778"/>
                    <a:pt x="8232" y="2339"/>
                  </a:cubicBezTo>
                  <a:cubicBezTo>
                    <a:pt x="8431" y="2167"/>
                    <a:pt x="8618" y="1979"/>
                    <a:pt x="8789" y="1777"/>
                  </a:cubicBezTo>
                  <a:lnTo>
                    <a:pt x="8365" y="1535"/>
                  </a:lnTo>
                  <a:cubicBezTo>
                    <a:pt x="7921" y="1279"/>
                    <a:pt x="7473" y="1023"/>
                    <a:pt x="6987" y="857"/>
                  </a:cubicBezTo>
                  <a:cubicBezTo>
                    <a:pt x="6332" y="633"/>
                    <a:pt x="5645" y="584"/>
                    <a:pt x="4949" y="584"/>
                  </a:cubicBezTo>
                  <a:cubicBezTo>
                    <a:pt x="4419" y="584"/>
                    <a:pt x="3884" y="612"/>
                    <a:pt x="3353" y="612"/>
                  </a:cubicBezTo>
                  <a:cubicBezTo>
                    <a:pt x="3188" y="612"/>
                    <a:pt x="3024" y="609"/>
                    <a:pt x="2861" y="602"/>
                  </a:cubicBezTo>
                  <a:cubicBezTo>
                    <a:pt x="1883" y="561"/>
                    <a:pt x="915" y="352"/>
                    <a:pt x="1" y="1"/>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4" name="Google Shape;174;p1"/>
            <p:cNvSpPr/>
            <p:nvPr/>
          </p:nvSpPr>
          <p:spPr>
            <a:xfrm>
              <a:off x="1799259" y="3719224"/>
              <a:ext cx="368135" cy="87988"/>
            </a:xfrm>
            <a:custGeom>
              <a:rect b="b" l="l" r="r" t="t"/>
              <a:pathLst>
                <a:path extrusionOk="0" h="2436" w="10192">
                  <a:moveTo>
                    <a:pt x="124" y="1"/>
                  </a:moveTo>
                  <a:cubicBezTo>
                    <a:pt x="69" y="214"/>
                    <a:pt x="28" y="431"/>
                    <a:pt x="0" y="649"/>
                  </a:cubicBezTo>
                  <a:cubicBezTo>
                    <a:pt x="205" y="713"/>
                    <a:pt x="405" y="791"/>
                    <a:pt x="599" y="884"/>
                  </a:cubicBezTo>
                  <a:cubicBezTo>
                    <a:pt x="1079" y="1119"/>
                    <a:pt x="1512" y="1443"/>
                    <a:pt x="1998" y="1666"/>
                  </a:cubicBezTo>
                  <a:cubicBezTo>
                    <a:pt x="2564" y="1926"/>
                    <a:pt x="3186" y="2043"/>
                    <a:pt x="3805" y="2111"/>
                  </a:cubicBezTo>
                  <a:cubicBezTo>
                    <a:pt x="4407" y="2176"/>
                    <a:pt x="5012" y="2195"/>
                    <a:pt x="5617" y="2195"/>
                  </a:cubicBezTo>
                  <a:cubicBezTo>
                    <a:pt x="5873" y="2195"/>
                    <a:pt x="6128" y="2192"/>
                    <a:pt x="6383" y="2187"/>
                  </a:cubicBezTo>
                  <a:cubicBezTo>
                    <a:pt x="6794" y="2178"/>
                    <a:pt x="7205" y="2166"/>
                    <a:pt x="7615" y="2166"/>
                  </a:cubicBezTo>
                  <a:cubicBezTo>
                    <a:pt x="8056" y="2166"/>
                    <a:pt x="8496" y="2180"/>
                    <a:pt x="8935" y="2228"/>
                  </a:cubicBezTo>
                  <a:cubicBezTo>
                    <a:pt x="9313" y="2268"/>
                    <a:pt x="9686" y="2344"/>
                    <a:pt x="10055" y="2436"/>
                  </a:cubicBezTo>
                  <a:cubicBezTo>
                    <a:pt x="10144" y="2057"/>
                    <a:pt x="10190" y="1669"/>
                    <a:pt x="10191" y="1279"/>
                  </a:cubicBezTo>
                  <a:cubicBezTo>
                    <a:pt x="10191" y="1248"/>
                    <a:pt x="10188" y="1218"/>
                    <a:pt x="10187" y="1187"/>
                  </a:cubicBezTo>
                  <a:cubicBezTo>
                    <a:pt x="9212" y="1234"/>
                    <a:pt x="8239" y="1330"/>
                    <a:pt x="7274" y="1477"/>
                  </a:cubicBezTo>
                  <a:cubicBezTo>
                    <a:pt x="6535" y="1591"/>
                    <a:pt x="5797" y="1736"/>
                    <a:pt x="5049" y="1736"/>
                  </a:cubicBezTo>
                  <a:cubicBezTo>
                    <a:pt x="5041" y="1736"/>
                    <a:pt x="5033" y="1736"/>
                    <a:pt x="5025" y="1736"/>
                  </a:cubicBezTo>
                  <a:cubicBezTo>
                    <a:pt x="3980" y="1731"/>
                    <a:pt x="2956" y="1441"/>
                    <a:pt x="2064" y="900"/>
                  </a:cubicBezTo>
                  <a:cubicBezTo>
                    <a:pt x="1701" y="679"/>
                    <a:pt x="1359" y="416"/>
                    <a:pt x="971" y="244"/>
                  </a:cubicBezTo>
                  <a:cubicBezTo>
                    <a:pt x="701" y="125"/>
                    <a:pt x="415" y="55"/>
                    <a:pt x="124" y="1"/>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5" name="Google Shape;175;p1"/>
            <p:cNvSpPr/>
            <p:nvPr/>
          </p:nvSpPr>
          <p:spPr>
            <a:xfrm>
              <a:off x="1796622" y="3742666"/>
              <a:ext cx="365859" cy="116631"/>
            </a:xfrm>
            <a:custGeom>
              <a:rect b="b" l="l" r="r" t="t"/>
              <a:pathLst>
                <a:path extrusionOk="0" h="3229" w="10129">
                  <a:moveTo>
                    <a:pt x="72" y="0"/>
                  </a:moveTo>
                  <a:cubicBezTo>
                    <a:pt x="1" y="539"/>
                    <a:pt x="19" y="1086"/>
                    <a:pt x="127" y="1618"/>
                  </a:cubicBezTo>
                  <a:cubicBezTo>
                    <a:pt x="1360" y="2062"/>
                    <a:pt x="2659" y="2288"/>
                    <a:pt x="3965" y="2288"/>
                  </a:cubicBezTo>
                  <a:cubicBezTo>
                    <a:pt x="4177" y="2288"/>
                    <a:pt x="4388" y="2282"/>
                    <a:pt x="4599" y="2270"/>
                  </a:cubicBezTo>
                  <a:cubicBezTo>
                    <a:pt x="5208" y="2235"/>
                    <a:pt x="5823" y="2151"/>
                    <a:pt x="6431" y="2151"/>
                  </a:cubicBezTo>
                  <a:cubicBezTo>
                    <a:pt x="6762" y="2151"/>
                    <a:pt x="7091" y="2176"/>
                    <a:pt x="7416" y="2247"/>
                  </a:cubicBezTo>
                  <a:cubicBezTo>
                    <a:pt x="8176" y="2415"/>
                    <a:pt x="8864" y="2827"/>
                    <a:pt x="9550" y="3228"/>
                  </a:cubicBezTo>
                  <a:cubicBezTo>
                    <a:pt x="9816" y="2780"/>
                    <a:pt x="10011" y="2294"/>
                    <a:pt x="10128" y="1787"/>
                  </a:cubicBezTo>
                  <a:cubicBezTo>
                    <a:pt x="9759" y="1695"/>
                    <a:pt x="9386" y="1620"/>
                    <a:pt x="9008" y="1579"/>
                  </a:cubicBezTo>
                  <a:cubicBezTo>
                    <a:pt x="8569" y="1531"/>
                    <a:pt x="8129" y="1517"/>
                    <a:pt x="7689" y="1517"/>
                  </a:cubicBezTo>
                  <a:cubicBezTo>
                    <a:pt x="7278" y="1517"/>
                    <a:pt x="6867" y="1529"/>
                    <a:pt x="6456" y="1538"/>
                  </a:cubicBezTo>
                  <a:cubicBezTo>
                    <a:pt x="6201" y="1543"/>
                    <a:pt x="5946" y="1546"/>
                    <a:pt x="5690" y="1546"/>
                  </a:cubicBezTo>
                  <a:cubicBezTo>
                    <a:pt x="5085" y="1546"/>
                    <a:pt x="4480" y="1527"/>
                    <a:pt x="3878" y="1462"/>
                  </a:cubicBezTo>
                  <a:cubicBezTo>
                    <a:pt x="3259" y="1394"/>
                    <a:pt x="2637" y="1277"/>
                    <a:pt x="2071" y="1017"/>
                  </a:cubicBezTo>
                  <a:cubicBezTo>
                    <a:pt x="1585" y="794"/>
                    <a:pt x="1150" y="470"/>
                    <a:pt x="671" y="235"/>
                  </a:cubicBezTo>
                  <a:cubicBezTo>
                    <a:pt x="478" y="142"/>
                    <a:pt x="278" y="64"/>
                    <a:pt x="72" y="0"/>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6" name="Google Shape;176;p1"/>
            <p:cNvSpPr/>
            <p:nvPr/>
          </p:nvSpPr>
          <p:spPr>
            <a:xfrm>
              <a:off x="1821003" y="3855071"/>
              <a:ext cx="240704" cy="95212"/>
            </a:xfrm>
            <a:custGeom>
              <a:rect b="b" l="l" r="r" t="t"/>
              <a:pathLst>
                <a:path extrusionOk="0" h="2636" w="6664">
                  <a:moveTo>
                    <a:pt x="0" y="1"/>
                  </a:moveTo>
                  <a:cubicBezTo>
                    <a:pt x="874" y="1572"/>
                    <a:pt x="2548" y="2636"/>
                    <a:pt x="4474" y="2636"/>
                  </a:cubicBezTo>
                  <a:cubicBezTo>
                    <a:pt x="5232" y="2635"/>
                    <a:pt x="5979" y="2465"/>
                    <a:pt x="6664" y="2138"/>
                  </a:cubicBezTo>
                  <a:cubicBezTo>
                    <a:pt x="6287" y="1993"/>
                    <a:pt x="5902" y="1874"/>
                    <a:pt x="5506" y="1806"/>
                  </a:cubicBezTo>
                  <a:cubicBezTo>
                    <a:pt x="4823" y="1689"/>
                    <a:pt x="4112" y="1686"/>
                    <a:pt x="3464" y="1443"/>
                  </a:cubicBezTo>
                  <a:cubicBezTo>
                    <a:pt x="3089" y="1301"/>
                    <a:pt x="2747" y="1083"/>
                    <a:pt x="2395" y="890"/>
                  </a:cubicBezTo>
                  <a:cubicBezTo>
                    <a:pt x="1643" y="481"/>
                    <a:pt x="836" y="182"/>
                    <a:pt x="0" y="1"/>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7" name="Google Shape;177;p1"/>
            <p:cNvSpPr/>
            <p:nvPr/>
          </p:nvSpPr>
          <p:spPr>
            <a:xfrm>
              <a:off x="1980546" y="3869483"/>
              <a:ext cx="122916" cy="52591"/>
            </a:xfrm>
            <a:custGeom>
              <a:rect b="b" l="l" r="r" t="t"/>
              <a:pathLst>
                <a:path extrusionOk="0" h="1456" w="3403">
                  <a:moveTo>
                    <a:pt x="186" y="0"/>
                  </a:moveTo>
                  <a:cubicBezTo>
                    <a:pt x="106" y="0"/>
                    <a:pt x="18" y="19"/>
                    <a:pt x="0" y="93"/>
                  </a:cubicBezTo>
                  <a:cubicBezTo>
                    <a:pt x="630" y="565"/>
                    <a:pt x="1413" y="773"/>
                    <a:pt x="2123" y="1116"/>
                  </a:cubicBezTo>
                  <a:cubicBezTo>
                    <a:pt x="2338" y="1221"/>
                    <a:pt x="2550" y="1339"/>
                    <a:pt x="2763" y="1456"/>
                  </a:cubicBezTo>
                  <a:cubicBezTo>
                    <a:pt x="2988" y="1316"/>
                    <a:pt x="3202" y="1158"/>
                    <a:pt x="3402" y="985"/>
                  </a:cubicBezTo>
                  <a:cubicBezTo>
                    <a:pt x="2431" y="424"/>
                    <a:pt x="1337" y="74"/>
                    <a:pt x="219" y="1"/>
                  </a:cubicBezTo>
                  <a:cubicBezTo>
                    <a:pt x="208" y="1"/>
                    <a:pt x="197" y="0"/>
                    <a:pt x="186" y="0"/>
                  </a:cubicBezTo>
                  <a:close/>
                </a:path>
              </a:pathLst>
            </a:custGeom>
            <a:solidFill>
              <a:srgbClr val="67E6E6"/>
            </a:solidFill>
            <a:ln cap="flat" cmpd="sng" w="9525">
              <a:solidFill>
                <a:srgbClr val="67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8" name="Google Shape;178;p1"/>
            <p:cNvSpPr/>
            <p:nvPr/>
          </p:nvSpPr>
          <p:spPr>
            <a:xfrm>
              <a:off x="1676271" y="3639724"/>
              <a:ext cx="623937" cy="251504"/>
            </a:xfrm>
            <a:custGeom>
              <a:rect b="b" l="l" r="r" t="t"/>
              <a:pathLst>
                <a:path extrusionOk="0" h="6963" w="17274">
                  <a:moveTo>
                    <a:pt x="14844" y="0"/>
                  </a:moveTo>
                  <a:cubicBezTo>
                    <a:pt x="14153" y="0"/>
                    <a:pt x="13328" y="77"/>
                    <a:pt x="12410" y="227"/>
                  </a:cubicBezTo>
                  <a:cubicBezTo>
                    <a:pt x="12469" y="297"/>
                    <a:pt x="12516" y="375"/>
                    <a:pt x="12570" y="448"/>
                  </a:cubicBezTo>
                  <a:cubicBezTo>
                    <a:pt x="12647" y="553"/>
                    <a:pt x="12729" y="655"/>
                    <a:pt x="12799" y="766"/>
                  </a:cubicBezTo>
                  <a:cubicBezTo>
                    <a:pt x="13352" y="689"/>
                    <a:pt x="13845" y="650"/>
                    <a:pt x="14260" y="650"/>
                  </a:cubicBezTo>
                  <a:cubicBezTo>
                    <a:pt x="15056" y="650"/>
                    <a:pt x="15567" y="794"/>
                    <a:pt x="15666" y="1097"/>
                  </a:cubicBezTo>
                  <a:cubicBezTo>
                    <a:pt x="15818" y="1558"/>
                    <a:pt x="14987" y="2285"/>
                    <a:pt x="13560" y="3059"/>
                  </a:cubicBezTo>
                  <a:cubicBezTo>
                    <a:pt x="12406" y="3686"/>
                    <a:pt x="10863" y="4342"/>
                    <a:pt x="9126" y="4913"/>
                  </a:cubicBezTo>
                  <a:cubicBezTo>
                    <a:pt x="7222" y="5538"/>
                    <a:pt x="5444" y="5941"/>
                    <a:pt x="4091" y="6094"/>
                  </a:cubicBezTo>
                  <a:cubicBezTo>
                    <a:pt x="3687" y="6139"/>
                    <a:pt x="3320" y="6162"/>
                    <a:pt x="3000" y="6162"/>
                  </a:cubicBezTo>
                  <a:cubicBezTo>
                    <a:pt x="2205" y="6162"/>
                    <a:pt x="1694" y="6019"/>
                    <a:pt x="1595" y="5716"/>
                  </a:cubicBezTo>
                  <a:cubicBezTo>
                    <a:pt x="1456" y="5292"/>
                    <a:pt x="2154" y="4637"/>
                    <a:pt x="3385" y="3930"/>
                  </a:cubicBezTo>
                  <a:cubicBezTo>
                    <a:pt x="3372" y="3782"/>
                    <a:pt x="3363" y="3632"/>
                    <a:pt x="3363" y="3480"/>
                  </a:cubicBezTo>
                  <a:cubicBezTo>
                    <a:pt x="3363" y="3466"/>
                    <a:pt x="3364" y="3454"/>
                    <a:pt x="3365" y="3441"/>
                  </a:cubicBezTo>
                  <a:cubicBezTo>
                    <a:pt x="3368" y="3375"/>
                    <a:pt x="3375" y="3308"/>
                    <a:pt x="3378" y="3242"/>
                  </a:cubicBezTo>
                  <a:lnTo>
                    <a:pt x="3378" y="3242"/>
                  </a:lnTo>
                  <a:cubicBezTo>
                    <a:pt x="1262" y="4360"/>
                    <a:pt x="0" y="5495"/>
                    <a:pt x="242" y="6234"/>
                  </a:cubicBezTo>
                  <a:cubicBezTo>
                    <a:pt x="403" y="6725"/>
                    <a:pt x="1205" y="6962"/>
                    <a:pt x="2422" y="6962"/>
                  </a:cubicBezTo>
                  <a:cubicBezTo>
                    <a:pt x="3044" y="6962"/>
                    <a:pt x="3774" y="6900"/>
                    <a:pt x="4583" y="6778"/>
                  </a:cubicBezTo>
                  <a:cubicBezTo>
                    <a:pt x="5984" y="6566"/>
                    <a:pt x="7618" y="6175"/>
                    <a:pt x="9331" y="5613"/>
                  </a:cubicBezTo>
                  <a:cubicBezTo>
                    <a:pt x="10923" y="5090"/>
                    <a:pt x="12369" y="4489"/>
                    <a:pt x="13573" y="3876"/>
                  </a:cubicBezTo>
                  <a:cubicBezTo>
                    <a:pt x="15872" y="2707"/>
                    <a:pt x="17273" y="1499"/>
                    <a:pt x="17020" y="727"/>
                  </a:cubicBezTo>
                  <a:cubicBezTo>
                    <a:pt x="16859" y="237"/>
                    <a:pt x="16058" y="0"/>
                    <a:pt x="14844"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9" name="Google Shape;179;p1"/>
            <p:cNvSpPr/>
            <p:nvPr/>
          </p:nvSpPr>
          <p:spPr>
            <a:xfrm>
              <a:off x="2525632" y="2980606"/>
              <a:ext cx="216937" cy="42477"/>
            </a:xfrm>
            <a:custGeom>
              <a:rect b="b" l="l" r="r" t="t"/>
              <a:pathLst>
                <a:path extrusionOk="0" h="1176" w="6006">
                  <a:moveTo>
                    <a:pt x="650" y="0"/>
                  </a:moveTo>
                  <a:cubicBezTo>
                    <a:pt x="420" y="129"/>
                    <a:pt x="203" y="281"/>
                    <a:pt x="1" y="450"/>
                  </a:cubicBezTo>
                  <a:cubicBezTo>
                    <a:pt x="1164" y="710"/>
                    <a:pt x="2316" y="1026"/>
                    <a:pt x="3501" y="1138"/>
                  </a:cubicBezTo>
                  <a:cubicBezTo>
                    <a:pt x="3756" y="1162"/>
                    <a:pt x="4015" y="1175"/>
                    <a:pt x="4276" y="1175"/>
                  </a:cubicBezTo>
                  <a:cubicBezTo>
                    <a:pt x="4860" y="1175"/>
                    <a:pt x="5448" y="1110"/>
                    <a:pt x="6005" y="962"/>
                  </a:cubicBezTo>
                  <a:cubicBezTo>
                    <a:pt x="5825" y="750"/>
                    <a:pt x="5624" y="555"/>
                    <a:pt x="5407" y="381"/>
                  </a:cubicBezTo>
                  <a:cubicBezTo>
                    <a:pt x="4932" y="469"/>
                    <a:pt x="4445" y="510"/>
                    <a:pt x="3960" y="510"/>
                  </a:cubicBezTo>
                  <a:cubicBezTo>
                    <a:pt x="3759" y="510"/>
                    <a:pt x="3558" y="503"/>
                    <a:pt x="3358" y="490"/>
                  </a:cubicBezTo>
                  <a:cubicBezTo>
                    <a:pt x="2441" y="426"/>
                    <a:pt x="1541" y="234"/>
                    <a:pt x="650"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0" name="Google Shape;180;p1"/>
            <p:cNvSpPr/>
            <p:nvPr/>
          </p:nvSpPr>
          <p:spPr>
            <a:xfrm>
              <a:off x="2498651" y="2996896"/>
              <a:ext cx="255332" cy="48943"/>
            </a:xfrm>
            <a:custGeom>
              <a:rect b="b" l="l" r="r" t="t"/>
              <a:pathLst>
                <a:path extrusionOk="0" h="1355" w="7069">
                  <a:moveTo>
                    <a:pt x="748" y="1"/>
                  </a:moveTo>
                  <a:cubicBezTo>
                    <a:pt x="465" y="239"/>
                    <a:pt x="214" y="512"/>
                    <a:pt x="1" y="813"/>
                  </a:cubicBezTo>
                  <a:cubicBezTo>
                    <a:pt x="922" y="1042"/>
                    <a:pt x="1859" y="1201"/>
                    <a:pt x="2804" y="1291"/>
                  </a:cubicBezTo>
                  <a:cubicBezTo>
                    <a:pt x="3238" y="1331"/>
                    <a:pt x="3679" y="1354"/>
                    <a:pt x="4120" y="1354"/>
                  </a:cubicBezTo>
                  <a:cubicBezTo>
                    <a:pt x="5125" y="1354"/>
                    <a:pt x="6132" y="1235"/>
                    <a:pt x="7069" y="935"/>
                  </a:cubicBezTo>
                  <a:cubicBezTo>
                    <a:pt x="6972" y="787"/>
                    <a:pt x="6866" y="646"/>
                    <a:pt x="6752" y="511"/>
                  </a:cubicBezTo>
                  <a:cubicBezTo>
                    <a:pt x="6194" y="659"/>
                    <a:pt x="5603" y="725"/>
                    <a:pt x="5017" y="725"/>
                  </a:cubicBezTo>
                  <a:cubicBezTo>
                    <a:pt x="4759" y="725"/>
                    <a:pt x="4501" y="712"/>
                    <a:pt x="4247" y="688"/>
                  </a:cubicBezTo>
                  <a:cubicBezTo>
                    <a:pt x="3063" y="576"/>
                    <a:pt x="1910" y="261"/>
                    <a:pt x="748"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1" name="Google Shape;181;p1"/>
            <p:cNvSpPr/>
            <p:nvPr/>
          </p:nvSpPr>
          <p:spPr>
            <a:xfrm>
              <a:off x="2474270" y="3051004"/>
              <a:ext cx="295281" cy="41755"/>
            </a:xfrm>
            <a:custGeom>
              <a:rect b="b" l="l" r="r" t="t"/>
              <a:pathLst>
                <a:path extrusionOk="0" h="1156" w="8175">
                  <a:moveTo>
                    <a:pt x="8056" y="1"/>
                  </a:moveTo>
                  <a:cubicBezTo>
                    <a:pt x="7067" y="367"/>
                    <a:pt x="6019" y="586"/>
                    <a:pt x="4967" y="659"/>
                  </a:cubicBezTo>
                  <a:cubicBezTo>
                    <a:pt x="4670" y="680"/>
                    <a:pt x="4373" y="690"/>
                    <a:pt x="4076" y="690"/>
                  </a:cubicBezTo>
                  <a:cubicBezTo>
                    <a:pt x="2773" y="690"/>
                    <a:pt x="1473" y="497"/>
                    <a:pt x="204" y="181"/>
                  </a:cubicBezTo>
                  <a:cubicBezTo>
                    <a:pt x="118" y="396"/>
                    <a:pt x="51" y="616"/>
                    <a:pt x="1" y="842"/>
                  </a:cubicBezTo>
                  <a:cubicBezTo>
                    <a:pt x="1209" y="1016"/>
                    <a:pt x="2423" y="1155"/>
                    <a:pt x="3641" y="1155"/>
                  </a:cubicBezTo>
                  <a:cubicBezTo>
                    <a:pt x="3826" y="1155"/>
                    <a:pt x="4010" y="1152"/>
                    <a:pt x="4195" y="1145"/>
                  </a:cubicBezTo>
                  <a:cubicBezTo>
                    <a:pt x="5559" y="1094"/>
                    <a:pt x="6933" y="836"/>
                    <a:pt x="8175" y="281"/>
                  </a:cubicBezTo>
                  <a:cubicBezTo>
                    <a:pt x="8139" y="187"/>
                    <a:pt x="8098" y="93"/>
                    <a:pt x="8056"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2" name="Google Shape;182;p1"/>
            <p:cNvSpPr/>
            <p:nvPr/>
          </p:nvSpPr>
          <p:spPr>
            <a:xfrm>
              <a:off x="2481638" y="3026298"/>
              <a:ext cx="283650" cy="49629"/>
            </a:xfrm>
            <a:custGeom>
              <a:rect b="b" l="l" r="r" t="t"/>
              <a:pathLst>
                <a:path extrusionOk="0" h="1374" w="7853">
                  <a:moveTo>
                    <a:pt x="472" y="0"/>
                  </a:moveTo>
                  <a:cubicBezTo>
                    <a:pt x="282" y="269"/>
                    <a:pt x="123" y="559"/>
                    <a:pt x="0" y="865"/>
                  </a:cubicBezTo>
                  <a:cubicBezTo>
                    <a:pt x="1269" y="1181"/>
                    <a:pt x="2569" y="1374"/>
                    <a:pt x="3872" y="1374"/>
                  </a:cubicBezTo>
                  <a:cubicBezTo>
                    <a:pt x="4169" y="1374"/>
                    <a:pt x="4466" y="1364"/>
                    <a:pt x="4763" y="1343"/>
                  </a:cubicBezTo>
                  <a:cubicBezTo>
                    <a:pt x="5815" y="1269"/>
                    <a:pt x="6863" y="1050"/>
                    <a:pt x="7852" y="685"/>
                  </a:cubicBezTo>
                  <a:cubicBezTo>
                    <a:pt x="7762" y="489"/>
                    <a:pt x="7657" y="301"/>
                    <a:pt x="7540" y="121"/>
                  </a:cubicBezTo>
                  <a:cubicBezTo>
                    <a:pt x="6603" y="421"/>
                    <a:pt x="5596" y="541"/>
                    <a:pt x="4591" y="541"/>
                  </a:cubicBezTo>
                  <a:cubicBezTo>
                    <a:pt x="4150" y="541"/>
                    <a:pt x="3710" y="518"/>
                    <a:pt x="3275" y="477"/>
                  </a:cubicBezTo>
                  <a:cubicBezTo>
                    <a:pt x="2330" y="388"/>
                    <a:pt x="1393" y="228"/>
                    <a:pt x="472"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3" name="Google Shape;183;p1"/>
            <p:cNvSpPr/>
            <p:nvPr/>
          </p:nvSpPr>
          <p:spPr>
            <a:xfrm>
              <a:off x="2566737" y="2960631"/>
              <a:ext cx="116920" cy="20191"/>
            </a:xfrm>
            <a:custGeom>
              <a:rect b="b" l="l" r="r" t="t"/>
              <a:pathLst>
                <a:path extrusionOk="0" h="559" w="3237">
                  <a:moveTo>
                    <a:pt x="1608" y="0"/>
                  </a:moveTo>
                  <a:cubicBezTo>
                    <a:pt x="1062" y="0"/>
                    <a:pt x="516" y="106"/>
                    <a:pt x="1" y="318"/>
                  </a:cubicBezTo>
                  <a:cubicBezTo>
                    <a:pt x="525" y="479"/>
                    <a:pt x="1073" y="559"/>
                    <a:pt x="1621" y="559"/>
                  </a:cubicBezTo>
                  <a:cubicBezTo>
                    <a:pt x="2166" y="559"/>
                    <a:pt x="2712" y="480"/>
                    <a:pt x="3236" y="327"/>
                  </a:cubicBezTo>
                  <a:cubicBezTo>
                    <a:pt x="2716" y="109"/>
                    <a:pt x="2162" y="0"/>
                    <a:pt x="1608"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4" name="Google Shape;184;p1"/>
            <p:cNvSpPr/>
            <p:nvPr/>
          </p:nvSpPr>
          <p:spPr>
            <a:xfrm>
              <a:off x="2549074" y="2972118"/>
              <a:ext cx="171823" cy="26946"/>
            </a:xfrm>
            <a:custGeom>
              <a:rect b="b" l="l" r="r" t="t"/>
              <a:pathLst>
                <a:path extrusionOk="0" h="746" w="4757">
                  <a:moveTo>
                    <a:pt x="490" y="0"/>
                  </a:moveTo>
                  <a:cubicBezTo>
                    <a:pt x="321" y="69"/>
                    <a:pt x="158" y="147"/>
                    <a:pt x="0" y="236"/>
                  </a:cubicBezTo>
                  <a:cubicBezTo>
                    <a:pt x="891" y="469"/>
                    <a:pt x="1791" y="663"/>
                    <a:pt x="2709" y="726"/>
                  </a:cubicBezTo>
                  <a:cubicBezTo>
                    <a:pt x="2907" y="739"/>
                    <a:pt x="3105" y="746"/>
                    <a:pt x="3304" y="746"/>
                  </a:cubicBezTo>
                  <a:cubicBezTo>
                    <a:pt x="3791" y="746"/>
                    <a:pt x="4279" y="705"/>
                    <a:pt x="4757" y="616"/>
                  </a:cubicBezTo>
                  <a:cubicBezTo>
                    <a:pt x="4443" y="366"/>
                    <a:pt x="4095" y="161"/>
                    <a:pt x="3725" y="9"/>
                  </a:cubicBezTo>
                  <a:cubicBezTo>
                    <a:pt x="3201" y="162"/>
                    <a:pt x="2655" y="241"/>
                    <a:pt x="2110" y="241"/>
                  </a:cubicBezTo>
                  <a:cubicBezTo>
                    <a:pt x="1562" y="241"/>
                    <a:pt x="1014" y="161"/>
                    <a:pt x="490"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5" name="Google Shape;185;p1"/>
            <p:cNvSpPr/>
            <p:nvPr/>
          </p:nvSpPr>
          <p:spPr>
            <a:xfrm>
              <a:off x="2484528" y="3170561"/>
              <a:ext cx="284373" cy="54830"/>
            </a:xfrm>
            <a:custGeom>
              <a:rect b="b" l="l" r="r" t="t"/>
              <a:pathLst>
                <a:path extrusionOk="0" h="1518" w="7873">
                  <a:moveTo>
                    <a:pt x="7872" y="0"/>
                  </a:moveTo>
                  <a:cubicBezTo>
                    <a:pt x="6885" y="386"/>
                    <a:pt x="5825" y="603"/>
                    <a:pt x="4764" y="670"/>
                  </a:cubicBezTo>
                  <a:cubicBezTo>
                    <a:pt x="4490" y="687"/>
                    <a:pt x="4216" y="696"/>
                    <a:pt x="3943" y="696"/>
                  </a:cubicBezTo>
                  <a:cubicBezTo>
                    <a:pt x="2621" y="696"/>
                    <a:pt x="1302" y="507"/>
                    <a:pt x="1" y="245"/>
                  </a:cubicBezTo>
                  <a:lnTo>
                    <a:pt x="1" y="245"/>
                  </a:lnTo>
                  <a:cubicBezTo>
                    <a:pt x="142" y="554"/>
                    <a:pt x="321" y="844"/>
                    <a:pt x="532" y="1110"/>
                  </a:cubicBezTo>
                  <a:cubicBezTo>
                    <a:pt x="1604" y="1382"/>
                    <a:pt x="2709" y="1518"/>
                    <a:pt x="3815" y="1518"/>
                  </a:cubicBezTo>
                  <a:cubicBezTo>
                    <a:pt x="4980" y="1518"/>
                    <a:pt x="6146" y="1367"/>
                    <a:pt x="7274" y="1066"/>
                  </a:cubicBezTo>
                  <a:cubicBezTo>
                    <a:pt x="7523" y="741"/>
                    <a:pt x="7724" y="382"/>
                    <a:pt x="7872"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6" name="Google Shape;186;p1"/>
            <p:cNvSpPr/>
            <p:nvPr/>
          </p:nvSpPr>
          <p:spPr>
            <a:xfrm>
              <a:off x="2470622" y="3061153"/>
              <a:ext cx="305828" cy="59309"/>
            </a:xfrm>
            <a:custGeom>
              <a:rect b="b" l="l" r="r" t="t"/>
              <a:pathLst>
                <a:path extrusionOk="0" h="1642" w="8467">
                  <a:moveTo>
                    <a:pt x="8276" y="0"/>
                  </a:moveTo>
                  <a:cubicBezTo>
                    <a:pt x="7034" y="555"/>
                    <a:pt x="5660" y="813"/>
                    <a:pt x="4296" y="863"/>
                  </a:cubicBezTo>
                  <a:cubicBezTo>
                    <a:pt x="4109" y="870"/>
                    <a:pt x="3922" y="873"/>
                    <a:pt x="3736" y="873"/>
                  </a:cubicBezTo>
                  <a:cubicBezTo>
                    <a:pt x="2520" y="873"/>
                    <a:pt x="1308" y="734"/>
                    <a:pt x="102" y="559"/>
                  </a:cubicBezTo>
                  <a:cubicBezTo>
                    <a:pt x="42" y="824"/>
                    <a:pt x="8" y="1094"/>
                    <a:pt x="1" y="1366"/>
                  </a:cubicBezTo>
                  <a:cubicBezTo>
                    <a:pt x="1107" y="1535"/>
                    <a:pt x="2223" y="1641"/>
                    <a:pt x="3339" y="1641"/>
                  </a:cubicBezTo>
                  <a:cubicBezTo>
                    <a:pt x="3737" y="1641"/>
                    <a:pt x="4136" y="1628"/>
                    <a:pt x="4534" y="1598"/>
                  </a:cubicBezTo>
                  <a:cubicBezTo>
                    <a:pt x="5880" y="1499"/>
                    <a:pt x="7221" y="1212"/>
                    <a:pt x="8466" y="700"/>
                  </a:cubicBezTo>
                  <a:cubicBezTo>
                    <a:pt x="8423" y="462"/>
                    <a:pt x="8358" y="228"/>
                    <a:pt x="8276"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7" name="Google Shape;187;p1"/>
            <p:cNvSpPr/>
            <p:nvPr/>
          </p:nvSpPr>
          <p:spPr>
            <a:xfrm>
              <a:off x="2525055" y="3231748"/>
              <a:ext cx="200683" cy="37745"/>
            </a:xfrm>
            <a:custGeom>
              <a:rect b="b" l="l" r="r" t="t"/>
              <a:pathLst>
                <a:path extrusionOk="0" h="1045" w="5556">
                  <a:moveTo>
                    <a:pt x="5556" y="0"/>
                  </a:moveTo>
                  <a:cubicBezTo>
                    <a:pt x="4736" y="258"/>
                    <a:pt x="3867" y="364"/>
                    <a:pt x="2983" y="364"/>
                  </a:cubicBezTo>
                  <a:cubicBezTo>
                    <a:pt x="1990" y="364"/>
                    <a:pt x="979" y="230"/>
                    <a:pt x="1" y="27"/>
                  </a:cubicBezTo>
                  <a:lnTo>
                    <a:pt x="1" y="27"/>
                  </a:lnTo>
                  <a:cubicBezTo>
                    <a:pt x="749" y="661"/>
                    <a:pt x="1712" y="1044"/>
                    <a:pt x="2758" y="1044"/>
                  </a:cubicBezTo>
                  <a:cubicBezTo>
                    <a:pt x="2826" y="1044"/>
                    <a:pt x="2896" y="1042"/>
                    <a:pt x="2965" y="1039"/>
                  </a:cubicBezTo>
                  <a:cubicBezTo>
                    <a:pt x="3922" y="994"/>
                    <a:pt x="4834" y="628"/>
                    <a:pt x="5556"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8" name="Google Shape;188;p1"/>
            <p:cNvSpPr/>
            <p:nvPr/>
          </p:nvSpPr>
          <p:spPr>
            <a:xfrm>
              <a:off x="2503708" y="3209029"/>
              <a:ext cx="243557" cy="35903"/>
            </a:xfrm>
            <a:custGeom>
              <a:rect b="b" l="l" r="r" t="t"/>
              <a:pathLst>
                <a:path extrusionOk="0" h="994" w="6743">
                  <a:moveTo>
                    <a:pt x="6743" y="0"/>
                  </a:moveTo>
                  <a:lnTo>
                    <a:pt x="6743" y="0"/>
                  </a:lnTo>
                  <a:cubicBezTo>
                    <a:pt x="5615" y="301"/>
                    <a:pt x="4448" y="452"/>
                    <a:pt x="3282" y="452"/>
                  </a:cubicBezTo>
                  <a:cubicBezTo>
                    <a:pt x="2177" y="452"/>
                    <a:pt x="1073" y="317"/>
                    <a:pt x="1" y="45"/>
                  </a:cubicBezTo>
                  <a:lnTo>
                    <a:pt x="1" y="45"/>
                  </a:lnTo>
                  <a:cubicBezTo>
                    <a:pt x="177" y="268"/>
                    <a:pt x="375" y="472"/>
                    <a:pt x="592" y="656"/>
                  </a:cubicBezTo>
                  <a:cubicBezTo>
                    <a:pt x="1570" y="859"/>
                    <a:pt x="2581" y="993"/>
                    <a:pt x="3574" y="993"/>
                  </a:cubicBezTo>
                  <a:cubicBezTo>
                    <a:pt x="4458" y="993"/>
                    <a:pt x="5328" y="887"/>
                    <a:pt x="6148" y="629"/>
                  </a:cubicBezTo>
                  <a:cubicBezTo>
                    <a:pt x="6366" y="440"/>
                    <a:pt x="6565" y="229"/>
                    <a:pt x="6743"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9" name="Google Shape;189;p1"/>
            <p:cNvSpPr/>
            <p:nvPr/>
          </p:nvSpPr>
          <p:spPr>
            <a:xfrm>
              <a:off x="2477665" y="3134441"/>
              <a:ext cx="300229" cy="61260"/>
            </a:xfrm>
            <a:custGeom>
              <a:rect b="b" l="l" r="r" t="t"/>
              <a:pathLst>
                <a:path extrusionOk="0" h="1696" w="8312">
                  <a:moveTo>
                    <a:pt x="8311" y="0"/>
                  </a:moveTo>
                  <a:lnTo>
                    <a:pt x="8311" y="0"/>
                  </a:lnTo>
                  <a:cubicBezTo>
                    <a:pt x="6721" y="789"/>
                    <a:pt x="4942" y="1197"/>
                    <a:pt x="3166" y="1197"/>
                  </a:cubicBezTo>
                  <a:cubicBezTo>
                    <a:pt x="2096" y="1197"/>
                    <a:pt x="1027" y="1049"/>
                    <a:pt x="1" y="747"/>
                  </a:cubicBezTo>
                  <a:lnTo>
                    <a:pt x="1" y="747"/>
                  </a:lnTo>
                  <a:cubicBezTo>
                    <a:pt x="54" y="916"/>
                    <a:pt x="117" y="1083"/>
                    <a:pt x="191" y="1245"/>
                  </a:cubicBezTo>
                  <a:cubicBezTo>
                    <a:pt x="1492" y="1507"/>
                    <a:pt x="2811" y="1696"/>
                    <a:pt x="4133" y="1696"/>
                  </a:cubicBezTo>
                  <a:cubicBezTo>
                    <a:pt x="4406" y="1696"/>
                    <a:pt x="4680" y="1687"/>
                    <a:pt x="4954" y="1670"/>
                  </a:cubicBezTo>
                  <a:cubicBezTo>
                    <a:pt x="6015" y="1603"/>
                    <a:pt x="7075" y="1386"/>
                    <a:pt x="8062" y="999"/>
                  </a:cubicBezTo>
                  <a:cubicBezTo>
                    <a:pt x="8186" y="678"/>
                    <a:pt x="8270" y="342"/>
                    <a:pt x="8311"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0" name="Google Shape;190;p1"/>
            <p:cNvSpPr/>
            <p:nvPr/>
          </p:nvSpPr>
          <p:spPr>
            <a:xfrm>
              <a:off x="2470405" y="3086401"/>
              <a:ext cx="308790" cy="53349"/>
            </a:xfrm>
            <a:custGeom>
              <a:rect b="b" l="l" r="r" t="t"/>
              <a:pathLst>
                <a:path extrusionOk="0" h="1477" w="8549">
                  <a:moveTo>
                    <a:pt x="8472" y="1"/>
                  </a:moveTo>
                  <a:cubicBezTo>
                    <a:pt x="7226" y="512"/>
                    <a:pt x="5886" y="799"/>
                    <a:pt x="4540" y="898"/>
                  </a:cubicBezTo>
                  <a:cubicBezTo>
                    <a:pt x="4140" y="928"/>
                    <a:pt x="3739" y="942"/>
                    <a:pt x="3338" y="942"/>
                  </a:cubicBezTo>
                  <a:cubicBezTo>
                    <a:pt x="2224" y="942"/>
                    <a:pt x="1111" y="835"/>
                    <a:pt x="6" y="666"/>
                  </a:cubicBezTo>
                  <a:cubicBezTo>
                    <a:pt x="2" y="775"/>
                    <a:pt x="0" y="885"/>
                    <a:pt x="6" y="996"/>
                  </a:cubicBezTo>
                  <a:cubicBezTo>
                    <a:pt x="8" y="1055"/>
                    <a:pt x="18" y="1112"/>
                    <a:pt x="22" y="1169"/>
                  </a:cubicBezTo>
                  <a:cubicBezTo>
                    <a:pt x="1342" y="1334"/>
                    <a:pt x="2667" y="1476"/>
                    <a:pt x="3994" y="1476"/>
                  </a:cubicBezTo>
                  <a:cubicBezTo>
                    <a:pt x="4179" y="1476"/>
                    <a:pt x="4365" y="1473"/>
                    <a:pt x="4551" y="1467"/>
                  </a:cubicBezTo>
                  <a:cubicBezTo>
                    <a:pt x="5910" y="1425"/>
                    <a:pt x="7281" y="1208"/>
                    <a:pt x="8545" y="725"/>
                  </a:cubicBezTo>
                  <a:cubicBezTo>
                    <a:pt x="8545" y="680"/>
                    <a:pt x="8548" y="635"/>
                    <a:pt x="8545" y="589"/>
                  </a:cubicBezTo>
                  <a:cubicBezTo>
                    <a:pt x="8534" y="391"/>
                    <a:pt x="8510" y="194"/>
                    <a:pt x="8472"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1" name="Google Shape;191;p1"/>
            <p:cNvSpPr/>
            <p:nvPr/>
          </p:nvSpPr>
          <p:spPr>
            <a:xfrm>
              <a:off x="2471200" y="3112588"/>
              <a:ext cx="307995" cy="65088"/>
            </a:xfrm>
            <a:custGeom>
              <a:rect b="b" l="l" r="r" t="t"/>
              <a:pathLst>
                <a:path extrusionOk="0" h="1802" w="8527">
                  <a:moveTo>
                    <a:pt x="8523" y="0"/>
                  </a:moveTo>
                  <a:cubicBezTo>
                    <a:pt x="7259" y="483"/>
                    <a:pt x="5888" y="700"/>
                    <a:pt x="4530" y="743"/>
                  </a:cubicBezTo>
                  <a:cubicBezTo>
                    <a:pt x="4344" y="749"/>
                    <a:pt x="4158" y="752"/>
                    <a:pt x="3972" y="752"/>
                  </a:cubicBezTo>
                  <a:cubicBezTo>
                    <a:pt x="2645" y="752"/>
                    <a:pt x="1321" y="610"/>
                    <a:pt x="0" y="445"/>
                  </a:cubicBezTo>
                  <a:lnTo>
                    <a:pt x="0" y="445"/>
                  </a:lnTo>
                  <a:cubicBezTo>
                    <a:pt x="27" y="753"/>
                    <a:pt x="87" y="1057"/>
                    <a:pt x="181" y="1352"/>
                  </a:cubicBezTo>
                  <a:cubicBezTo>
                    <a:pt x="1207" y="1654"/>
                    <a:pt x="2275" y="1802"/>
                    <a:pt x="3345" y="1802"/>
                  </a:cubicBezTo>
                  <a:cubicBezTo>
                    <a:pt x="5121" y="1802"/>
                    <a:pt x="6900" y="1394"/>
                    <a:pt x="8491" y="605"/>
                  </a:cubicBezTo>
                  <a:cubicBezTo>
                    <a:pt x="8515" y="404"/>
                    <a:pt x="8526" y="203"/>
                    <a:pt x="8523"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2" name="Google Shape;192;p1"/>
            <p:cNvSpPr/>
            <p:nvPr/>
          </p:nvSpPr>
          <p:spPr>
            <a:xfrm>
              <a:off x="2529353" y="2849454"/>
              <a:ext cx="182406" cy="517202"/>
            </a:xfrm>
            <a:custGeom>
              <a:rect b="b" l="l" r="r" t="t"/>
              <a:pathLst>
                <a:path extrusionOk="0" h="14319" w="5050">
                  <a:moveTo>
                    <a:pt x="4512" y="1"/>
                  </a:moveTo>
                  <a:cubicBezTo>
                    <a:pt x="4339" y="1"/>
                    <a:pt x="3996" y="216"/>
                    <a:pt x="3248" y="1975"/>
                  </a:cubicBezTo>
                  <a:cubicBezTo>
                    <a:pt x="3103" y="2316"/>
                    <a:pt x="2954" y="2689"/>
                    <a:pt x="2804" y="3087"/>
                  </a:cubicBezTo>
                  <a:cubicBezTo>
                    <a:pt x="2896" y="3090"/>
                    <a:pt x="2987" y="3098"/>
                    <a:pt x="3078" y="3108"/>
                  </a:cubicBezTo>
                  <a:cubicBezTo>
                    <a:pt x="3768" y="1290"/>
                    <a:pt x="4313" y="295"/>
                    <a:pt x="4512" y="266"/>
                  </a:cubicBezTo>
                  <a:lnTo>
                    <a:pt x="4512" y="266"/>
                  </a:lnTo>
                  <a:cubicBezTo>
                    <a:pt x="4671" y="399"/>
                    <a:pt x="4600" y="1512"/>
                    <a:pt x="4213" y="3384"/>
                  </a:cubicBezTo>
                  <a:cubicBezTo>
                    <a:pt x="3987" y="4470"/>
                    <a:pt x="3657" y="5810"/>
                    <a:pt x="3201" y="7367"/>
                  </a:cubicBezTo>
                  <a:cubicBezTo>
                    <a:pt x="2704" y="9065"/>
                    <a:pt x="2222" y="10463"/>
                    <a:pt x="1801" y="11539"/>
                  </a:cubicBezTo>
                  <a:cubicBezTo>
                    <a:pt x="1170" y="13150"/>
                    <a:pt x="678" y="14032"/>
                    <a:pt x="492" y="14059"/>
                  </a:cubicBezTo>
                  <a:cubicBezTo>
                    <a:pt x="339" y="13932"/>
                    <a:pt x="398" y="12905"/>
                    <a:pt x="743" y="11176"/>
                  </a:cubicBezTo>
                  <a:cubicBezTo>
                    <a:pt x="662" y="11135"/>
                    <a:pt x="580" y="11094"/>
                    <a:pt x="503" y="11049"/>
                  </a:cubicBezTo>
                  <a:cubicBezTo>
                    <a:pt x="158" y="12741"/>
                    <a:pt x="0" y="14191"/>
                    <a:pt x="410" y="14310"/>
                  </a:cubicBezTo>
                  <a:cubicBezTo>
                    <a:pt x="428" y="14316"/>
                    <a:pt x="446" y="14318"/>
                    <a:pt x="463" y="14318"/>
                  </a:cubicBezTo>
                  <a:cubicBezTo>
                    <a:pt x="467" y="14318"/>
                    <a:pt x="470" y="14318"/>
                    <a:pt x="473" y="14318"/>
                  </a:cubicBezTo>
                  <a:cubicBezTo>
                    <a:pt x="878" y="14298"/>
                    <a:pt x="1479" y="13084"/>
                    <a:pt x="2062" y="11587"/>
                  </a:cubicBezTo>
                  <a:cubicBezTo>
                    <a:pt x="2598" y="10210"/>
                    <a:pt x="3119" y="8594"/>
                    <a:pt x="3457" y="7442"/>
                  </a:cubicBezTo>
                  <a:cubicBezTo>
                    <a:pt x="3869" y="6032"/>
                    <a:pt x="4214" y="4671"/>
                    <a:pt x="4460" y="3498"/>
                  </a:cubicBezTo>
                  <a:cubicBezTo>
                    <a:pt x="4541" y="3107"/>
                    <a:pt x="4612" y="2737"/>
                    <a:pt x="4670" y="2392"/>
                  </a:cubicBezTo>
                  <a:cubicBezTo>
                    <a:pt x="5049" y="149"/>
                    <a:pt x="4729" y="55"/>
                    <a:pt x="4593" y="15"/>
                  </a:cubicBezTo>
                  <a:cubicBezTo>
                    <a:pt x="4571" y="8"/>
                    <a:pt x="4545" y="1"/>
                    <a:pt x="45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3" name="Google Shape;193;p1"/>
            <p:cNvSpPr/>
            <p:nvPr/>
          </p:nvSpPr>
          <p:spPr>
            <a:xfrm>
              <a:off x="2799061" y="1843693"/>
              <a:ext cx="342851" cy="102834"/>
            </a:xfrm>
            <a:custGeom>
              <a:rect b="b" l="l" r="r" t="t"/>
              <a:pathLst>
                <a:path extrusionOk="0" h="2847" w="9492">
                  <a:moveTo>
                    <a:pt x="3133" y="0"/>
                  </a:moveTo>
                  <a:cubicBezTo>
                    <a:pt x="2082" y="0"/>
                    <a:pt x="1030" y="247"/>
                    <a:pt x="87" y="713"/>
                  </a:cubicBezTo>
                  <a:cubicBezTo>
                    <a:pt x="1" y="1239"/>
                    <a:pt x="11" y="1776"/>
                    <a:pt x="114" y="2300"/>
                  </a:cubicBezTo>
                  <a:cubicBezTo>
                    <a:pt x="1499" y="1776"/>
                    <a:pt x="2929" y="1362"/>
                    <a:pt x="4353" y="1362"/>
                  </a:cubicBezTo>
                  <a:cubicBezTo>
                    <a:pt x="4883" y="1362"/>
                    <a:pt x="5413" y="1420"/>
                    <a:pt x="5939" y="1550"/>
                  </a:cubicBezTo>
                  <a:cubicBezTo>
                    <a:pt x="7097" y="1838"/>
                    <a:pt x="8157" y="2467"/>
                    <a:pt x="9282" y="2847"/>
                  </a:cubicBezTo>
                  <a:cubicBezTo>
                    <a:pt x="9404" y="2454"/>
                    <a:pt x="9475" y="2048"/>
                    <a:pt x="9492" y="1638"/>
                  </a:cubicBezTo>
                  <a:cubicBezTo>
                    <a:pt x="7790" y="1514"/>
                    <a:pt x="6179" y="493"/>
                    <a:pt x="4467" y="137"/>
                  </a:cubicBezTo>
                  <a:cubicBezTo>
                    <a:pt x="4028" y="45"/>
                    <a:pt x="3581" y="0"/>
                    <a:pt x="3133" y="0"/>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4" name="Google Shape;194;p1"/>
            <p:cNvSpPr/>
            <p:nvPr/>
          </p:nvSpPr>
          <p:spPr>
            <a:xfrm>
              <a:off x="2851254" y="1723774"/>
              <a:ext cx="182587" cy="60068"/>
            </a:xfrm>
            <a:custGeom>
              <a:rect b="b" l="l" r="r" t="t"/>
              <a:pathLst>
                <a:path extrusionOk="0" h="1663" w="5055">
                  <a:moveTo>
                    <a:pt x="3317" y="1"/>
                  </a:moveTo>
                  <a:cubicBezTo>
                    <a:pt x="2098" y="1"/>
                    <a:pt x="900" y="473"/>
                    <a:pt x="1" y="1360"/>
                  </a:cubicBezTo>
                  <a:cubicBezTo>
                    <a:pt x="528" y="1546"/>
                    <a:pt x="1067" y="1663"/>
                    <a:pt x="1611" y="1663"/>
                  </a:cubicBezTo>
                  <a:cubicBezTo>
                    <a:pt x="1852" y="1663"/>
                    <a:pt x="2095" y="1639"/>
                    <a:pt x="2337" y="1589"/>
                  </a:cubicBezTo>
                  <a:cubicBezTo>
                    <a:pt x="3306" y="1384"/>
                    <a:pt x="4162" y="762"/>
                    <a:pt x="5054" y="332"/>
                  </a:cubicBezTo>
                  <a:cubicBezTo>
                    <a:pt x="4490" y="109"/>
                    <a:pt x="3901" y="1"/>
                    <a:pt x="3317" y="1"/>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5" name="Google Shape;195;p1"/>
            <p:cNvSpPr/>
            <p:nvPr/>
          </p:nvSpPr>
          <p:spPr>
            <a:xfrm>
              <a:off x="2826476" y="1735766"/>
              <a:ext cx="287118" cy="81198"/>
            </a:xfrm>
            <a:custGeom>
              <a:rect b="b" l="l" r="r" t="t"/>
              <a:pathLst>
                <a:path extrusionOk="0" h="2248" w="7949">
                  <a:moveTo>
                    <a:pt x="5739" y="0"/>
                  </a:moveTo>
                  <a:cubicBezTo>
                    <a:pt x="4848" y="430"/>
                    <a:pt x="3992" y="1052"/>
                    <a:pt x="3022" y="1257"/>
                  </a:cubicBezTo>
                  <a:cubicBezTo>
                    <a:pt x="2780" y="1307"/>
                    <a:pt x="2538" y="1331"/>
                    <a:pt x="2296" y="1331"/>
                  </a:cubicBezTo>
                  <a:cubicBezTo>
                    <a:pt x="1753" y="1331"/>
                    <a:pt x="1214" y="1214"/>
                    <a:pt x="687" y="1028"/>
                  </a:cubicBezTo>
                  <a:cubicBezTo>
                    <a:pt x="425" y="1287"/>
                    <a:pt x="195" y="1575"/>
                    <a:pt x="0" y="1886"/>
                  </a:cubicBezTo>
                  <a:cubicBezTo>
                    <a:pt x="794" y="2124"/>
                    <a:pt x="1623" y="2247"/>
                    <a:pt x="2451" y="2247"/>
                  </a:cubicBezTo>
                  <a:cubicBezTo>
                    <a:pt x="2951" y="2247"/>
                    <a:pt x="3452" y="2202"/>
                    <a:pt x="3944" y="2110"/>
                  </a:cubicBezTo>
                  <a:cubicBezTo>
                    <a:pt x="4704" y="1966"/>
                    <a:pt x="5446" y="1717"/>
                    <a:pt x="6217" y="1650"/>
                  </a:cubicBezTo>
                  <a:cubicBezTo>
                    <a:pt x="6364" y="1637"/>
                    <a:pt x="6512" y="1630"/>
                    <a:pt x="6660" y="1630"/>
                  </a:cubicBezTo>
                  <a:cubicBezTo>
                    <a:pt x="7093" y="1630"/>
                    <a:pt x="7524" y="1684"/>
                    <a:pt x="7949" y="1778"/>
                  </a:cubicBezTo>
                  <a:cubicBezTo>
                    <a:pt x="7411" y="974"/>
                    <a:pt x="6640" y="353"/>
                    <a:pt x="5739" y="0"/>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6" name="Google Shape;196;p1"/>
            <p:cNvSpPr/>
            <p:nvPr/>
          </p:nvSpPr>
          <p:spPr>
            <a:xfrm>
              <a:off x="2802167" y="1794642"/>
              <a:ext cx="340178" cy="108252"/>
            </a:xfrm>
            <a:custGeom>
              <a:rect b="b" l="l" r="r" t="t"/>
              <a:pathLst>
                <a:path extrusionOk="0" h="2997" w="9418">
                  <a:moveTo>
                    <a:pt x="7334" y="0"/>
                  </a:moveTo>
                  <a:cubicBezTo>
                    <a:pt x="7186" y="0"/>
                    <a:pt x="7038" y="7"/>
                    <a:pt x="6891" y="20"/>
                  </a:cubicBezTo>
                  <a:cubicBezTo>
                    <a:pt x="6119" y="87"/>
                    <a:pt x="5377" y="336"/>
                    <a:pt x="4617" y="480"/>
                  </a:cubicBezTo>
                  <a:cubicBezTo>
                    <a:pt x="4125" y="572"/>
                    <a:pt x="3624" y="617"/>
                    <a:pt x="3124" y="617"/>
                  </a:cubicBezTo>
                  <a:cubicBezTo>
                    <a:pt x="2296" y="617"/>
                    <a:pt x="1467" y="494"/>
                    <a:pt x="673" y="256"/>
                  </a:cubicBezTo>
                  <a:cubicBezTo>
                    <a:pt x="326" y="807"/>
                    <a:pt x="96" y="1426"/>
                    <a:pt x="1" y="2071"/>
                  </a:cubicBezTo>
                  <a:cubicBezTo>
                    <a:pt x="944" y="1605"/>
                    <a:pt x="1996" y="1359"/>
                    <a:pt x="3047" y="1359"/>
                  </a:cubicBezTo>
                  <a:cubicBezTo>
                    <a:pt x="3495" y="1359"/>
                    <a:pt x="3942" y="1404"/>
                    <a:pt x="4381" y="1495"/>
                  </a:cubicBezTo>
                  <a:cubicBezTo>
                    <a:pt x="6093" y="1852"/>
                    <a:pt x="7704" y="2872"/>
                    <a:pt x="9406" y="2996"/>
                  </a:cubicBezTo>
                  <a:cubicBezTo>
                    <a:pt x="9409" y="2922"/>
                    <a:pt x="9417" y="2849"/>
                    <a:pt x="9417" y="2774"/>
                  </a:cubicBezTo>
                  <a:cubicBezTo>
                    <a:pt x="9418" y="1840"/>
                    <a:pt x="9142" y="926"/>
                    <a:pt x="8622" y="148"/>
                  </a:cubicBezTo>
                  <a:cubicBezTo>
                    <a:pt x="8197" y="54"/>
                    <a:pt x="7766" y="0"/>
                    <a:pt x="7334"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7" name="Google Shape;197;p1"/>
            <p:cNvSpPr/>
            <p:nvPr/>
          </p:nvSpPr>
          <p:spPr>
            <a:xfrm>
              <a:off x="2813437" y="1956820"/>
              <a:ext cx="301169" cy="71951"/>
            </a:xfrm>
            <a:custGeom>
              <a:rect b="b" l="l" r="r" t="t"/>
              <a:pathLst>
                <a:path extrusionOk="0" h="1992" w="8338">
                  <a:moveTo>
                    <a:pt x="806" y="0"/>
                  </a:moveTo>
                  <a:cubicBezTo>
                    <a:pt x="530" y="0"/>
                    <a:pt x="258" y="32"/>
                    <a:pt x="1" y="104"/>
                  </a:cubicBezTo>
                  <a:cubicBezTo>
                    <a:pt x="190" y="570"/>
                    <a:pt x="459" y="1001"/>
                    <a:pt x="793" y="1377"/>
                  </a:cubicBezTo>
                  <a:cubicBezTo>
                    <a:pt x="807" y="1372"/>
                    <a:pt x="818" y="1363"/>
                    <a:pt x="831" y="1358"/>
                  </a:cubicBezTo>
                  <a:cubicBezTo>
                    <a:pt x="1109" y="1254"/>
                    <a:pt x="1408" y="1229"/>
                    <a:pt x="1705" y="1229"/>
                  </a:cubicBezTo>
                  <a:cubicBezTo>
                    <a:pt x="1766" y="1229"/>
                    <a:pt x="1828" y="1230"/>
                    <a:pt x="1889" y="1231"/>
                  </a:cubicBezTo>
                  <a:cubicBezTo>
                    <a:pt x="2291" y="1241"/>
                    <a:pt x="2696" y="1275"/>
                    <a:pt x="3085" y="1379"/>
                  </a:cubicBezTo>
                  <a:cubicBezTo>
                    <a:pt x="3400" y="1463"/>
                    <a:pt x="3699" y="1592"/>
                    <a:pt x="4008" y="1693"/>
                  </a:cubicBezTo>
                  <a:cubicBezTo>
                    <a:pt x="4681" y="1911"/>
                    <a:pt x="5378" y="1992"/>
                    <a:pt x="6084" y="1992"/>
                  </a:cubicBezTo>
                  <a:cubicBezTo>
                    <a:pt x="6522" y="1992"/>
                    <a:pt x="6965" y="1961"/>
                    <a:pt x="7407" y="1913"/>
                  </a:cubicBezTo>
                  <a:cubicBezTo>
                    <a:pt x="7767" y="1610"/>
                    <a:pt x="8081" y="1257"/>
                    <a:pt x="8338" y="862"/>
                  </a:cubicBezTo>
                  <a:cubicBezTo>
                    <a:pt x="8262" y="859"/>
                    <a:pt x="8187" y="858"/>
                    <a:pt x="8111" y="858"/>
                  </a:cubicBezTo>
                  <a:cubicBezTo>
                    <a:pt x="7229" y="858"/>
                    <a:pt x="6326" y="1008"/>
                    <a:pt x="5436" y="1008"/>
                  </a:cubicBezTo>
                  <a:cubicBezTo>
                    <a:pt x="5120" y="1008"/>
                    <a:pt x="4806" y="989"/>
                    <a:pt x="4495" y="938"/>
                  </a:cubicBezTo>
                  <a:cubicBezTo>
                    <a:pt x="3568" y="785"/>
                    <a:pt x="2711" y="350"/>
                    <a:pt x="1798" y="126"/>
                  </a:cubicBezTo>
                  <a:cubicBezTo>
                    <a:pt x="1479" y="47"/>
                    <a:pt x="1140" y="0"/>
                    <a:pt x="806" y="0"/>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8" name="Google Shape;198;p1"/>
            <p:cNvSpPr/>
            <p:nvPr/>
          </p:nvSpPr>
          <p:spPr>
            <a:xfrm>
              <a:off x="2842044" y="2001176"/>
              <a:ext cx="238934" cy="64799"/>
            </a:xfrm>
            <a:custGeom>
              <a:rect b="b" l="l" r="r" t="t"/>
              <a:pathLst>
                <a:path extrusionOk="0" h="1794" w="6615">
                  <a:moveTo>
                    <a:pt x="925" y="0"/>
                  </a:moveTo>
                  <a:cubicBezTo>
                    <a:pt x="623" y="0"/>
                    <a:pt x="320" y="25"/>
                    <a:pt x="39" y="130"/>
                  </a:cubicBezTo>
                  <a:cubicBezTo>
                    <a:pt x="26" y="134"/>
                    <a:pt x="14" y="143"/>
                    <a:pt x="1" y="148"/>
                  </a:cubicBezTo>
                  <a:cubicBezTo>
                    <a:pt x="869" y="1152"/>
                    <a:pt x="2144" y="1793"/>
                    <a:pt x="3576" y="1793"/>
                  </a:cubicBezTo>
                  <a:cubicBezTo>
                    <a:pt x="3615" y="1793"/>
                    <a:pt x="3653" y="1789"/>
                    <a:pt x="3692" y="1788"/>
                  </a:cubicBezTo>
                  <a:cubicBezTo>
                    <a:pt x="4764" y="1762"/>
                    <a:pt x="5794" y="1372"/>
                    <a:pt x="6615" y="683"/>
                  </a:cubicBezTo>
                  <a:lnTo>
                    <a:pt x="6615" y="683"/>
                  </a:lnTo>
                  <a:cubicBezTo>
                    <a:pt x="6173" y="732"/>
                    <a:pt x="5731" y="763"/>
                    <a:pt x="5292" y="763"/>
                  </a:cubicBezTo>
                  <a:cubicBezTo>
                    <a:pt x="4587" y="763"/>
                    <a:pt x="3889" y="682"/>
                    <a:pt x="3216" y="464"/>
                  </a:cubicBezTo>
                  <a:cubicBezTo>
                    <a:pt x="2907" y="364"/>
                    <a:pt x="2608" y="235"/>
                    <a:pt x="2293" y="150"/>
                  </a:cubicBezTo>
                  <a:cubicBezTo>
                    <a:pt x="1904" y="47"/>
                    <a:pt x="1499" y="12"/>
                    <a:pt x="1097" y="2"/>
                  </a:cubicBezTo>
                  <a:cubicBezTo>
                    <a:pt x="1039" y="1"/>
                    <a:pt x="982" y="0"/>
                    <a:pt x="925"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9" name="Google Shape;199;p1"/>
            <p:cNvSpPr/>
            <p:nvPr/>
          </p:nvSpPr>
          <p:spPr>
            <a:xfrm>
              <a:off x="2803142" y="1892888"/>
              <a:ext cx="331184" cy="100341"/>
            </a:xfrm>
            <a:custGeom>
              <a:rect b="b" l="l" r="r" t="t"/>
              <a:pathLst>
                <a:path extrusionOk="0" h="2778" w="9169">
                  <a:moveTo>
                    <a:pt x="4099" y="364"/>
                  </a:moveTo>
                  <a:cubicBezTo>
                    <a:pt x="4353" y="364"/>
                    <a:pt x="4607" y="379"/>
                    <a:pt x="4859" y="409"/>
                  </a:cubicBezTo>
                  <a:cubicBezTo>
                    <a:pt x="5200" y="449"/>
                    <a:pt x="5603" y="575"/>
                    <a:pt x="5685" y="908"/>
                  </a:cubicBezTo>
                  <a:cubicBezTo>
                    <a:pt x="5742" y="1140"/>
                    <a:pt x="5602" y="1388"/>
                    <a:pt x="5400" y="1516"/>
                  </a:cubicBezTo>
                  <a:cubicBezTo>
                    <a:pt x="5383" y="1527"/>
                    <a:pt x="5362" y="1534"/>
                    <a:pt x="5344" y="1544"/>
                  </a:cubicBezTo>
                  <a:cubicBezTo>
                    <a:pt x="5205" y="1635"/>
                    <a:pt x="5010" y="1670"/>
                    <a:pt x="4838" y="1675"/>
                  </a:cubicBezTo>
                  <a:cubicBezTo>
                    <a:pt x="4794" y="1677"/>
                    <a:pt x="4751" y="1677"/>
                    <a:pt x="4708" y="1677"/>
                  </a:cubicBezTo>
                  <a:cubicBezTo>
                    <a:pt x="4346" y="1677"/>
                    <a:pt x="3985" y="1629"/>
                    <a:pt x="3637" y="1533"/>
                  </a:cubicBezTo>
                  <a:cubicBezTo>
                    <a:pt x="3327" y="1448"/>
                    <a:pt x="2974" y="1251"/>
                    <a:pt x="2978" y="930"/>
                  </a:cubicBezTo>
                  <a:cubicBezTo>
                    <a:pt x="2979" y="736"/>
                    <a:pt x="3122" y="566"/>
                    <a:pt x="3295" y="480"/>
                  </a:cubicBezTo>
                  <a:cubicBezTo>
                    <a:pt x="3469" y="393"/>
                    <a:pt x="3667" y="376"/>
                    <a:pt x="3861" y="369"/>
                  </a:cubicBezTo>
                  <a:cubicBezTo>
                    <a:pt x="3940" y="366"/>
                    <a:pt x="4019" y="364"/>
                    <a:pt x="4099" y="364"/>
                  </a:cubicBezTo>
                  <a:close/>
                  <a:moveTo>
                    <a:pt x="4239" y="0"/>
                  </a:moveTo>
                  <a:cubicBezTo>
                    <a:pt x="2816" y="0"/>
                    <a:pt x="1386" y="414"/>
                    <a:pt x="1" y="937"/>
                  </a:cubicBezTo>
                  <a:cubicBezTo>
                    <a:pt x="63" y="1259"/>
                    <a:pt x="159" y="1572"/>
                    <a:pt x="286" y="1873"/>
                  </a:cubicBezTo>
                  <a:cubicBezTo>
                    <a:pt x="542" y="1802"/>
                    <a:pt x="814" y="1770"/>
                    <a:pt x="1089" y="1770"/>
                  </a:cubicBezTo>
                  <a:cubicBezTo>
                    <a:pt x="1424" y="1770"/>
                    <a:pt x="1763" y="1817"/>
                    <a:pt x="2083" y="1896"/>
                  </a:cubicBezTo>
                  <a:cubicBezTo>
                    <a:pt x="2996" y="2120"/>
                    <a:pt x="3853" y="2554"/>
                    <a:pt x="4780" y="2708"/>
                  </a:cubicBezTo>
                  <a:cubicBezTo>
                    <a:pt x="5090" y="2759"/>
                    <a:pt x="5404" y="2778"/>
                    <a:pt x="5719" y="2778"/>
                  </a:cubicBezTo>
                  <a:cubicBezTo>
                    <a:pt x="6607" y="2778"/>
                    <a:pt x="7510" y="2628"/>
                    <a:pt x="8391" y="2628"/>
                  </a:cubicBezTo>
                  <a:cubicBezTo>
                    <a:pt x="8468" y="2628"/>
                    <a:pt x="8546" y="2629"/>
                    <a:pt x="8623" y="2632"/>
                  </a:cubicBezTo>
                  <a:cubicBezTo>
                    <a:pt x="8856" y="2276"/>
                    <a:pt x="9039" y="1890"/>
                    <a:pt x="9169" y="1485"/>
                  </a:cubicBezTo>
                  <a:cubicBezTo>
                    <a:pt x="8044" y="1105"/>
                    <a:pt x="6984" y="475"/>
                    <a:pt x="5826" y="188"/>
                  </a:cubicBezTo>
                  <a:cubicBezTo>
                    <a:pt x="5300" y="58"/>
                    <a:pt x="4770" y="0"/>
                    <a:pt x="4239" y="0"/>
                  </a:cubicBezTo>
                  <a:close/>
                </a:path>
              </a:pathLst>
            </a:custGeom>
            <a:solidFill>
              <a:srgbClr val="ACE146"/>
            </a:solidFill>
            <a:ln cap="flat" cmpd="sng" w="9525">
              <a:solidFill>
                <a:srgbClr val="ACE1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00" name="Google Shape;200;p1"/>
            <p:cNvSpPr/>
            <p:nvPr/>
          </p:nvSpPr>
          <p:spPr>
            <a:xfrm>
              <a:off x="2910563" y="1906000"/>
              <a:ext cx="99980" cy="47462"/>
            </a:xfrm>
            <a:custGeom>
              <a:rect b="b" l="l" r="r" t="t"/>
              <a:pathLst>
                <a:path extrusionOk="0" h="1314" w="2768">
                  <a:moveTo>
                    <a:pt x="1117" y="0"/>
                  </a:moveTo>
                  <a:cubicBezTo>
                    <a:pt x="1040" y="0"/>
                    <a:pt x="964" y="2"/>
                    <a:pt x="887" y="5"/>
                  </a:cubicBezTo>
                  <a:cubicBezTo>
                    <a:pt x="693" y="12"/>
                    <a:pt x="494" y="30"/>
                    <a:pt x="321" y="116"/>
                  </a:cubicBezTo>
                  <a:cubicBezTo>
                    <a:pt x="148" y="203"/>
                    <a:pt x="5" y="372"/>
                    <a:pt x="4" y="566"/>
                  </a:cubicBezTo>
                  <a:cubicBezTo>
                    <a:pt x="0" y="888"/>
                    <a:pt x="353" y="1084"/>
                    <a:pt x="663" y="1170"/>
                  </a:cubicBezTo>
                  <a:cubicBezTo>
                    <a:pt x="1009" y="1265"/>
                    <a:pt x="1367" y="1314"/>
                    <a:pt x="1725" y="1314"/>
                  </a:cubicBezTo>
                  <a:cubicBezTo>
                    <a:pt x="1771" y="1314"/>
                    <a:pt x="1818" y="1313"/>
                    <a:pt x="1864" y="1311"/>
                  </a:cubicBezTo>
                  <a:cubicBezTo>
                    <a:pt x="2036" y="1306"/>
                    <a:pt x="2231" y="1271"/>
                    <a:pt x="2370" y="1181"/>
                  </a:cubicBezTo>
                  <a:cubicBezTo>
                    <a:pt x="2388" y="1171"/>
                    <a:pt x="2409" y="1164"/>
                    <a:pt x="2426" y="1152"/>
                  </a:cubicBezTo>
                  <a:cubicBezTo>
                    <a:pt x="2628" y="1024"/>
                    <a:pt x="2768" y="777"/>
                    <a:pt x="2711" y="545"/>
                  </a:cubicBezTo>
                  <a:cubicBezTo>
                    <a:pt x="2630" y="211"/>
                    <a:pt x="2226" y="86"/>
                    <a:pt x="1885" y="46"/>
                  </a:cubicBezTo>
                  <a:cubicBezTo>
                    <a:pt x="1630" y="16"/>
                    <a:pt x="1373" y="0"/>
                    <a:pt x="1117" y="0"/>
                  </a:cubicBez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01" name="Google Shape;201;p1"/>
            <p:cNvSpPr/>
            <p:nvPr/>
          </p:nvSpPr>
          <p:spPr>
            <a:xfrm>
              <a:off x="3276965" y="2223422"/>
              <a:ext cx="85135" cy="55372"/>
            </a:xfrm>
            <a:custGeom>
              <a:rect b="b" l="l" r="r" t="t"/>
              <a:pathLst>
                <a:path extrusionOk="0" h="1533" w="2357">
                  <a:moveTo>
                    <a:pt x="1863" y="1"/>
                  </a:moveTo>
                  <a:cubicBezTo>
                    <a:pt x="971" y="1"/>
                    <a:pt x="225" y="608"/>
                    <a:pt x="0" y="1428"/>
                  </a:cubicBezTo>
                  <a:cubicBezTo>
                    <a:pt x="156" y="1491"/>
                    <a:pt x="321" y="1532"/>
                    <a:pt x="490" y="1532"/>
                  </a:cubicBezTo>
                  <a:cubicBezTo>
                    <a:pt x="511" y="1532"/>
                    <a:pt x="532" y="1532"/>
                    <a:pt x="553" y="1530"/>
                  </a:cubicBezTo>
                  <a:cubicBezTo>
                    <a:pt x="965" y="1504"/>
                    <a:pt x="1346" y="1303"/>
                    <a:pt x="1691" y="1075"/>
                  </a:cubicBezTo>
                  <a:cubicBezTo>
                    <a:pt x="1771" y="1023"/>
                    <a:pt x="1852" y="967"/>
                    <a:pt x="1902" y="885"/>
                  </a:cubicBezTo>
                  <a:cubicBezTo>
                    <a:pt x="1989" y="739"/>
                    <a:pt x="1958" y="546"/>
                    <a:pt x="2045" y="399"/>
                  </a:cubicBezTo>
                  <a:cubicBezTo>
                    <a:pt x="2107" y="297"/>
                    <a:pt x="2217" y="235"/>
                    <a:pt x="2301" y="149"/>
                  </a:cubicBezTo>
                  <a:cubicBezTo>
                    <a:pt x="2323" y="126"/>
                    <a:pt x="2341" y="100"/>
                    <a:pt x="2357" y="72"/>
                  </a:cubicBezTo>
                  <a:cubicBezTo>
                    <a:pt x="2199" y="30"/>
                    <a:pt x="2035" y="1"/>
                    <a:pt x="186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02" name="Google Shape;202;p1"/>
            <p:cNvSpPr/>
            <p:nvPr/>
          </p:nvSpPr>
          <p:spPr>
            <a:xfrm>
              <a:off x="3292352" y="2317262"/>
              <a:ext cx="68303" cy="46378"/>
            </a:xfrm>
            <a:custGeom>
              <a:rect b="b" l="l" r="r" t="t"/>
              <a:pathLst>
                <a:path extrusionOk="0" h="1284" w="1891">
                  <a:moveTo>
                    <a:pt x="1270" y="1"/>
                  </a:moveTo>
                  <a:cubicBezTo>
                    <a:pt x="1253" y="1"/>
                    <a:pt x="1235" y="2"/>
                    <a:pt x="1218" y="3"/>
                  </a:cubicBezTo>
                  <a:cubicBezTo>
                    <a:pt x="941" y="21"/>
                    <a:pt x="653" y="65"/>
                    <a:pt x="426" y="224"/>
                  </a:cubicBezTo>
                  <a:cubicBezTo>
                    <a:pt x="265" y="336"/>
                    <a:pt x="139" y="497"/>
                    <a:pt x="1" y="638"/>
                  </a:cubicBezTo>
                  <a:cubicBezTo>
                    <a:pt x="356" y="1031"/>
                    <a:pt x="866" y="1283"/>
                    <a:pt x="1437" y="1283"/>
                  </a:cubicBezTo>
                  <a:cubicBezTo>
                    <a:pt x="1590" y="1282"/>
                    <a:pt x="1741" y="1262"/>
                    <a:pt x="1890" y="1225"/>
                  </a:cubicBezTo>
                  <a:cubicBezTo>
                    <a:pt x="1881" y="1207"/>
                    <a:pt x="1874" y="1188"/>
                    <a:pt x="1864" y="1170"/>
                  </a:cubicBezTo>
                  <a:cubicBezTo>
                    <a:pt x="1730" y="956"/>
                    <a:pt x="1526" y="767"/>
                    <a:pt x="1500" y="514"/>
                  </a:cubicBezTo>
                  <a:cubicBezTo>
                    <a:pt x="1491" y="423"/>
                    <a:pt x="1506" y="330"/>
                    <a:pt x="1498" y="238"/>
                  </a:cubicBezTo>
                  <a:cubicBezTo>
                    <a:pt x="1488" y="146"/>
                    <a:pt x="1444" y="48"/>
                    <a:pt x="1358" y="15"/>
                  </a:cubicBezTo>
                  <a:cubicBezTo>
                    <a:pt x="1330" y="4"/>
                    <a:pt x="1300" y="1"/>
                    <a:pt x="1270" y="1"/>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03" name="Google Shape;203;p1"/>
            <p:cNvSpPr/>
            <p:nvPr/>
          </p:nvSpPr>
          <p:spPr>
            <a:xfrm>
              <a:off x="3370226" y="2240001"/>
              <a:ext cx="44139" cy="70434"/>
            </a:xfrm>
            <a:custGeom>
              <a:rect b="b" l="l" r="r" t="t"/>
              <a:pathLst>
                <a:path extrusionOk="0" h="1950" w="1222">
                  <a:moveTo>
                    <a:pt x="519" y="1"/>
                  </a:moveTo>
                  <a:cubicBezTo>
                    <a:pt x="332" y="161"/>
                    <a:pt x="197" y="388"/>
                    <a:pt x="74" y="609"/>
                  </a:cubicBezTo>
                  <a:cubicBezTo>
                    <a:pt x="47" y="657"/>
                    <a:pt x="19" y="706"/>
                    <a:pt x="13" y="760"/>
                  </a:cubicBezTo>
                  <a:cubicBezTo>
                    <a:pt x="1" y="854"/>
                    <a:pt x="52" y="943"/>
                    <a:pt x="100" y="1023"/>
                  </a:cubicBezTo>
                  <a:cubicBezTo>
                    <a:pt x="188" y="1169"/>
                    <a:pt x="282" y="1320"/>
                    <a:pt x="427" y="1407"/>
                  </a:cubicBezTo>
                  <a:cubicBezTo>
                    <a:pt x="529" y="1467"/>
                    <a:pt x="648" y="1491"/>
                    <a:pt x="751" y="1550"/>
                  </a:cubicBezTo>
                  <a:cubicBezTo>
                    <a:pt x="916" y="1645"/>
                    <a:pt x="1020" y="1816"/>
                    <a:pt x="1158" y="1949"/>
                  </a:cubicBezTo>
                  <a:cubicBezTo>
                    <a:pt x="1198" y="1797"/>
                    <a:pt x="1219" y="1640"/>
                    <a:pt x="1222" y="1482"/>
                  </a:cubicBezTo>
                  <a:cubicBezTo>
                    <a:pt x="1222" y="884"/>
                    <a:pt x="944" y="356"/>
                    <a:pt x="51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04" name="Google Shape;204;p1"/>
            <p:cNvSpPr/>
            <p:nvPr/>
          </p:nvSpPr>
          <p:spPr>
            <a:xfrm>
              <a:off x="3274147" y="2225987"/>
              <a:ext cx="137942" cy="100739"/>
            </a:xfrm>
            <a:custGeom>
              <a:rect b="b" l="l" r="r" t="t"/>
              <a:pathLst>
                <a:path extrusionOk="0" h="2789" w="3819">
                  <a:moveTo>
                    <a:pt x="2435" y="0"/>
                  </a:moveTo>
                  <a:cubicBezTo>
                    <a:pt x="2419" y="29"/>
                    <a:pt x="2401" y="54"/>
                    <a:pt x="2379" y="76"/>
                  </a:cubicBezTo>
                  <a:cubicBezTo>
                    <a:pt x="2295" y="162"/>
                    <a:pt x="2185" y="226"/>
                    <a:pt x="2123" y="328"/>
                  </a:cubicBezTo>
                  <a:cubicBezTo>
                    <a:pt x="2036" y="474"/>
                    <a:pt x="2067" y="667"/>
                    <a:pt x="1980" y="814"/>
                  </a:cubicBezTo>
                  <a:cubicBezTo>
                    <a:pt x="1930" y="896"/>
                    <a:pt x="1849" y="952"/>
                    <a:pt x="1769" y="1004"/>
                  </a:cubicBezTo>
                  <a:cubicBezTo>
                    <a:pt x="1424" y="1232"/>
                    <a:pt x="1043" y="1433"/>
                    <a:pt x="631" y="1458"/>
                  </a:cubicBezTo>
                  <a:cubicBezTo>
                    <a:pt x="610" y="1459"/>
                    <a:pt x="589" y="1460"/>
                    <a:pt x="568" y="1460"/>
                  </a:cubicBezTo>
                  <a:cubicBezTo>
                    <a:pt x="399" y="1460"/>
                    <a:pt x="234" y="1419"/>
                    <a:pt x="78" y="1356"/>
                  </a:cubicBezTo>
                  <a:cubicBezTo>
                    <a:pt x="32" y="1520"/>
                    <a:pt x="1" y="1690"/>
                    <a:pt x="1" y="1869"/>
                  </a:cubicBezTo>
                  <a:cubicBezTo>
                    <a:pt x="1" y="1901"/>
                    <a:pt x="9" y="1930"/>
                    <a:pt x="10" y="1962"/>
                  </a:cubicBezTo>
                  <a:cubicBezTo>
                    <a:pt x="147" y="1993"/>
                    <a:pt x="289" y="2009"/>
                    <a:pt x="430" y="2009"/>
                  </a:cubicBezTo>
                  <a:cubicBezTo>
                    <a:pt x="758" y="2009"/>
                    <a:pt x="1086" y="1924"/>
                    <a:pt x="1366" y="1754"/>
                  </a:cubicBezTo>
                  <a:cubicBezTo>
                    <a:pt x="1500" y="1672"/>
                    <a:pt x="1630" y="1571"/>
                    <a:pt x="1785" y="1550"/>
                  </a:cubicBezTo>
                  <a:cubicBezTo>
                    <a:pt x="1807" y="1547"/>
                    <a:pt x="1828" y="1545"/>
                    <a:pt x="1849" y="1545"/>
                  </a:cubicBezTo>
                  <a:cubicBezTo>
                    <a:pt x="2211" y="1545"/>
                    <a:pt x="2454" y="1971"/>
                    <a:pt x="2786" y="2156"/>
                  </a:cubicBezTo>
                  <a:cubicBezTo>
                    <a:pt x="2962" y="2253"/>
                    <a:pt x="3173" y="2285"/>
                    <a:pt x="3337" y="2404"/>
                  </a:cubicBezTo>
                  <a:cubicBezTo>
                    <a:pt x="3470" y="2502"/>
                    <a:pt x="3555" y="2644"/>
                    <a:pt x="3639" y="2789"/>
                  </a:cubicBezTo>
                  <a:cubicBezTo>
                    <a:pt x="3718" y="2646"/>
                    <a:pt x="3778" y="2494"/>
                    <a:pt x="3818" y="2336"/>
                  </a:cubicBezTo>
                  <a:cubicBezTo>
                    <a:pt x="3680" y="2204"/>
                    <a:pt x="3576" y="2033"/>
                    <a:pt x="3411" y="1937"/>
                  </a:cubicBezTo>
                  <a:cubicBezTo>
                    <a:pt x="3308" y="1878"/>
                    <a:pt x="3189" y="1854"/>
                    <a:pt x="3087" y="1794"/>
                  </a:cubicBezTo>
                  <a:cubicBezTo>
                    <a:pt x="2942" y="1708"/>
                    <a:pt x="2848" y="1556"/>
                    <a:pt x="2760" y="1410"/>
                  </a:cubicBezTo>
                  <a:cubicBezTo>
                    <a:pt x="2712" y="1330"/>
                    <a:pt x="2661" y="1242"/>
                    <a:pt x="2673" y="1148"/>
                  </a:cubicBezTo>
                  <a:cubicBezTo>
                    <a:pt x="2679" y="1094"/>
                    <a:pt x="2707" y="1044"/>
                    <a:pt x="2734" y="996"/>
                  </a:cubicBezTo>
                  <a:cubicBezTo>
                    <a:pt x="2857" y="776"/>
                    <a:pt x="2992" y="549"/>
                    <a:pt x="3180" y="388"/>
                  </a:cubicBezTo>
                  <a:cubicBezTo>
                    <a:pt x="2962" y="205"/>
                    <a:pt x="2709" y="73"/>
                    <a:pt x="2435" y="0"/>
                  </a:cubicBezTo>
                  <a:close/>
                </a:path>
              </a:pathLst>
            </a:cu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05" name="Google Shape;205;p1"/>
            <p:cNvSpPr/>
            <p:nvPr/>
          </p:nvSpPr>
          <p:spPr>
            <a:xfrm>
              <a:off x="3274472" y="2281828"/>
              <a:ext cx="131116" cy="79717"/>
            </a:xfrm>
            <a:custGeom>
              <a:rect b="b" l="l" r="r" t="t"/>
              <a:pathLst>
                <a:path extrusionOk="0" h="2207" w="3630">
                  <a:moveTo>
                    <a:pt x="1840" y="0"/>
                  </a:moveTo>
                  <a:cubicBezTo>
                    <a:pt x="1819" y="0"/>
                    <a:pt x="1798" y="2"/>
                    <a:pt x="1776" y="5"/>
                  </a:cubicBezTo>
                  <a:cubicBezTo>
                    <a:pt x="1621" y="25"/>
                    <a:pt x="1491" y="126"/>
                    <a:pt x="1357" y="208"/>
                  </a:cubicBezTo>
                  <a:cubicBezTo>
                    <a:pt x="1077" y="379"/>
                    <a:pt x="749" y="464"/>
                    <a:pt x="420" y="464"/>
                  </a:cubicBezTo>
                  <a:cubicBezTo>
                    <a:pt x="279" y="464"/>
                    <a:pt x="138" y="448"/>
                    <a:pt x="1" y="417"/>
                  </a:cubicBezTo>
                  <a:lnTo>
                    <a:pt x="1" y="417"/>
                  </a:lnTo>
                  <a:cubicBezTo>
                    <a:pt x="21" y="863"/>
                    <a:pt x="196" y="1288"/>
                    <a:pt x="496" y="1619"/>
                  </a:cubicBezTo>
                  <a:cubicBezTo>
                    <a:pt x="634" y="1479"/>
                    <a:pt x="760" y="1318"/>
                    <a:pt x="921" y="1206"/>
                  </a:cubicBezTo>
                  <a:cubicBezTo>
                    <a:pt x="1148" y="1047"/>
                    <a:pt x="1436" y="1002"/>
                    <a:pt x="1713" y="985"/>
                  </a:cubicBezTo>
                  <a:cubicBezTo>
                    <a:pt x="1730" y="984"/>
                    <a:pt x="1748" y="983"/>
                    <a:pt x="1765" y="983"/>
                  </a:cubicBezTo>
                  <a:cubicBezTo>
                    <a:pt x="1795" y="983"/>
                    <a:pt x="1825" y="986"/>
                    <a:pt x="1853" y="997"/>
                  </a:cubicBezTo>
                  <a:cubicBezTo>
                    <a:pt x="1939" y="1029"/>
                    <a:pt x="1983" y="1127"/>
                    <a:pt x="1993" y="1220"/>
                  </a:cubicBezTo>
                  <a:cubicBezTo>
                    <a:pt x="2001" y="1311"/>
                    <a:pt x="1986" y="1404"/>
                    <a:pt x="1995" y="1496"/>
                  </a:cubicBezTo>
                  <a:cubicBezTo>
                    <a:pt x="2021" y="1748"/>
                    <a:pt x="2225" y="1937"/>
                    <a:pt x="2359" y="2152"/>
                  </a:cubicBezTo>
                  <a:cubicBezTo>
                    <a:pt x="2369" y="2170"/>
                    <a:pt x="2376" y="2189"/>
                    <a:pt x="2384" y="2207"/>
                  </a:cubicBezTo>
                  <a:cubicBezTo>
                    <a:pt x="2917" y="2077"/>
                    <a:pt x="3370" y="1728"/>
                    <a:pt x="3630" y="1245"/>
                  </a:cubicBezTo>
                  <a:cubicBezTo>
                    <a:pt x="3546" y="1100"/>
                    <a:pt x="3461" y="958"/>
                    <a:pt x="3328" y="860"/>
                  </a:cubicBezTo>
                  <a:cubicBezTo>
                    <a:pt x="3164" y="739"/>
                    <a:pt x="2953" y="709"/>
                    <a:pt x="2777" y="611"/>
                  </a:cubicBezTo>
                  <a:cubicBezTo>
                    <a:pt x="2445" y="427"/>
                    <a:pt x="2202" y="0"/>
                    <a:pt x="184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cxnSp>
        <p:nvCxnSpPr>
          <p:cNvPr id="206" name="Google Shape;206;p1"/>
          <p:cNvCxnSpPr/>
          <p:nvPr/>
        </p:nvCxnSpPr>
        <p:spPr>
          <a:xfrm>
            <a:off x="2942547" y="4250478"/>
            <a:ext cx="1349400" cy="0"/>
          </a:xfrm>
          <a:prstGeom prst="straightConnector1">
            <a:avLst/>
          </a:prstGeom>
          <a:noFill/>
          <a:ln cap="flat" cmpd="sng" w="9525">
            <a:solidFill>
              <a:srgbClr val="FFFFFF"/>
            </a:solidFill>
            <a:prstDash val="solid"/>
            <a:round/>
            <a:headEnd len="sm" w="sm" type="none"/>
            <a:tailEnd len="sm" w="sm" type="none"/>
          </a:ln>
        </p:spPr>
      </p:cxnSp>
      <p:cxnSp>
        <p:nvCxnSpPr>
          <p:cNvPr id="207" name="Google Shape;207;p1"/>
          <p:cNvCxnSpPr/>
          <p:nvPr/>
        </p:nvCxnSpPr>
        <p:spPr>
          <a:xfrm>
            <a:off x="4647658" y="2576358"/>
            <a:ext cx="1349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0"/>
          <p:cNvSpPr txBox="1"/>
          <p:nvPr>
            <p:ph idx="1" type="body"/>
          </p:nvPr>
        </p:nvSpPr>
        <p:spPr>
          <a:xfrm>
            <a:off x="311700" y="649480"/>
            <a:ext cx="8405009" cy="4341264"/>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None/>
            </a:pPr>
            <a:r>
              <a:rPr lang="en-US" sz="1600">
                <a:solidFill>
                  <a:schemeClr val="lt1"/>
                </a:solidFill>
                <a:latin typeface="Times New Roman"/>
                <a:ea typeface="Times New Roman"/>
                <a:cs typeface="Times New Roman"/>
                <a:sym typeface="Times New Roman"/>
              </a:rPr>
              <a:t>Load ảnh và resize về đúng kích thước (228,228)</a:t>
            </a:r>
            <a:endParaRPr sz="1600">
              <a:solidFill>
                <a:schemeClr val="lt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rPr lang="en-US" sz="1600">
                <a:solidFill>
                  <a:schemeClr val="lt1"/>
                </a:solidFill>
                <a:latin typeface="Times New Roman"/>
                <a:ea typeface="Times New Roman"/>
                <a:cs typeface="Times New Roman"/>
                <a:sym typeface="Times New Roman"/>
              </a:rPr>
              <a:t>Chuẩn bị dataset với file train.txt, test.txt và valid.txt  được chia và trộn ngẫu nhiên từ 3000 ảnh cho trước</a:t>
            </a:r>
            <a:endParaRPr sz="1600">
              <a:solidFill>
                <a:schemeClr val="lt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p:txBody>
      </p:sp>
      <p:sp>
        <p:nvSpPr>
          <p:cNvPr id="587" name="Google Shape;587;p10"/>
          <p:cNvSpPr txBox="1"/>
          <p:nvPr>
            <p:ph type="title"/>
          </p:nvPr>
        </p:nvSpPr>
        <p:spPr>
          <a:xfrm>
            <a:off x="311700" y="1552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3.1 Tiền xử lý</a:t>
            </a:r>
            <a:endParaRPr>
              <a:latin typeface="Times New Roman"/>
              <a:ea typeface="Times New Roman"/>
              <a:cs typeface="Times New Roman"/>
              <a:sym typeface="Times New Roman"/>
            </a:endParaRPr>
          </a:p>
        </p:txBody>
      </p:sp>
      <p:grpSp>
        <p:nvGrpSpPr>
          <p:cNvPr id="588" name="Google Shape;588;p10"/>
          <p:cNvGrpSpPr/>
          <p:nvPr/>
        </p:nvGrpSpPr>
        <p:grpSpPr>
          <a:xfrm>
            <a:off x="6888292" y="2964602"/>
            <a:ext cx="1710161" cy="1859600"/>
            <a:chOff x="1561375" y="892850"/>
            <a:chExt cx="1527475" cy="1660950"/>
          </a:xfrm>
        </p:grpSpPr>
        <p:sp>
          <p:nvSpPr>
            <p:cNvPr id="589" name="Google Shape;589;p10"/>
            <p:cNvSpPr/>
            <p:nvPr/>
          </p:nvSpPr>
          <p:spPr>
            <a:xfrm>
              <a:off x="1561375" y="1505975"/>
              <a:ext cx="303675" cy="238400"/>
            </a:xfrm>
            <a:custGeom>
              <a:rect b="b" l="l" r="r" t="t"/>
              <a:pathLst>
                <a:path extrusionOk="0" h="9536" w="12147">
                  <a:moveTo>
                    <a:pt x="9227" y="0"/>
                  </a:moveTo>
                  <a:cubicBezTo>
                    <a:pt x="8465" y="0"/>
                    <a:pt x="7900" y="1382"/>
                    <a:pt x="8281" y="2140"/>
                  </a:cubicBezTo>
                  <a:cubicBezTo>
                    <a:pt x="8281" y="2140"/>
                    <a:pt x="6892" y="798"/>
                    <a:pt x="5816" y="488"/>
                  </a:cubicBezTo>
                  <a:cubicBezTo>
                    <a:pt x="5492" y="395"/>
                    <a:pt x="5179" y="352"/>
                    <a:pt x="4879" y="352"/>
                  </a:cubicBezTo>
                  <a:cubicBezTo>
                    <a:pt x="1638" y="352"/>
                    <a:pt x="0" y="5413"/>
                    <a:pt x="4287" y="7422"/>
                  </a:cubicBezTo>
                  <a:cubicBezTo>
                    <a:pt x="7889" y="8980"/>
                    <a:pt x="9473" y="9536"/>
                    <a:pt x="9473" y="9536"/>
                  </a:cubicBezTo>
                  <a:lnTo>
                    <a:pt x="12147" y="3913"/>
                  </a:lnTo>
                  <a:cubicBezTo>
                    <a:pt x="12147" y="3913"/>
                    <a:pt x="10878" y="1399"/>
                    <a:pt x="9851" y="318"/>
                  </a:cubicBezTo>
                  <a:cubicBezTo>
                    <a:pt x="9638" y="94"/>
                    <a:pt x="9426" y="0"/>
                    <a:pt x="92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0"/>
            <p:cNvSpPr/>
            <p:nvPr/>
          </p:nvSpPr>
          <p:spPr>
            <a:xfrm>
              <a:off x="1603250" y="1597475"/>
              <a:ext cx="242950" cy="146900"/>
            </a:xfrm>
            <a:custGeom>
              <a:rect b="b" l="l" r="r" t="t"/>
              <a:pathLst>
                <a:path extrusionOk="0" h="5876" w="9718">
                  <a:moveTo>
                    <a:pt x="9443" y="1"/>
                  </a:moveTo>
                  <a:cubicBezTo>
                    <a:pt x="9443" y="1"/>
                    <a:pt x="6843" y="3601"/>
                    <a:pt x="6161" y="3601"/>
                  </a:cubicBezTo>
                  <a:cubicBezTo>
                    <a:pt x="6148" y="3601"/>
                    <a:pt x="6135" y="3600"/>
                    <a:pt x="6124" y="3597"/>
                  </a:cubicBezTo>
                  <a:cubicBezTo>
                    <a:pt x="3070" y="3124"/>
                    <a:pt x="713" y="798"/>
                    <a:pt x="28" y="58"/>
                  </a:cubicBezTo>
                  <a:lnTo>
                    <a:pt x="28" y="58"/>
                  </a:lnTo>
                  <a:cubicBezTo>
                    <a:pt x="1" y="1424"/>
                    <a:pt x="740" y="2884"/>
                    <a:pt x="2612" y="3760"/>
                  </a:cubicBezTo>
                  <a:cubicBezTo>
                    <a:pt x="6214" y="5320"/>
                    <a:pt x="7798" y="5876"/>
                    <a:pt x="7798" y="5876"/>
                  </a:cubicBezTo>
                  <a:lnTo>
                    <a:pt x="9717" y="1841"/>
                  </a:lnTo>
                  <a:cubicBezTo>
                    <a:pt x="9565" y="814"/>
                    <a:pt x="9443" y="1"/>
                    <a:pt x="94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0"/>
            <p:cNvSpPr/>
            <p:nvPr/>
          </p:nvSpPr>
          <p:spPr>
            <a:xfrm>
              <a:off x="2779500" y="1725700"/>
              <a:ext cx="290125" cy="258575"/>
            </a:xfrm>
            <a:custGeom>
              <a:rect b="b" l="l" r="r" t="t"/>
              <a:pathLst>
                <a:path extrusionOk="0" h="10343" w="11605">
                  <a:moveTo>
                    <a:pt x="4304" y="0"/>
                  </a:moveTo>
                  <a:lnTo>
                    <a:pt x="1" y="4499"/>
                  </a:lnTo>
                  <a:cubicBezTo>
                    <a:pt x="1" y="4499"/>
                    <a:pt x="568" y="7412"/>
                    <a:pt x="1195" y="8766"/>
                  </a:cubicBezTo>
                  <a:cubicBezTo>
                    <a:pt x="1372" y="9147"/>
                    <a:pt x="1625" y="9300"/>
                    <a:pt x="1894" y="9300"/>
                  </a:cubicBezTo>
                  <a:cubicBezTo>
                    <a:pt x="2581" y="9300"/>
                    <a:pt x="3373" y="8301"/>
                    <a:pt x="3265" y="7541"/>
                  </a:cubicBezTo>
                  <a:lnTo>
                    <a:pt x="3265" y="7541"/>
                  </a:lnTo>
                  <a:cubicBezTo>
                    <a:pt x="3265" y="7541"/>
                    <a:pt x="3955" y="9118"/>
                    <a:pt x="4876" y="9755"/>
                  </a:cubicBezTo>
                  <a:cubicBezTo>
                    <a:pt x="5464" y="10163"/>
                    <a:pt x="6080" y="10342"/>
                    <a:pt x="6673" y="10342"/>
                  </a:cubicBezTo>
                  <a:cubicBezTo>
                    <a:pt x="9378" y="10342"/>
                    <a:pt x="11604" y="6606"/>
                    <a:pt x="8541" y="3676"/>
                  </a:cubicBezTo>
                  <a:cubicBezTo>
                    <a:pt x="5625" y="1046"/>
                    <a:pt x="4304" y="0"/>
                    <a:pt x="43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0"/>
            <p:cNvSpPr/>
            <p:nvPr/>
          </p:nvSpPr>
          <p:spPr>
            <a:xfrm>
              <a:off x="2779500" y="1825400"/>
              <a:ext cx="81175" cy="132800"/>
            </a:xfrm>
            <a:custGeom>
              <a:rect b="b" l="l" r="r" t="t"/>
              <a:pathLst>
                <a:path extrusionOk="0" h="5312" w="3247">
                  <a:moveTo>
                    <a:pt x="1425" y="1"/>
                  </a:moveTo>
                  <a:cubicBezTo>
                    <a:pt x="1149" y="1"/>
                    <a:pt x="662" y="144"/>
                    <a:pt x="197" y="308"/>
                  </a:cubicBezTo>
                  <a:lnTo>
                    <a:pt x="1" y="511"/>
                  </a:lnTo>
                  <a:cubicBezTo>
                    <a:pt x="1" y="511"/>
                    <a:pt x="568" y="3424"/>
                    <a:pt x="1195" y="4778"/>
                  </a:cubicBezTo>
                  <a:cubicBezTo>
                    <a:pt x="1372" y="5159"/>
                    <a:pt x="1625" y="5312"/>
                    <a:pt x="1894" y="5312"/>
                  </a:cubicBezTo>
                  <a:cubicBezTo>
                    <a:pt x="2464" y="5312"/>
                    <a:pt x="3107" y="4623"/>
                    <a:pt x="3246" y="3954"/>
                  </a:cubicBezTo>
                  <a:lnTo>
                    <a:pt x="3246" y="3954"/>
                  </a:lnTo>
                  <a:cubicBezTo>
                    <a:pt x="3130" y="4121"/>
                    <a:pt x="2945" y="4219"/>
                    <a:pt x="2735" y="4219"/>
                  </a:cubicBezTo>
                  <a:cubicBezTo>
                    <a:pt x="2529" y="4219"/>
                    <a:pt x="2299" y="4125"/>
                    <a:pt x="2087" y="3910"/>
                  </a:cubicBezTo>
                  <a:cubicBezTo>
                    <a:pt x="1659" y="3474"/>
                    <a:pt x="1640" y="78"/>
                    <a:pt x="1640" y="78"/>
                  </a:cubicBezTo>
                  <a:cubicBezTo>
                    <a:pt x="1613" y="24"/>
                    <a:pt x="1536" y="1"/>
                    <a:pt x="1425"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0"/>
            <p:cNvSpPr/>
            <p:nvPr/>
          </p:nvSpPr>
          <p:spPr>
            <a:xfrm>
              <a:off x="1735250" y="1255625"/>
              <a:ext cx="181325" cy="296900"/>
            </a:xfrm>
            <a:custGeom>
              <a:rect b="b" l="l" r="r" t="t"/>
              <a:pathLst>
                <a:path extrusionOk="0" h="11876" w="7253">
                  <a:moveTo>
                    <a:pt x="3866" y="1"/>
                  </a:moveTo>
                  <a:cubicBezTo>
                    <a:pt x="3030" y="1"/>
                    <a:pt x="1298" y="173"/>
                    <a:pt x="742" y="1545"/>
                  </a:cubicBezTo>
                  <a:cubicBezTo>
                    <a:pt x="0" y="3379"/>
                    <a:pt x="2309" y="11725"/>
                    <a:pt x="4291" y="11874"/>
                  </a:cubicBezTo>
                  <a:cubicBezTo>
                    <a:pt x="4317" y="11875"/>
                    <a:pt x="4344" y="11875"/>
                    <a:pt x="4371" y="11875"/>
                  </a:cubicBezTo>
                  <a:cubicBezTo>
                    <a:pt x="5692" y="11875"/>
                    <a:pt x="7253" y="11092"/>
                    <a:pt x="7253" y="11092"/>
                  </a:cubicBezTo>
                  <a:lnTo>
                    <a:pt x="4327" y="20"/>
                  </a:lnTo>
                  <a:cubicBezTo>
                    <a:pt x="4327" y="20"/>
                    <a:pt x="4147" y="1"/>
                    <a:pt x="38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0"/>
            <p:cNvSpPr/>
            <p:nvPr/>
          </p:nvSpPr>
          <p:spPr>
            <a:xfrm>
              <a:off x="2565000" y="1043025"/>
              <a:ext cx="188450" cy="299225"/>
            </a:xfrm>
            <a:custGeom>
              <a:rect b="b" l="l" r="r" t="t"/>
              <a:pathLst>
                <a:path extrusionOk="0" h="11969" w="7538">
                  <a:moveTo>
                    <a:pt x="2515" y="1"/>
                  </a:moveTo>
                  <a:cubicBezTo>
                    <a:pt x="1241" y="1"/>
                    <a:pt x="0" y="896"/>
                    <a:pt x="0" y="896"/>
                  </a:cubicBezTo>
                  <a:lnTo>
                    <a:pt x="2926" y="11968"/>
                  </a:lnTo>
                  <a:cubicBezTo>
                    <a:pt x="2926" y="11968"/>
                    <a:pt x="4742" y="11874"/>
                    <a:pt x="5889" y="11185"/>
                  </a:cubicBezTo>
                  <a:cubicBezTo>
                    <a:pt x="7538" y="10075"/>
                    <a:pt x="5421" y="1678"/>
                    <a:pt x="3870" y="451"/>
                  </a:cubicBezTo>
                  <a:cubicBezTo>
                    <a:pt x="3454" y="121"/>
                    <a:pt x="2982" y="1"/>
                    <a:pt x="25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0"/>
            <p:cNvSpPr/>
            <p:nvPr/>
          </p:nvSpPr>
          <p:spPr>
            <a:xfrm>
              <a:off x="2565000" y="1048225"/>
              <a:ext cx="162075" cy="294025"/>
            </a:xfrm>
            <a:custGeom>
              <a:rect b="b" l="l" r="r" t="t"/>
              <a:pathLst>
                <a:path extrusionOk="0" h="11761" w="6483">
                  <a:moveTo>
                    <a:pt x="1369" y="1"/>
                  </a:moveTo>
                  <a:cubicBezTo>
                    <a:pt x="885" y="168"/>
                    <a:pt x="424" y="400"/>
                    <a:pt x="0" y="688"/>
                  </a:cubicBezTo>
                  <a:lnTo>
                    <a:pt x="2926" y="11760"/>
                  </a:lnTo>
                  <a:cubicBezTo>
                    <a:pt x="2926" y="11760"/>
                    <a:pt x="4741" y="11666"/>
                    <a:pt x="5888" y="10977"/>
                  </a:cubicBezTo>
                  <a:cubicBezTo>
                    <a:pt x="6282" y="10712"/>
                    <a:pt x="6459" y="10027"/>
                    <a:pt x="6482" y="9125"/>
                  </a:cubicBezTo>
                  <a:lnTo>
                    <a:pt x="6482" y="9125"/>
                  </a:lnTo>
                  <a:cubicBezTo>
                    <a:pt x="6067" y="9243"/>
                    <a:pt x="5643" y="9326"/>
                    <a:pt x="5299" y="9326"/>
                  </a:cubicBezTo>
                  <a:cubicBezTo>
                    <a:pt x="4880" y="9326"/>
                    <a:pt x="4580" y="9203"/>
                    <a:pt x="4559" y="8872"/>
                  </a:cubicBezTo>
                  <a:cubicBezTo>
                    <a:pt x="4493" y="5404"/>
                    <a:pt x="2280" y="1474"/>
                    <a:pt x="13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0"/>
            <p:cNvSpPr/>
            <p:nvPr/>
          </p:nvSpPr>
          <p:spPr>
            <a:xfrm>
              <a:off x="1803550" y="1255600"/>
              <a:ext cx="113025" cy="296925"/>
            </a:xfrm>
            <a:custGeom>
              <a:rect b="b" l="l" r="r" t="t"/>
              <a:pathLst>
                <a:path extrusionOk="0" h="11877" w="4521">
                  <a:moveTo>
                    <a:pt x="1128" y="1"/>
                  </a:moveTo>
                  <a:cubicBezTo>
                    <a:pt x="772" y="1"/>
                    <a:pt x="416" y="34"/>
                    <a:pt x="64" y="98"/>
                  </a:cubicBezTo>
                  <a:cubicBezTo>
                    <a:pt x="1" y="1830"/>
                    <a:pt x="19" y="6341"/>
                    <a:pt x="1674" y="9386"/>
                  </a:cubicBezTo>
                  <a:cubicBezTo>
                    <a:pt x="1940" y="9932"/>
                    <a:pt x="1058" y="10331"/>
                    <a:pt x="127" y="10559"/>
                  </a:cubicBezTo>
                  <a:cubicBezTo>
                    <a:pt x="592" y="11331"/>
                    <a:pt x="1085" y="11840"/>
                    <a:pt x="1559" y="11875"/>
                  </a:cubicBezTo>
                  <a:cubicBezTo>
                    <a:pt x="1585" y="11876"/>
                    <a:pt x="1612" y="11876"/>
                    <a:pt x="1639" y="11876"/>
                  </a:cubicBezTo>
                  <a:cubicBezTo>
                    <a:pt x="2959" y="11876"/>
                    <a:pt x="4521" y="11093"/>
                    <a:pt x="4521" y="11093"/>
                  </a:cubicBezTo>
                  <a:lnTo>
                    <a:pt x="1595" y="20"/>
                  </a:lnTo>
                  <a:cubicBezTo>
                    <a:pt x="1439" y="7"/>
                    <a:pt x="1284" y="1"/>
                    <a:pt x="1128"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0"/>
            <p:cNvSpPr/>
            <p:nvPr/>
          </p:nvSpPr>
          <p:spPr>
            <a:xfrm>
              <a:off x="1888775" y="1258700"/>
              <a:ext cx="918600" cy="944675"/>
            </a:xfrm>
            <a:custGeom>
              <a:rect b="b" l="l" r="r" t="t"/>
              <a:pathLst>
                <a:path extrusionOk="0" h="37787" w="36744">
                  <a:moveTo>
                    <a:pt x="17240" y="0"/>
                  </a:moveTo>
                  <a:cubicBezTo>
                    <a:pt x="15925" y="0"/>
                    <a:pt x="14588" y="168"/>
                    <a:pt x="13257" y="520"/>
                  </a:cubicBezTo>
                  <a:cubicBezTo>
                    <a:pt x="4953" y="2716"/>
                    <a:pt x="0" y="11226"/>
                    <a:pt x="2193" y="19531"/>
                  </a:cubicBezTo>
                  <a:lnTo>
                    <a:pt x="5788" y="33133"/>
                  </a:lnTo>
                  <a:cubicBezTo>
                    <a:pt x="6529" y="35935"/>
                    <a:pt x="9057" y="37786"/>
                    <a:pt x="11824" y="37786"/>
                  </a:cubicBezTo>
                  <a:cubicBezTo>
                    <a:pt x="12353" y="37786"/>
                    <a:pt x="12891" y="37719"/>
                    <a:pt x="13426" y="37577"/>
                  </a:cubicBezTo>
                  <a:lnTo>
                    <a:pt x="31417" y="32824"/>
                  </a:lnTo>
                  <a:cubicBezTo>
                    <a:pt x="34755" y="31941"/>
                    <a:pt x="36744" y="28523"/>
                    <a:pt x="35862" y="25186"/>
                  </a:cubicBezTo>
                  <a:lnTo>
                    <a:pt x="32268" y="11584"/>
                  </a:lnTo>
                  <a:cubicBezTo>
                    <a:pt x="30426" y="4611"/>
                    <a:pt x="24129" y="0"/>
                    <a:pt x="172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0"/>
            <p:cNvSpPr/>
            <p:nvPr/>
          </p:nvSpPr>
          <p:spPr>
            <a:xfrm>
              <a:off x="2526250" y="1556725"/>
              <a:ext cx="281125" cy="542025"/>
            </a:xfrm>
            <a:custGeom>
              <a:rect b="b" l="l" r="r" t="t"/>
              <a:pathLst>
                <a:path extrusionOk="0" h="21681" w="11245">
                  <a:moveTo>
                    <a:pt x="6858" y="1"/>
                  </a:moveTo>
                  <a:cubicBezTo>
                    <a:pt x="2051" y="4007"/>
                    <a:pt x="1" y="10435"/>
                    <a:pt x="1599" y="16486"/>
                  </a:cubicBezTo>
                  <a:lnTo>
                    <a:pt x="2972" y="21680"/>
                  </a:lnTo>
                  <a:lnTo>
                    <a:pt x="5918" y="20903"/>
                  </a:lnTo>
                  <a:cubicBezTo>
                    <a:pt x="9254" y="20020"/>
                    <a:pt x="11245" y="16602"/>
                    <a:pt x="10363" y="13265"/>
                  </a:cubicBezTo>
                  <a:lnTo>
                    <a:pt x="68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0"/>
            <p:cNvSpPr/>
            <p:nvPr/>
          </p:nvSpPr>
          <p:spPr>
            <a:xfrm>
              <a:off x="1945850" y="1755425"/>
              <a:ext cx="352250" cy="447950"/>
            </a:xfrm>
            <a:custGeom>
              <a:rect b="b" l="l" r="r" t="t"/>
              <a:pathLst>
                <a:path extrusionOk="0" h="17918" w="14090">
                  <a:moveTo>
                    <a:pt x="0" y="0"/>
                  </a:moveTo>
                  <a:lnTo>
                    <a:pt x="3505" y="13264"/>
                  </a:lnTo>
                  <a:cubicBezTo>
                    <a:pt x="4246" y="16066"/>
                    <a:pt x="6774" y="17917"/>
                    <a:pt x="9541" y="17917"/>
                  </a:cubicBezTo>
                  <a:cubicBezTo>
                    <a:pt x="10070" y="17917"/>
                    <a:pt x="10608" y="17850"/>
                    <a:pt x="11143" y="17708"/>
                  </a:cubicBezTo>
                  <a:lnTo>
                    <a:pt x="14089" y="16930"/>
                  </a:lnTo>
                  <a:lnTo>
                    <a:pt x="12717" y="11734"/>
                  </a:lnTo>
                  <a:cubicBezTo>
                    <a:pt x="11117" y="5685"/>
                    <a:pt x="6159" y="110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0"/>
            <p:cNvSpPr/>
            <p:nvPr/>
          </p:nvSpPr>
          <p:spPr>
            <a:xfrm>
              <a:off x="2054950" y="1309425"/>
              <a:ext cx="752425" cy="893950"/>
            </a:xfrm>
            <a:custGeom>
              <a:rect b="b" l="l" r="r" t="t"/>
              <a:pathLst>
                <a:path extrusionOk="0" h="35758" w="30097">
                  <a:moveTo>
                    <a:pt x="18251" y="1"/>
                  </a:moveTo>
                  <a:lnTo>
                    <a:pt x="18251" y="1"/>
                  </a:lnTo>
                  <a:cubicBezTo>
                    <a:pt x="20236" y="1953"/>
                    <a:pt x="21657" y="4405"/>
                    <a:pt x="22364" y="7097"/>
                  </a:cubicBezTo>
                  <a:lnTo>
                    <a:pt x="25959" y="20699"/>
                  </a:lnTo>
                  <a:cubicBezTo>
                    <a:pt x="26841" y="24036"/>
                    <a:pt x="24851" y="27455"/>
                    <a:pt x="21515" y="28337"/>
                  </a:cubicBezTo>
                  <a:lnTo>
                    <a:pt x="3522" y="33090"/>
                  </a:lnTo>
                  <a:cubicBezTo>
                    <a:pt x="3001" y="33229"/>
                    <a:pt x="2466" y="33298"/>
                    <a:pt x="1932" y="33298"/>
                  </a:cubicBezTo>
                  <a:cubicBezTo>
                    <a:pt x="1279" y="33298"/>
                    <a:pt x="627" y="33195"/>
                    <a:pt x="0" y="32990"/>
                  </a:cubicBezTo>
                  <a:lnTo>
                    <a:pt x="0" y="32990"/>
                  </a:lnTo>
                  <a:cubicBezTo>
                    <a:pt x="1152" y="34704"/>
                    <a:pt x="3099" y="35757"/>
                    <a:pt x="5181" y="35757"/>
                  </a:cubicBezTo>
                  <a:cubicBezTo>
                    <a:pt x="5709" y="35757"/>
                    <a:pt x="6245" y="35690"/>
                    <a:pt x="6779" y="35548"/>
                  </a:cubicBezTo>
                  <a:lnTo>
                    <a:pt x="24770" y="30795"/>
                  </a:lnTo>
                  <a:cubicBezTo>
                    <a:pt x="28108" y="29912"/>
                    <a:pt x="30097" y="26494"/>
                    <a:pt x="29216" y="23157"/>
                  </a:cubicBezTo>
                  <a:lnTo>
                    <a:pt x="25621" y="9555"/>
                  </a:lnTo>
                  <a:cubicBezTo>
                    <a:pt x="24507" y="5341"/>
                    <a:pt x="21766" y="1993"/>
                    <a:pt x="18251"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0"/>
            <p:cNvSpPr/>
            <p:nvPr/>
          </p:nvSpPr>
          <p:spPr>
            <a:xfrm>
              <a:off x="1798225" y="1523425"/>
              <a:ext cx="1088850" cy="871175"/>
            </a:xfrm>
            <a:custGeom>
              <a:rect b="b" l="l" r="r" t="t"/>
              <a:pathLst>
                <a:path extrusionOk="0" h="34847" w="43554">
                  <a:moveTo>
                    <a:pt x="24946" y="1"/>
                  </a:moveTo>
                  <a:cubicBezTo>
                    <a:pt x="23682" y="1"/>
                    <a:pt x="22132" y="183"/>
                    <a:pt x="20253" y="680"/>
                  </a:cubicBezTo>
                  <a:cubicBezTo>
                    <a:pt x="13543" y="2451"/>
                    <a:pt x="12452" y="5642"/>
                    <a:pt x="12359" y="5959"/>
                  </a:cubicBezTo>
                  <a:cubicBezTo>
                    <a:pt x="9883" y="5753"/>
                    <a:pt x="6556" y="5062"/>
                    <a:pt x="2674" y="3216"/>
                  </a:cubicBezTo>
                  <a:lnTo>
                    <a:pt x="0" y="8838"/>
                  </a:lnTo>
                  <a:cubicBezTo>
                    <a:pt x="5519" y="11461"/>
                    <a:pt x="10274" y="12169"/>
                    <a:pt x="13603" y="12233"/>
                  </a:cubicBezTo>
                  <a:cubicBezTo>
                    <a:pt x="14106" y="14628"/>
                    <a:pt x="14688" y="17248"/>
                    <a:pt x="15199" y="19188"/>
                  </a:cubicBezTo>
                  <a:cubicBezTo>
                    <a:pt x="15659" y="20928"/>
                    <a:pt x="16416" y="22434"/>
                    <a:pt x="17546" y="23539"/>
                  </a:cubicBezTo>
                  <a:cubicBezTo>
                    <a:pt x="16820" y="26286"/>
                    <a:pt x="15902" y="30620"/>
                    <a:pt x="15917" y="34847"/>
                  </a:cubicBezTo>
                  <a:lnTo>
                    <a:pt x="22909" y="34819"/>
                  </a:lnTo>
                  <a:cubicBezTo>
                    <a:pt x="22910" y="31641"/>
                    <a:pt x="23701" y="27953"/>
                    <a:pt x="24398" y="25421"/>
                  </a:cubicBezTo>
                  <a:cubicBezTo>
                    <a:pt x="25166" y="25325"/>
                    <a:pt x="25926" y="25178"/>
                    <a:pt x="26674" y="24979"/>
                  </a:cubicBezTo>
                  <a:cubicBezTo>
                    <a:pt x="27578" y="24739"/>
                    <a:pt x="28383" y="24457"/>
                    <a:pt x="29106" y="24141"/>
                  </a:cubicBezTo>
                  <a:cubicBezTo>
                    <a:pt x="30966" y="25997"/>
                    <a:pt x="33493" y="28828"/>
                    <a:pt x="35072" y="31604"/>
                  </a:cubicBezTo>
                  <a:lnTo>
                    <a:pt x="41166" y="28175"/>
                  </a:lnTo>
                  <a:cubicBezTo>
                    <a:pt x="39020" y="24366"/>
                    <a:pt x="35949" y="20951"/>
                    <a:pt x="33961" y="18945"/>
                  </a:cubicBezTo>
                  <a:cubicBezTo>
                    <a:pt x="34313" y="17498"/>
                    <a:pt x="34223" y="15914"/>
                    <a:pt x="33791" y="14276"/>
                  </a:cubicBezTo>
                  <a:cubicBezTo>
                    <a:pt x="33334" y="12546"/>
                    <a:pt x="32656" y="10319"/>
                    <a:pt x="31985" y="8203"/>
                  </a:cubicBezTo>
                  <a:lnTo>
                    <a:pt x="31985" y="8203"/>
                  </a:lnTo>
                  <a:cubicBezTo>
                    <a:pt x="33878" y="8640"/>
                    <a:pt x="36353" y="9819"/>
                    <a:pt x="39252" y="12590"/>
                  </a:cubicBezTo>
                  <a:lnTo>
                    <a:pt x="43554" y="8091"/>
                  </a:lnTo>
                  <a:cubicBezTo>
                    <a:pt x="38251" y="3019"/>
                    <a:pt x="33526" y="1768"/>
                    <a:pt x="30154" y="1768"/>
                  </a:cubicBezTo>
                  <a:cubicBezTo>
                    <a:pt x="30060" y="1768"/>
                    <a:pt x="29966" y="1769"/>
                    <a:pt x="29873" y="1771"/>
                  </a:cubicBezTo>
                  <a:cubicBezTo>
                    <a:pt x="29790" y="1526"/>
                    <a:pt x="29743" y="1390"/>
                    <a:pt x="29743" y="1390"/>
                  </a:cubicBezTo>
                  <a:cubicBezTo>
                    <a:pt x="29743" y="1390"/>
                    <a:pt x="28436" y="1"/>
                    <a:pt x="24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0"/>
            <p:cNvSpPr/>
            <p:nvPr/>
          </p:nvSpPr>
          <p:spPr>
            <a:xfrm>
              <a:off x="1782800" y="892850"/>
              <a:ext cx="977675" cy="762225"/>
            </a:xfrm>
            <a:custGeom>
              <a:rect b="b" l="l" r="r" t="t"/>
              <a:pathLst>
                <a:path extrusionOk="0" h="30489" w="39107">
                  <a:moveTo>
                    <a:pt x="19360" y="0"/>
                  </a:moveTo>
                  <a:cubicBezTo>
                    <a:pt x="16384" y="0"/>
                    <a:pt x="14203" y="674"/>
                    <a:pt x="14203" y="674"/>
                  </a:cubicBezTo>
                  <a:cubicBezTo>
                    <a:pt x="14203" y="674"/>
                    <a:pt x="0" y="3808"/>
                    <a:pt x="1681" y="17905"/>
                  </a:cubicBezTo>
                  <a:cubicBezTo>
                    <a:pt x="2893" y="28070"/>
                    <a:pt x="9925" y="30489"/>
                    <a:pt x="15867" y="30489"/>
                  </a:cubicBezTo>
                  <a:cubicBezTo>
                    <a:pt x="18167" y="30489"/>
                    <a:pt x="20303" y="30127"/>
                    <a:pt x="21876" y="29711"/>
                  </a:cubicBezTo>
                  <a:cubicBezTo>
                    <a:pt x="27513" y="28222"/>
                    <a:pt x="39107" y="22557"/>
                    <a:pt x="33603" y="9470"/>
                  </a:cubicBezTo>
                  <a:cubicBezTo>
                    <a:pt x="30279" y="1566"/>
                    <a:pt x="23896" y="0"/>
                    <a:pt x="19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0"/>
            <p:cNvSpPr/>
            <p:nvPr/>
          </p:nvSpPr>
          <p:spPr>
            <a:xfrm>
              <a:off x="1931275" y="956600"/>
              <a:ext cx="829200" cy="698475"/>
            </a:xfrm>
            <a:custGeom>
              <a:rect b="b" l="l" r="r" t="t"/>
              <a:pathLst>
                <a:path extrusionOk="0" h="27939" w="33168">
                  <a:moveTo>
                    <a:pt x="22274" y="1"/>
                  </a:moveTo>
                  <a:lnTo>
                    <a:pt x="22274" y="1"/>
                  </a:lnTo>
                  <a:cubicBezTo>
                    <a:pt x="23885" y="1404"/>
                    <a:pt x="25342" y="3329"/>
                    <a:pt x="26452" y="5970"/>
                  </a:cubicBezTo>
                  <a:cubicBezTo>
                    <a:pt x="31956" y="19059"/>
                    <a:pt x="20365" y="24722"/>
                    <a:pt x="14726" y="26211"/>
                  </a:cubicBezTo>
                  <a:cubicBezTo>
                    <a:pt x="13155" y="26627"/>
                    <a:pt x="11024" y="26988"/>
                    <a:pt x="8729" y="26988"/>
                  </a:cubicBezTo>
                  <a:cubicBezTo>
                    <a:pt x="5810" y="26988"/>
                    <a:pt x="2628" y="26404"/>
                    <a:pt x="0" y="24607"/>
                  </a:cubicBezTo>
                  <a:lnTo>
                    <a:pt x="0" y="24607"/>
                  </a:lnTo>
                  <a:cubicBezTo>
                    <a:pt x="2815" y="27155"/>
                    <a:pt x="6550" y="27938"/>
                    <a:pt x="9931" y="27938"/>
                  </a:cubicBezTo>
                  <a:cubicBezTo>
                    <a:pt x="12229" y="27938"/>
                    <a:pt x="14364" y="27577"/>
                    <a:pt x="15937" y="27161"/>
                  </a:cubicBezTo>
                  <a:cubicBezTo>
                    <a:pt x="21575" y="25672"/>
                    <a:pt x="33168" y="20007"/>
                    <a:pt x="27664" y="6920"/>
                  </a:cubicBezTo>
                  <a:cubicBezTo>
                    <a:pt x="26280" y="3630"/>
                    <a:pt x="24365" y="1438"/>
                    <a:pt x="22274" y="1"/>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
            <p:cNvSpPr/>
            <p:nvPr/>
          </p:nvSpPr>
          <p:spPr>
            <a:xfrm>
              <a:off x="2147650" y="1869425"/>
              <a:ext cx="536200" cy="200775"/>
            </a:xfrm>
            <a:custGeom>
              <a:rect b="b" l="l" r="r" t="t"/>
              <a:pathLst>
                <a:path extrusionOk="0" h="8031" w="21448">
                  <a:moveTo>
                    <a:pt x="19711" y="0"/>
                  </a:moveTo>
                  <a:cubicBezTo>
                    <a:pt x="19349" y="0"/>
                    <a:pt x="18986" y="125"/>
                    <a:pt x="18691" y="380"/>
                  </a:cubicBezTo>
                  <a:cubicBezTo>
                    <a:pt x="18665" y="401"/>
                    <a:pt x="16101" y="2578"/>
                    <a:pt x="10798" y="3980"/>
                  </a:cubicBezTo>
                  <a:cubicBezTo>
                    <a:pt x="7924" y="4740"/>
                    <a:pt x="5594" y="4916"/>
                    <a:pt x="4051" y="4916"/>
                  </a:cubicBezTo>
                  <a:cubicBezTo>
                    <a:pt x="2750" y="4916"/>
                    <a:pt x="2009" y="4790"/>
                    <a:pt x="1975" y="4784"/>
                  </a:cubicBezTo>
                  <a:cubicBezTo>
                    <a:pt x="1879" y="4766"/>
                    <a:pt x="1783" y="4757"/>
                    <a:pt x="1688" y="4757"/>
                  </a:cubicBezTo>
                  <a:cubicBezTo>
                    <a:pt x="953" y="4757"/>
                    <a:pt x="299" y="5280"/>
                    <a:pt x="159" y="6029"/>
                  </a:cubicBezTo>
                  <a:cubicBezTo>
                    <a:pt x="0" y="6874"/>
                    <a:pt x="557" y="7687"/>
                    <a:pt x="1402" y="7845"/>
                  </a:cubicBezTo>
                  <a:cubicBezTo>
                    <a:pt x="1482" y="7860"/>
                    <a:pt x="2428" y="8031"/>
                    <a:pt x="4056" y="8031"/>
                  </a:cubicBezTo>
                  <a:cubicBezTo>
                    <a:pt x="5834" y="8031"/>
                    <a:pt x="8427" y="7826"/>
                    <a:pt x="11593" y="6990"/>
                  </a:cubicBezTo>
                  <a:cubicBezTo>
                    <a:pt x="17671" y="5384"/>
                    <a:pt x="20620" y="2829"/>
                    <a:pt x="20743" y="2720"/>
                  </a:cubicBezTo>
                  <a:cubicBezTo>
                    <a:pt x="21385" y="2154"/>
                    <a:pt x="21448" y="1176"/>
                    <a:pt x="20883" y="532"/>
                  </a:cubicBezTo>
                  <a:cubicBezTo>
                    <a:pt x="20576" y="180"/>
                    <a:pt x="20145" y="0"/>
                    <a:pt x="197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0"/>
            <p:cNvSpPr/>
            <p:nvPr/>
          </p:nvSpPr>
          <p:spPr>
            <a:xfrm>
              <a:off x="2150625" y="1888325"/>
              <a:ext cx="532800" cy="181875"/>
            </a:xfrm>
            <a:custGeom>
              <a:rect b="b" l="l" r="r" t="t"/>
              <a:pathLst>
                <a:path extrusionOk="0" h="7275" w="21312">
                  <a:moveTo>
                    <a:pt x="20923" y="1"/>
                  </a:moveTo>
                  <a:lnTo>
                    <a:pt x="20923" y="1"/>
                  </a:lnTo>
                  <a:cubicBezTo>
                    <a:pt x="20918" y="435"/>
                    <a:pt x="20729" y="844"/>
                    <a:pt x="20404" y="1131"/>
                  </a:cubicBezTo>
                  <a:cubicBezTo>
                    <a:pt x="20280" y="1238"/>
                    <a:pt x="17331" y="3794"/>
                    <a:pt x="11253" y="5400"/>
                  </a:cubicBezTo>
                  <a:cubicBezTo>
                    <a:pt x="8087" y="6237"/>
                    <a:pt x="5495" y="6441"/>
                    <a:pt x="3716" y="6441"/>
                  </a:cubicBezTo>
                  <a:cubicBezTo>
                    <a:pt x="2088" y="6441"/>
                    <a:pt x="1142" y="6270"/>
                    <a:pt x="1063" y="6255"/>
                  </a:cubicBezTo>
                  <a:cubicBezTo>
                    <a:pt x="627" y="6172"/>
                    <a:pt x="247" y="5904"/>
                    <a:pt x="22" y="5522"/>
                  </a:cubicBezTo>
                  <a:lnTo>
                    <a:pt x="22" y="5522"/>
                  </a:lnTo>
                  <a:cubicBezTo>
                    <a:pt x="0" y="6282"/>
                    <a:pt x="536" y="6947"/>
                    <a:pt x="1283" y="7089"/>
                  </a:cubicBezTo>
                  <a:cubicBezTo>
                    <a:pt x="1363" y="7104"/>
                    <a:pt x="2309" y="7275"/>
                    <a:pt x="3937" y="7275"/>
                  </a:cubicBezTo>
                  <a:cubicBezTo>
                    <a:pt x="5715" y="7275"/>
                    <a:pt x="8308" y="7070"/>
                    <a:pt x="11474" y="6234"/>
                  </a:cubicBezTo>
                  <a:cubicBezTo>
                    <a:pt x="17552" y="4628"/>
                    <a:pt x="20501" y="2073"/>
                    <a:pt x="20624" y="1964"/>
                  </a:cubicBezTo>
                  <a:cubicBezTo>
                    <a:pt x="21186" y="1469"/>
                    <a:pt x="21312" y="642"/>
                    <a:pt x="20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0"/>
            <p:cNvSpPr/>
            <p:nvPr/>
          </p:nvSpPr>
          <p:spPr>
            <a:xfrm>
              <a:off x="2079750" y="1531625"/>
              <a:ext cx="492275" cy="175275"/>
            </a:xfrm>
            <a:custGeom>
              <a:rect b="b" l="l" r="r" t="t"/>
              <a:pathLst>
                <a:path extrusionOk="0" h="7011" w="19691">
                  <a:moveTo>
                    <a:pt x="18512" y="1"/>
                  </a:moveTo>
                  <a:cubicBezTo>
                    <a:pt x="18272" y="1"/>
                    <a:pt x="18030" y="84"/>
                    <a:pt x="17833" y="254"/>
                  </a:cubicBezTo>
                  <a:cubicBezTo>
                    <a:pt x="12954" y="4177"/>
                    <a:pt x="7733" y="4915"/>
                    <a:pt x="4496" y="4915"/>
                  </a:cubicBezTo>
                  <a:cubicBezTo>
                    <a:pt x="2586" y="4915"/>
                    <a:pt x="1367" y="4658"/>
                    <a:pt x="1320" y="4647"/>
                  </a:cubicBezTo>
                  <a:cubicBezTo>
                    <a:pt x="1258" y="4636"/>
                    <a:pt x="1197" y="4631"/>
                    <a:pt x="1136" y="4631"/>
                  </a:cubicBezTo>
                  <a:cubicBezTo>
                    <a:pt x="659" y="4631"/>
                    <a:pt x="233" y="4959"/>
                    <a:pt x="124" y="5439"/>
                  </a:cubicBezTo>
                  <a:cubicBezTo>
                    <a:pt x="1" y="5980"/>
                    <a:pt x="326" y="6522"/>
                    <a:pt x="860" y="6671"/>
                  </a:cubicBezTo>
                  <a:cubicBezTo>
                    <a:pt x="1007" y="6704"/>
                    <a:pt x="2419" y="7011"/>
                    <a:pt x="4581" y="7011"/>
                  </a:cubicBezTo>
                  <a:cubicBezTo>
                    <a:pt x="6212" y="7011"/>
                    <a:pt x="8271" y="6836"/>
                    <a:pt x="10535" y="6238"/>
                  </a:cubicBezTo>
                  <a:cubicBezTo>
                    <a:pt x="13233" y="5525"/>
                    <a:pt x="16225" y="4210"/>
                    <a:pt x="19134" y="1871"/>
                  </a:cubicBezTo>
                  <a:cubicBezTo>
                    <a:pt x="19605" y="1520"/>
                    <a:pt x="19691" y="847"/>
                    <a:pt x="19321" y="389"/>
                  </a:cubicBezTo>
                  <a:cubicBezTo>
                    <a:pt x="19116" y="133"/>
                    <a:pt x="18815" y="1"/>
                    <a:pt x="18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0"/>
            <p:cNvSpPr/>
            <p:nvPr/>
          </p:nvSpPr>
          <p:spPr>
            <a:xfrm>
              <a:off x="2080825" y="1532175"/>
              <a:ext cx="485850" cy="147900"/>
            </a:xfrm>
            <a:custGeom>
              <a:rect b="b" l="l" r="r" t="t"/>
              <a:pathLst>
                <a:path extrusionOk="0" h="5916" w="19434">
                  <a:moveTo>
                    <a:pt x="18436" y="0"/>
                  </a:moveTo>
                  <a:cubicBezTo>
                    <a:pt x="18212" y="0"/>
                    <a:pt x="17984" y="73"/>
                    <a:pt x="17789" y="231"/>
                  </a:cubicBezTo>
                  <a:cubicBezTo>
                    <a:pt x="12911" y="4154"/>
                    <a:pt x="7689" y="4891"/>
                    <a:pt x="4453" y="4891"/>
                  </a:cubicBezTo>
                  <a:cubicBezTo>
                    <a:pt x="2542" y="4891"/>
                    <a:pt x="1323" y="4634"/>
                    <a:pt x="1275" y="4624"/>
                  </a:cubicBezTo>
                  <a:cubicBezTo>
                    <a:pt x="1199" y="4606"/>
                    <a:pt x="1122" y="4598"/>
                    <a:pt x="1046" y="4598"/>
                  </a:cubicBezTo>
                  <a:cubicBezTo>
                    <a:pt x="573" y="4598"/>
                    <a:pt x="145" y="4924"/>
                    <a:pt x="35" y="5406"/>
                  </a:cubicBezTo>
                  <a:cubicBezTo>
                    <a:pt x="1" y="5557"/>
                    <a:pt x="2" y="5715"/>
                    <a:pt x="39" y="5867"/>
                  </a:cubicBezTo>
                  <a:cubicBezTo>
                    <a:pt x="231" y="5745"/>
                    <a:pt x="454" y="5681"/>
                    <a:pt x="678" y="5681"/>
                  </a:cubicBezTo>
                  <a:cubicBezTo>
                    <a:pt x="752" y="5681"/>
                    <a:pt x="826" y="5688"/>
                    <a:pt x="899" y="5702"/>
                  </a:cubicBezTo>
                  <a:cubicBezTo>
                    <a:pt x="946" y="5711"/>
                    <a:pt x="2074" y="5916"/>
                    <a:pt x="3877" y="5916"/>
                  </a:cubicBezTo>
                  <a:cubicBezTo>
                    <a:pt x="7296" y="5916"/>
                    <a:pt x="13143" y="5180"/>
                    <a:pt x="18654" y="981"/>
                  </a:cubicBezTo>
                  <a:cubicBezTo>
                    <a:pt x="18860" y="826"/>
                    <a:pt x="19110" y="742"/>
                    <a:pt x="19367" y="742"/>
                  </a:cubicBezTo>
                  <a:cubicBezTo>
                    <a:pt x="19389" y="742"/>
                    <a:pt x="19411" y="742"/>
                    <a:pt x="19433" y="744"/>
                  </a:cubicBezTo>
                  <a:cubicBezTo>
                    <a:pt x="19295" y="276"/>
                    <a:pt x="18873" y="0"/>
                    <a:pt x="184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0"/>
            <p:cNvSpPr/>
            <p:nvPr/>
          </p:nvSpPr>
          <p:spPr>
            <a:xfrm>
              <a:off x="2239775" y="1679425"/>
              <a:ext cx="244250" cy="175425"/>
            </a:xfrm>
            <a:custGeom>
              <a:rect b="b" l="l" r="r" t="t"/>
              <a:pathLst>
                <a:path extrusionOk="0" h="7017" w="9770">
                  <a:moveTo>
                    <a:pt x="7839" y="1"/>
                  </a:moveTo>
                  <a:cubicBezTo>
                    <a:pt x="7726" y="1"/>
                    <a:pt x="7610" y="21"/>
                    <a:pt x="7497" y="64"/>
                  </a:cubicBezTo>
                  <a:lnTo>
                    <a:pt x="5503" y="822"/>
                  </a:lnTo>
                  <a:cubicBezTo>
                    <a:pt x="4757" y="1105"/>
                    <a:pt x="3982" y="1312"/>
                    <a:pt x="3193" y="1436"/>
                  </a:cubicBezTo>
                  <a:lnTo>
                    <a:pt x="928" y="1794"/>
                  </a:lnTo>
                  <a:cubicBezTo>
                    <a:pt x="364" y="1884"/>
                    <a:pt x="0" y="2442"/>
                    <a:pt x="146" y="2994"/>
                  </a:cubicBezTo>
                  <a:lnTo>
                    <a:pt x="1019" y="6297"/>
                  </a:lnTo>
                  <a:cubicBezTo>
                    <a:pt x="1132" y="6726"/>
                    <a:pt x="1521" y="7016"/>
                    <a:pt x="1952" y="7016"/>
                  </a:cubicBezTo>
                  <a:cubicBezTo>
                    <a:pt x="2002" y="7016"/>
                    <a:pt x="2051" y="7012"/>
                    <a:pt x="2101" y="7005"/>
                  </a:cubicBezTo>
                  <a:lnTo>
                    <a:pt x="4485" y="6631"/>
                  </a:lnTo>
                  <a:cubicBezTo>
                    <a:pt x="5274" y="6506"/>
                    <a:pt x="6049" y="6301"/>
                    <a:pt x="6796" y="6019"/>
                  </a:cubicBezTo>
                  <a:lnTo>
                    <a:pt x="9052" y="5167"/>
                  </a:lnTo>
                  <a:cubicBezTo>
                    <a:pt x="9515" y="4992"/>
                    <a:pt x="9770" y="4495"/>
                    <a:pt x="9643" y="4017"/>
                  </a:cubicBezTo>
                  <a:lnTo>
                    <a:pt x="8773" y="720"/>
                  </a:lnTo>
                  <a:cubicBezTo>
                    <a:pt x="8656" y="283"/>
                    <a:pt x="8263" y="1"/>
                    <a:pt x="78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0"/>
            <p:cNvSpPr/>
            <p:nvPr/>
          </p:nvSpPr>
          <p:spPr>
            <a:xfrm>
              <a:off x="2265800" y="1744775"/>
              <a:ext cx="40675" cy="38425"/>
            </a:xfrm>
            <a:custGeom>
              <a:rect b="b" l="l" r="r" t="t"/>
              <a:pathLst>
                <a:path extrusionOk="0" h="1537" w="1627">
                  <a:moveTo>
                    <a:pt x="805" y="1"/>
                  </a:moveTo>
                  <a:cubicBezTo>
                    <a:pt x="740" y="1"/>
                    <a:pt x="674" y="9"/>
                    <a:pt x="608" y="27"/>
                  </a:cubicBezTo>
                  <a:cubicBezTo>
                    <a:pt x="307" y="105"/>
                    <a:pt x="84" y="357"/>
                    <a:pt x="42" y="665"/>
                  </a:cubicBezTo>
                  <a:cubicBezTo>
                    <a:pt x="1" y="973"/>
                    <a:pt x="148" y="1277"/>
                    <a:pt x="417" y="1433"/>
                  </a:cubicBezTo>
                  <a:cubicBezTo>
                    <a:pt x="537" y="1503"/>
                    <a:pt x="671" y="1537"/>
                    <a:pt x="803" y="1537"/>
                  </a:cubicBezTo>
                  <a:cubicBezTo>
                    <a:pt x="968" y="1537"/>
                    <a:pt x="1132" y="1484"/>
                    <a:pt x="1270" y="1380"/>
                  </a:cubicBezTo>
                  <a:cubicBezTo>
                    <a:pt x="1517" y="1191"/>
                    <a:pt x="1626" y="873"/>
                    <a:pt x="1547" y="572"/>
                  </a:cubicBezTo>
                  <a:cubicBezTo>
                    <a:pt x="1456" y="229"/>
                    <a:pt x="1145" y="1"/>
                    <a:pt x="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0"/>
            <p:cNvSpPr/>
            <p:nvPr/>
          </p:nvSpPr>
          <p:spPr>
            <a:xfrm>
              <a:off x="2279225" y="1795625"/>
              <a:ext cx="40675" cy="38425"/>
            </a:xfrm>
            <a:custGeom>
              <a:rect b="b" l="l" r="r" t="t"/>
              <a:pathLst>
                <a:path extrusionOk="0" h="1537" w="1627">
                  <a:moveTo>
                    <a:pt x="805" y="0"/>
                  </a:moveTo>
                  <a:cubicBezTo>
                    <a:pt x="740" y="0"/>
                    <a:pt x="674" y="9"/>
                    <a:pt x="608" y="26"/>
                  </a:cubicBezTo>
                  <a:cubicBezTo>
                    <a:pt x="307" y="105"/>
                    <a:pt x="84" y="357"/>
                    <a:pt x="42" y="665"/>
                  </a:cubicBezTo>
                  <a:cubicBezTo>
                    <a:pt x="1" y="973"/>
                    <a:pt x="150" y="1277"/>
                    <a:pt x="417" y="1433"/>
                  </a:cubicBezTo>
                  <a:cubicBezTo>
                    <a:pt x="538" y="1502"/>
                    <a:pt x="671" y="1537"/>
                    <a:pt x="804" y="1537"/>
                  </a:cubicBezTo>
                  <a:cubicBezTo>
                    <a:pt x="969" y="1537"/>
                    <a:pt x="1133" y="1484"/>
                    <a:pt x="1270" y="1380"/>
                  </a:cubicBezTo>
                  <a:cubicBezTo>
                    <a:pt x="1517" y="1191"/>
                    <a:pt x="1626" y="873"/>
                    <a:pt x="1547" y="572"/>
                  </a:cubicBezTo>
                  <a:cubicBezTo>
                    <a:pt x="1456" y="228"/>
                    <a:pt x="1145" y="0"/>
                    <a:pt x="8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
            <p:cNvSpPr/>
            <p:nvPr/>
          </p:nvSpPr>
          <p:spPr>
            <a:xfrm>
              <a:off x="2318575" y="1712875"/>
              <a:ext cx="130175" cy="54425"/>
            </a:xfrm>
            <a:custGeom>
              <a:rect b="b" l="l" r="r" t="t"/>
              <a:pathLst>
                <a:path extrusionOk="0" h="2177" w="5207">
                  <a:moveTo>
                    <a:pt x="4679" y="0"/>
                  </a:moveTo>
                  <a:cubicBezTo>
                    <a:pt x="4605" y="0"/>
                    <a:pt x="4529" y="18"/>
                    <a:pt x="4459" y="57"/>
                  </a:cubicBezTo>
                  <a:cubicBezTo>
                    <a:pt x="2582" y="1038"/>
                    <a:pt x="460" y="1257"/>
                    <a:pt x="439" y="1258"/>
                  </a:cubicBezTo>
                  <a:cubicBezTo>
                    <a:pt x="185" y="1283"/>
                    <a:pt x="1" y="1509"/>
                    <a:pt x="25" y="1761"/>
                  </a:cubicBezTo>
                  <a:cubicBezTo>
                    <a:pt x="48" y="1999"/>
                    <a:pt x="250" y="2177"/>
                    <a:pt x="483" y="2177"/>
                  </a:cubicBezTo>
                  <a:cubicBezTo>
                    <a:pt x="498" y="2177"/>
                    <a:pt x="513" y="2176"/>
                    <a:pt x="528" y="2175"/>
                  </a:cubicBezTo>
                  <a:cubicBezTo>
                    <a:pt x="582" y="2171"/>
                    <a:pt x="1357" y="2092"/>
                    <a:pt x="2397" y="1817"/>
                  </a:cubicBezTo>
                  <a:cubicBezTo>
                    <a:pt x="3144" y="1621"/>
                    <a:pt x="4031" y="1320"/>
                    <a:pt x="4886" y="872"/>
                  </a:cubicBezTo>
                  <a:cubicBezTo>
                    <a:pt x="5115" y="757"/>
                    <a:pt x="5207" y="476"/>
                    <a:pt x="5088" y="247"/>
                  </a:cubicBezTo>
                  <a:cubicBezTo>
                    <a:pt x="5005" y="90"/>
                    <a:pt x="4845" y="0"/>
                    <a:pt x="46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0"/>
            <p:cNvSpPr/>
            <p:nvPr/>
          </p:nvSpPr>
          <p:spPr>
            <a:xfrm>
              <a:off x="2331175" y="1760550"/>
              <a:ext cx="130075" cy="54425"/>
            </a:xfrm>
            <a:custGeom>
              <a:rect b="b" l="l" r="r" t="t"/>
              <a:pathLst>
                <a:path extrusionOk="0" h="2177" w="5203">
                  <a:moveTo>
                    <a:pt x="4675" y="0"/>
                  </a:moveTo>
                  <a:cubicBezTo>
                    <a:pt x="4602" y="0"/>
                    <a:pt x="4528" y="18"/>
                    <a:pt x="4459" y="54"/>
                  </a:cubicBezTo>
                  <a:cubicBezTo>
                    <a:pt x="2582" y="1037"/>
                    <a:pt x="459" y="1255"/>
                    <a:pt x="439" y="1257"/>
                  </a:cubicBezTo>
                  <a:cubicBezTo>
                    <a:pt x="186" y="1282"/>
                    <a:pt x="1" y="1507"/>
                    <a:pt x="25" y="1760"/>
                  </a:cubicBezTo>
                  <a:cubicBezTo>
                    <a:pt x="48" y="1999"/>
                    <a:pt x="250" y="2176"/>
                    <a:pt x="483" y="2176"/>
                  </a:cubicBezTo>
                  <a:cubicBezTo>
                    <a:pt x="498" y="2176"/>
                    <a:pt x="513" y="2176"/>
                    <a:pt x="528" y="2174"/>
                  </a:cubicBezTo>
                  <a:cubicBezTo>
                    <a:pt x="582" y="2168"/>
                    <a:pt x="1357" y="2091"/>
                    <a:pt x="2397" y="1816"/>
                  </a:cubicBezTo>
                  <a:cubicBezTo>
                    <a:pt x="3145" y="1618"/>
                    <a:pt x="4031" y="1319"/>
                    <a:pt x="4886" y="871"/>
                  </a:cubicBezTo>
                  <a:cubicBezTo>
                    <a:pt x="5114" y="755"/>
                    <a:pt x="5203" y="474"/>
                    <a:pt x="5084" y="248"/>
                  </a:cubicBezTo>
                  <a:cubicBezTo>
                    <a:pt x="5001" y="91"/>
                    <a:pt x="4840" y="0"/>
                    <a:pt x="46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0"/>
            <p:cNvSpPr/>
            <p:nvPr/>
          </p:nvSpPr>
          <p:spPr>
            <a:xfrm>
              <a:off x="2453350" y="1827075"/>
              <a:ext cx="85675" cy="87900"/>
            </a:xfrm>
            <a:custGeom>
              <a:rect b="b" l="l" r="r" t="t"/>
              <a:pathLst>
                <a:path extrusionOk="0" h="3516" w="3427">
                  <a:moveTo>
                    <a:pt x="1879" y="1"/>
                  </a:moveTo>
                  <a:cubicBezTo>
                    <a:pt x="1803" y="1"/>
                    <a:pt x="1725" y="15"/>
                    <a:pt x="1652" y="44"/>
                  </a:cubicBezTo>
                  <a:lnTo>
                    <a:pt x="582" y="471"/>
                  </a:lnTo>
                  <a:cubicBezTo>
                    <a:pt x="376" y="553"/>
                    <a:pt x="231" y="738"/>
                    <a:pt x="198" y="955"/>
                  </a:cubicBezTo>
                  <a:lnTo>
                    <a:pt x="33" y="2095"/>
                  </a:lnTo>
                  <a:cubicBezTo>
                    <a:pt x="1" y="2313"/>
                    <a:pt x="88" y="2532"/>
                    <a:pt x="261" y="2670"/>
                  </a:cubicBezTo>
                  <a:lnTo>
                    <a:pt x="1165" y="3383"/>
                  </a:lnTo>
                  <a:cubicBezTo>
                    <a:pt x="1276" y="3470"/>
                    <a:pt x="1411" y="3515"/>
                    <a:pt x="1548" y="3515"/>
                  </a:cubicBezTo>
                  <a:cubicBezTo>
                    <a:pt x="1625" y="3515"/>
                    <a:pt x="1703" y="3501"/>
                    <a:pt x="1777" y="3472"/>
                  </a:cubicBezTo>
                  <a:lnTo>
                    <a:pt x="2846" y="3046"/>
                  </a:lnTo>
                  <a:cubicBezTo>
                    <a:pt x="3051" y="2965"/>
                    <a:pt x="3197" y="2780"/>
                    <a:pt x="3230" y="2561"/>
                  </a:cubicBezTo>
                  <a:lnTo>
                    <a:pt x="3395" y="1422"/>
                  </a:lnTo>
                  <a:cubicBezTo>
                    <a:pt x="3426" y="1203"/>
                    <a:pt x="3340" y="984"/>
                    <a:pt x="3167" y="848"/>
                  </a:cubicBezTo>
                  <a:lnTo>
                    <a:pt x="2263" y="135"/>
                  </a:lnTo>
                  <a:cubicBezTo>
                    <a:pt x="2152" y="47"/>
                    <a:pt x="2017" y="1"/>
                    <a:pt x="18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0"/>
            <p:cNvSpPr/>
            <p:nvPr/>
          </p:nvSpPr>
          <p:spPr>
            <a:xfrm>
              <a:off x="2256325" y="1880400"/>
              <a:ext cx="89850" cy="84275"/>
            </a:xfrm>
            <a:custGeom>
              <a:rect b="b" l="l" r="r" t="t"/>
              <a:pathLst>
                <a:path extrusionOk="0" h="3371" w="3594">
                  <a:moveTo>
                    <a:pt x="2230" y="1"/>
                  </a:moveTo>
                  <a:cubicBezTo>
                    <a:pt x="2202" y="1"/>
                    <a:pt x="2174" y="3"/>
                    <a:pt x="2146" y="7"/>
                  </a:cubicBezTo>
                  <a:lnTo>
                    <a:pt x="1005" y="164"/>
                  </a:lnTo>
                  <a:cubicBezTo>
                    <a:pt x="786" y="194"/>
                    <a:pt x="600" y="339"/>
                    <a:pt x="517" y="544"/>
                  </a:cubicBezTo>
                  <a:lnTo>
                    <a:pt x="83" y="1611"/>
                  </a:lnTo>
                  <a:cubicBezTo>
                    <a:pt x="0" y="1816"/>
                    <a:pt x="33" y="2049"/>
                    <a:pt x="169" y="2224"/>
                  </a:cubicBezTo>
                  <a:lnTo>
                    <a:pt x="875" y="3132"/>
                  </a:lnTo>
                  <a:cubicBezTo>
                    <a:pt x="993" y="3283"/>
                    <a:pt x="1173" y="3370"/>
                    <a:pt x="1361" y="3370"/>
                  </a:cubicBezTo>
                  <a:cubicBezTo>
                    <a:pt x="1390" y="3370"/>
                    <a:pt x="1419" y="3368"/>
                    <a:pt x="1448" y="3364"/>
                  </a:cubicBezTo>
                  <a:lnTo>
                    <a:pt x="2590" y="3206"/>
                  </a:lnTo>
                  <a:cubicBezTo>
                    <a:pt x="2807" y="3176"/>
                    <a:pt x="2993" y="3032"/>
                    <a:pt x="3076" y="2827"/>
                  </a:cubicBezTo>
                  <a:lnTo>
                    <a:pt x="3510" y="1760"/>
                  </a:lnTo>
                  <a:cubicBezTo>
                    <a:pt x="3593" y="1556"/>
                    <a:pt x="3561" y="1323"/>
                    <a:pt x="3426" y="1148"/>
                  </a:cubicBezTo>
                  <a:lnTo>
                    <a:pt x="2718" y="239"/>
                  </a:lnTo>
                  <a:cubicBezTo>
                    <a:pt x="2600" y="88"/>
                    <a:pt x="2419" y="1"/>
                    <a:pt x="22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0"/>
            <p:cNvSpPr/>
            <p:nvPr/>
          </p:nvSpPr>
          <p:spPr>
            <a:xfrm>
              <a:off x="1877925" y="1031100"/>
              <a:ext cx="797450" cy="562650"/>
            </a:xfrm>
            <a:custGeom>
              <a:rect b="b" l="l" r="r" t="t"/>
              <a:pathLst>
                <a:path extrusionOk="0" h="22506" w="31898">
                  <a:moveTo>
                    <a:pt x="16724" y="1"/>
                  </a:moveTo>
                  <a:cubicBezTo>
                    <a:pt x="13969" y="1"/>
                    <a:pt x="11851" y="643"/>
                    <a:pt x="11851" y="643"/>
                  </a:cubicBezTo>
                  <a:cubicBezTo>
                    <a:pt x="11851" y="643"/>
                    <a:pt x="0" y="3322"/>
                    <a:pt x="1016" y="13633"/>
                  </a:cubicBezTo>
                  <a:cubicBezTo>
                    <a:pt x="1716" y="20744"/>
                    <a:pt x="7020" y="22506"/>
                    <a:pt x="11789" y="22506"/>
                  </a:cubicBezTo>
                  <a:cubicBezTo>
                    <a:pt x="13934" y="22506"/>
                    <a:pt x="15970" y="22149"/>
                    <a:pt x="17432" y="21763"/>
                  </a:cubicBezTo>
                  <a:cubicBezTo>
                    <a:pt x="22145" y="20519"/>
                    <a:pt x="31897" y="16049"/>
                    <a:pt x="27688" y="6585"/>
                  </a:cubicBezTo>
                  <a:cubicBezTo>
                    <a:pt x="25274" y="1159"/>
                    <a:pt x="20424" y="1"/>
                    <a:pt x="16724" y="1"/>
                  </a:cubicBezTo>
                  <a:close/>
                </a:path>
              </a:pathLst>
            </a:custGeom>
            <a:solidFill>
              <a:srgbClr val="1235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0"/>
            <p:cNvSpPr/>
            <p:nvPr/>
          </p:nvSpPr>
          <p:spPr>
            <a:xfrm>
              <a:off x="1972525" y="1032000"/>
              <a:ext cx="295100" cy="553700"/>
            </a:xfrm>
            <a:custGeom>
              <a:rect b="b" l="l" r="r" t="t"/>
              <a:pathLst>
                <a:path extrusionOk="0" h="22148" w="11804">
                  <a:moveTo>
                    <a:pt x="11803" y="1"/>
                  </a:moveTo>
                  <a:lnTo>
                    <a:pt x="11803" y="1"/>
                  </a:lnTo>
                  <a:cubicBezTo>
                    <a:pt x="9625" y="137"/>
                    <a:pt x="8067" y="607"/>
                    <a:pt x="8067" y="607"/>
                  </a:cubicBezTo>
                  <a:cubicBezTo>
                    <a:pt x="8067" y="607"/>
                    <a:pt x="7451" y="748"/>
                    <a:pt x="6515" y="1082"/>
                  </a:cubicBezTo>
                  <a:cubicBezTo>
                    <a:pt x="6143" y="5121"/>
                    <a:pt x="4795" y="12679"/>
                    <a:pt x="0" y="19833"/>
                  </a:cubicBezTo>
                  <a:cubicBezTo>
                    <a:pt x="1312" y="21067"/>
                    <a:pt x="2959" y="21780"/>
                    <a:pt x="4695" y="22147"/>
                  </a:cubicBezTo>
                  <a:cubicBezTo>
                    <a:pt x="10463" y="13249"/>
                    <a:pt x="11598" y="4018"/>
                    <a:pt x="118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0"/>
            <p:cNvSpPr/>
            <p:nvPr/>
          </p:nvSpPr>
          <p:spPr>
            <a:xfrm>
              <a:off x="2166075" y="1037475"/>
              <a:ext cx="265900" cy="556200"/>
            </a:xfrm>
            <a:custGeom>
              <a:rect b="b" l="l" r="r" t="t"/>
              <a:pathLst>
                <a:path extrusionOk="0" h="22248" w="10636">
                  <a:moveTo>
                    <a:pt x="8070" y="1"/>
                  </a:moveTo>
                  <a:cubicBezTo>
                    <a:pt x="7808" y="4060"/>
                    <a:pt x="6483" y="13679"/>
                    <a:pt x="1" y="22246"/>
                  </a:cubicBezTo>
                  <a:cubicBezTo>
                    <a:pt x="89" y="22247"/>
                    <a:pt x="176" y="22248"/>
                    <a:pt x="264" y="22248"/>
                  </a:cubicBezTo>
                  <a:cubicBezTo>
                    <a:pt x="1348" y="22248"/>
                    <a:pt x="2403" y="22159"/>
                    <a:pt x="3371" y="22020"/>
                  </a:cubicBezTo>
                  <a:cubicBezTo>
                    <a:pt x="8952" y="13769"/>
                    <a:pt x="10316" y="5110"/>
                    <a:pt x="10635" y="761"/>
                  </a:cubicBezTo>
                  <a:cubicBezTo>
                    <a:pt x="9790" y="403"/>
                    <a:pt x="8924" y="160"/>
                    <a:pt x="80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0"/>
            <p:cNvSpPr/>
            <p:nvPr/>
          </p:nvSpPr>
          <p:spPr>
            <a:xfrm>
              <a:off x="2468850" y="1808625"/>
              <a:ext cx="211325" cy="233825"/>
            </a:xfrm>
            <a:custGeom>
              <a:rect b="b" l="l" r="r" t="t"/>
              <a:pathLst>
                <a:path extrusionOk="0" h="9353" w="8453">
                  <a:moveTo>
                    <a:pt x="6374" y="0"/>
                  </a:moveTo>
                  <a:cubicBezTo>
                    <a:pt x="6342" y="0"/>
                    <a:pt x="6309" y="2"/>
                    <a:pt x="6277" y="6"/>
                  </a:cubicBezTo>
                  <a:cubicBezTo>
                    <a:pt x="5561" y="101"/>
                    <a:pt x="4916" y="487"/>
                    <a:pt x="4496" y="1076"/>
                  </a:cubicBezTo>
                  <a:cubicBezTo>
                    <a:pt x="4110" y="1623"/>
                    <a:pt x="3972" y="2281"/>
                    <a:pt x="4108" y="2931"/>
                  </a:cubicBezTo>
                  <a:cubicBezTo>
                    <a:pt x="4316" y="3922"/>
                    <a:pt x="5074" y="4476"/>
                    <a:pt x="5682" y="4923"/>
                  </a:cubicBezTo>
                  <a:cubicBezTo>
                    <a:pt x="5990" y="5149"/>
                    <a:pt x="6282" y="5363"/>
                    <a:pt x="6461" y="5595"/>
                  </a:cubicBezTo>
                  <a:cubicBezTo>
                    <a:pt x="6725" y="5933"/>
                    <a:pt x="6845" y="6400"/>
                    <a:pt x="6775" y="6812"/>
                  </a:cubicBezTo>
                  <a:cubicBezTo>
                    <a:pt x="6735" y="7040"/>
                    <a:pt x="6620" y="7356"/>
                    <a:pt x="6291" y="7570"/>
                  </a:cubicBezTo>
                  <a:cubicBezTo>
                    <a:pt x="6050" y="7726"/>
                    <a:pt x="5752" y="7795"/>
                    <a:pt x="5432" y="7795"/>
                  </a:cubicBezTo>
                  <a:cubicBezTo>
                    <a:pt x="4745" y="7795"/>
                    <a:pt x="3958" y="7479"/>
                    <a:pt x="3421" y="7046"/>
                  </a:cubicBezTo>
                  <a:cubicBezTo>
                    <a:pt x="2229" y="6082"/>
                    <a:pt x="1618" y="4340"/>
                    <a:pt x="1864" y="2606"/>
                  </a:cubicBezTo>
                  <a:cubicBezTo>
                    <a:pt x="1930" y="2177"/>
                    <a:pt x="1633" y="1778"/>
                    <a:pt x="1204" y="1716"/>
                  </a:cubicBezTo>
                  <a:cubicBezTo>
                    <a:pt x="1167" y="1711"/>
                    <a:pt x="1131" y="1709"/>
                    <a:pt x="1095" y="1709"/>
                  </a:cubicBezTo>
                  <a:cubicBezTo>
                    <a:pt x="710" y="1709"/>
                    <a:pt x="374" y="1994"/>
                    <a:pt x="323" y="2387"/>
                  </a:cubicBezTo>
                  <a:cubicBezTo>
                    <a:pt x="1" y="4652"/>
                    <a:pt x="834" y="6955"/>
                    <a:pt x="2444" y="8256"/>
                  </a:cubicBezTo>
                  <a:cubicBezTo>
                    <a:pt x="3244" y="8901"/>
                    <a:pt x="4354" y="9352"/>
                    <a:pt x="5425" y="9352"/>
                  </a:cubicBezTo>
                  <a:cubicBezTo>
                    <a:pt x="5722" y="9352"/>
                    <a:pt x="6016" y="9317"/>
                    <a:pt x="6300" y="9243"/>
                  </a:cubicBezTo>
                  <a:cubicBezTo>
                    <a:pt x="6597" y="9167"/>
                    <a:pt x="6881" y="9042"/>
                    <a:pt x="7140" y="8876"/>
                  </a:cubicBezTo>
                  <a:cubicBezTo>
                    <a:pt x="7766" y="8469"/>
                    <a:pt x="8182" y="7829"/>
                    <a:pt x="8310" y="7073"/>
                  </a:cubicBezTo>
                  <a:cubicBezTo>
                    <a:pt x="8452" y="6232"/>
                    <a:pt x="8222" y="5324"/>
                    <a:pt x="7693" y="4641"/>
                  </a:cubicBezTo>
                  <a:cubicBezTo>
                    <a:pt x="7379" y="4237"/>
                    <a:pt x="6984" y="3948"/>
                    <a:pt x="6602" y="3667"/>
                  </a:cubicBezTo>
                  <a:cubicBezTo>
                    <a:pt x="6052" y="3264"/>
                    <a:pt x="5712" y="2992"/>
                    <a:pt x="5632" y="2611"/>
                  </a:cubicBezTo>
                  <a:cubicBezTo>
                    <a:pt x="5585" y="2389"/>
                    <a:pt x="5635" y="2157"/>
                    <a:pt x="5768" y="1974"/>
                  </a:cubicBezTo>
                  <a:cubicBezTo>
                    <a:pt x="5930" y="1745"/>
                    <a:pt x="6196" y="1589"/>
                    <a:pt x="6484" y="1549"/>
                  </a:cubicBezTo>
                  <a:cubicBezTo>
                    <a:pt x="6907" y="1487"/>
                    <a:pt x="7202" y="1098"/>
                    <a:pt x="7145" y="675"/>
                  </a:cubicBezTo>
                  <a:cubicBezTo>
                    <a:pt x="7092" y="284"/>
                    <a:pt x="6759" y="0"/>
                    <a:pt x="63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0"/>
            <p:cNvSpPr/>
            <p:nvPr/>
          </p:nvSpPr>
          <p:spPr>
            <a:xfrm>
              <a:off x="2143025" y="1902950"/>
              <a:ext cx="218950" cy="233025"/>
            </a:xfrm>
            <a:custGeom>
              <a:rect b="b" l="l" r="r" t="t"/>
              <a:pathLst>
                <a:path extrusionOk="0" h="9321" w="8758">
                  <a:moveTo>
                    <a:pt x="6323" y="0"/>
                  </a:moveTo>
                  <a:cubicBezTo>
                    <a:pt x="6157" y="0"/>
                    <a:pt x="5990" y="53"/>
                    <a:pt x="5848" y="163"/>
                  </a:cubicBezTo>
                  <a:cubicBezTo>
                    <a:pt x="5506" y="427"/>
                    <a:pt x="5444" y="919"/>
                    <a:pt x="5712" y="1259"/>
                  </a:cubicBezTo>
                  <a:cubicBezTo>
                    <a:pt x="6784" y="2645"/>
                    <a:pt x="7113" y="4463"/>
                    <a:pt x="6550" y="5888"/>
                  </a:cubicBezTo>
                  <a:cubicBezTo>
                    <a:pt x="6188" y="6808"/>
                    <a:pt x="5266" y="7764"/>
                    <a:pt x="4383" y="7764"/>
                  </a:cubicBezTo>
                  <a:cubicBezTo>
                    <a:pt x="4360" y="7764"/>
                    <a:pt x="4337" y="7764"/>
                    <a:pt x="4314" y="7762"/>
                  </a:cubicBezTo>
                  <a:cubicBezTo>
                    <a:pt x="3923" y="7738"/>
                    <a:pt x="3667" y="7520"/>
                    <a:pt x="3521" y="7341"/>
                  </a:cubicBezTo>
                  <a:cubicBezTo>
                    <a:pt x="3256" y="7018"/>
                    <a:pt x="3130" y="6554"/>
                    <a:pt x="3192" y="6128"/>
                  </a:cubicBezTo>
                  <a:cubicBezTo>
                    <a:pt x="3233" y="5839"/>
                    <a:pt x="3381" y="5508"/>
                    <a:pt x="3538" y="5159"/>
                  </a:cubicBezTo>
                  <a:cubicBezTo>
                    <a:pt x="3846" y="4471"/>
                    <a:pt x="4230" y="3615"/>
                    <a:pt x="3922" y="2649"/>
                  </a:cubicBezTo>
                  <a:cubicBezTo>
                    <a:pt x="3721" y="2021"/>
                    <a:pt x="3267" y="1505"/>
                    <a:pt x="2669" y="1229"/>
                  </a:cubicBezTo>
                  <a:cubicBezTo>
                    <a:pt x="2326" y="1068"/>
                    <a:pt x="1952" y="987"/>
                    <a:pt x="1576" y="987"/>
                  </a:cubicBezTo>
                  <a:cubicBezTo>
                    <a:pt x="1243" y="987"/>
                    <a:pt x="908" y="1051"/>
                    <a:pt x="592" y="1179"/>
                  </a:cubicBezTo>
                  <a:cubicBezTo>
                    <a:pt x="192" y="1339"/>
                    <a:pt x="1" y="1792"/>
                    <a:pt x="161" y="2191"/>
                  </a:cubicBezTo>
                  <a:cubicBezTo>
                    <a:pt x="283" y="2494"/>
                    <a:pt x="579" y="2679"/>
                    <a:pt x="886" y="2679"/>
                  </a:cubicBezTo>
                  <a:cubicBezTo>
                    <a:pt x="982" y="2679"/>
                    <a:pt x="1080" y="2661"/>
                    <a:pt x="1174" y="2622"/>
                  </a:cubicBezTo>
                  <a:cubicBezTo>
                    <a:pt x="1303" y="2571"/>
                    <a:pt x="1441" y="2545"/>
                    <a:pt x="1578" y="2545"/>
                  </a:cubicBezTo>
                  <a:cubicBezTo>
                    <a:pt x="1727" y="2545"/>
                    <a:pt x="1875" y="2576"/>
                    <a:pt x="2007" y="2638"/>
                  </a:cubicBezTo>
                  <a:cubicBezTo>
                    <a:pt x="2213" y="2731"/>
                    <a:pt x="2371" y="2909"/>
                    <a:pt x="2440" y="3125"/>
                  </a:cubicBezTo>
                  <a:cubicBezTo>
                    <a:pt x="2558" y="3494"/>
                    <a:pt x="2397" y="3900"/>
                    <a:pt x="2117" y="4521"/>
                  </a:cubicBezTo>
                  <a:cubicBezTo>
                    <a:pt x="1924" y="4954"/>
                    <a:pt x="1723" y="5401"/>
                    <a:pt x="1650" y="5906"/>
                  </a:cubicBezTo>
                  <a:cubicBezTo>
                    <a:pt x="1527" y="6761"/>
                    <a:pt x="1776" y="7665"/>
                    <a:pt x="2315" y="8325"/>
                  </a:cubicBezTo>
                  <a:cubicBezTo>
                    <a:pt x="2801" y="8920"/>
                    <a:pt x="3478" y="9272"/>
                    <a:pt x="4223" y="9315"/>
                  </a:cubicBezTo>
                  <a:cubicBezTo>
                    <a:pt x="4279" y="9318"/>
                    <a:pt x="4335" y="9320"/>
                    <a:pt x="4391" y="9320"/>
                  </a:cubicBezTo>
                  <a:cubicBezTo>
                    <a:pt x="4643" y="9320"/>
                    <a:pt x="4893" y="9286"/>
                    <a:pt x="5136" y="9222"/>
                  </a:cubicBezTo>
                  <a:cubicBezTo>
                    <a:pt x="6441" y="8877"/>
                    <a:pt x="7520" y="7679"/>
                    <a:pt x="7999" y="6459"/>
                  </a:cubicBezTo>
                  <a:cubicBezTo>
                    <a:pt x="8757" y="4533"/>
                    <a:pt x="8343" y="2120"/>
                    <a:pt x="6944" y="308"/>
                  </a:cubicBezTo>
                  <a:cubicBezTo>
                    <a:pt x="6790" y="106"/>
                    <a:pt x="6558" y="0"/>
                    <a:pt x="63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0"/>
            <p:cNvSpPr/>
            <p:nvPr/>
          </p:nvSpPr>
          <p:spPr>
            <a:xfrm>
              <a:off x="2573825" y="1662575"/>
              <a:ext cx="226100" cy="175650"/>
            </a:xfrm>
            <a:custGeom>
              <a:rect b="b" l="l" r="r" t="t"/>
              <a:pathLst>
                <a:path extrusionOk="0" h="7026" w="9044">
                  <a:moveTo>
                    <a:pt x="1" y="0"/>
                  </a:moveTo>
                  <a:lnTo>
                    <a:pt x="961" y="2637"/>
                  </a:lnTo>
                  <a:cubicBezTo>
                    <a:pt x="2854" y="3075"/>
                    <a:pt x="5329" y="4253"/>
                    <a:pt x="8228" y="7025"/>
                  </a:cubicBezTo>
                  <a:lnTo>
                    <a:pt x="8945" y="6275"/>
                  </a:lnTo>
                  <a:lnTo>
                    <a:pt x="9044" y="4671"/>
                  </a:lnTo>
                  <a:cubicBezTo>
                    <a:pt x="9044" y="4671"/>
                    <a:pt x="4627" y="179"/>
                    <a:pt x="1"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0"/>
            <p:cNvSpPr/>
            <p:nvPr/>
          </p:nvSpPr>
          <p:spPr>
            <a:xfrm>
              <a:off x="2751300" y="1700475"/>
              <a:ext cx="163750" cy="163650"/>
            </a:xfrm>
            <a:custGeom>
              <a:rect b="b" l="l" r="r" t="t"/>
              <a:pathLst>
                <a:path extrusionOk="0" h="6546" w="6550">
                  <a:moveTo>
                    <a:pt x="5404" y="0"/>
                  </a:moveTo>
                  <a:cubicBezTo>
                    <a:pt x="5144" y="0"/>
                    <a:pt x="4883" y="98"/>
                    <a:pt x="4682" y="292"/>
                  </a:cubicBezTo>
                  <a:lnTo>
                    <a:pt x="378" y="4792"/>
                  </a:lnTo>
                  <a:cubicBezTo>
                    <a:pt x="59" y="5127"/>
                    <a:pt x="0" y="5635"/>
                    <a:pt x="236" y="6035"/>
                  </a:cubicBezTo>
                  <a:cubicBezTo>
                    <a:pt x="427" y="6357"/>
                    <a:pt x="770" y="6546"/>
                    <a:pt x="1132" y="6546"/>
                  </a:cubicBezTo>
                  <a:cubicBezTo>
                    <a:pt x="1219" y="6546"/>
                    <a:pt x="1307" y="6535"/>
                    <a:pt x="1395" y="6512"/>
                  </a:cubicBezTo>
                  <a:cubicBezTo>
                    <a:pt x="1580" y="6462"/>
                    <a:pt x="1747" y="6363"/>
                    <a:pt x="1879" y="6226"/>
                  </a:cubicBezTo>
                  <a:lnTo>
                    <a:pt x="6181" y="1726"/>
                  </a:lnTo>
                  <a:cubicBezTo>
                    <a:pt x="6550" y="1309"/>
                    <a:pt x="6524" y="673"/>
                    <a:pt x="6120" y="288"/>
                  </a:cubicBezTo>
                  <a:cubicBezTo>
                    <a:pt x="5920" y="96"/>
                    <a:pt x="5662" y="0"/>
                    <a:pt x="5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0"/>
            <p:cNvSpPr/>
            <p:nvPr/>
          </p:nvSpPr>
          <p:spPr>
            <a:xfrm>
              <a:off x="2861100" y="1905325"/>
              <a:ext cx="168325" cy="78950"/>
            </a:xfrm>
            <a:custGeom>
              <a:rect b="b" l="l" r="r" t="t"/>
              <a:pathLst>
                <a:path extrusionOk="0" h="3158" w="6733">
                  <a:moveTo>
                    <a:pt x="6732" y="1"/>
                  </a:moveTo>
                  <a:lnTo>
                    <a:pt x="6732" y="1"/>
                  </a:lnTo>
                  <a:cubicBezTo>
                    <a:pt x="5548" y="1463"/>
                    <a:pt x="4360" y="1936"/>
                    <a:pt x="3318" y="1936"/>
                  </a:cubicBezTo>
                  <a:cubicBezTo>
                    <a:pt x="1414" y="1936"/>
                    <a:pt x="1" y="356"/>
                    <a:pt x="1" y="356"/>
                  </a:cubicBezTo>
                  <a:lnTo>
                    <a:pt x="1" y="356"/>
                  </a:lnTo>
                  <a:cubicBezTo>
                    <a:pt x="1" y="356"/>
                    <a:pt x="691" y="1933"/>
                    <a:pt x="1612" y="2570"/>
                  </a:cubicBezTo>
                  <a:cubicBezTo>
                    <a:pt x="2200" y="2978"/>
                    <a:pt x="2816" y="3157"/>
                    <a:pt x="3409" y="3157"/>
                  </a:cubicBezTo>
                  <a:cubicBezTo>
                    <a:pt x="5063" y="3157"/>
                    <a:pt x="6538" y="1758"/>
                    <a:pt x="673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0"/>
            <p:cNvSpPr/>
            <p:nvPr/>
          </p:nvSpPr>
          <p:spPr>
            <a:xfrm>
              <a:off x="2623975" y="1575150"/>
              <a:ext cx="160250" cy="97150"/>
            </a:xfrm>
            <a:custGeom>
              <a:rect b="b" l="l" r="r" t="t"/>
              <a:pathLst>
                <a:path extrusionOk="0" h="3886" w="6410">
                  <a:moveTo>
                    <a:pt x="0" y="0"/>
                  </a:moveTo>
                  <a:cubicBezTo>
                    <a:pt x="29" y="924"/>
                    <a:pt x="294" y="2761"/>
                    <a:pt x="1896" y="3479"/>
                  </a:cubicBezTo>
                  <a:cubicBezTo>
                    <a:pt x="2513" y="3756"/>
                    <a:pt x="3146" y="3886"/>
                    <a:pt x="3748" y="3886"/>
                  </a:cubicBezTo>
                  <a:cubicBezTo>
                    <a:pt x="4827" y="3886"/>
                    <a:pt x="5805" y="3468"/>
                    <a:pt x="6409" y="2728"/>
                  </a:cubicBezTo>
                  <a:cubicBezTo>
                    <a:pt x="4068" y="1206"/>
                    <a:pt x="1905" y="38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0"/>
            <p:cNvSpPr/>
            <p:nvPr/>
          </p:nvSpPr>
          <p:spPr>
            <a:xfrm>
              <a:off x="1896875" y="1736050"/>
              <a:ext cx="174625" cy="88675"/>
            </a:xfrm>
            <a:custGeom>
              <a:rect b="b" l="l" r="r" t="t"/>
              <a:pathLst>
                <a:path extrusionOk="0" h="3547" w="6985">
                  <a:moveTo>
                    <a:pt x="3322" y="1"/>
                  </a:moveTo>
                  <a:cubicBezTo>
                    <a:pt x="1808" y="1"/>
                    <a:pt x="501" y="765"/>
                    <a:pt x="0" y="1947"/>
                  </a:cubicBezTo>
                  <a:cubicBezTo>
                    <a:pt x="2598" y="2839"/>
                    <a:pt x="4956" y="3317"/>
                    <a:pt x="6985" y="3547"/>
                  </a:cubicBezTo>
                  <a:cubicBezTo>
                    <a:pt x="6880" y="2869"/>
                    <a:pt x="6385" y="606"/>
                    <a:pt x="4417" y="132"/>
                  </a:cubicBezTo>
                  <a:cubicBezTo>
                    <a:pt x="4046" y="43"/>
                    <a:pt x="3678" y="1"/>
                    <a:pt x="332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0"/>
            <p:cNvSpPr/>
            <p:nvPr/>
          </p:nvSpPr>
          <p:spPr>
            <a:xfrm>
              <a:off x="1798175" y="1691175"/>
              <a:ext cx="340150" cy="138050"/>
            </a:xfrm>
            <a:custGeom>
              <a:rect b="b" l="l" r="r" t="t"/>
              <a:pathLst>
                <a:path extrusionOk="0" h="5522" w="13606">
                  <a:moveTo>
                    <a:pt x="1012" y="1"/>
                  </a:moveTo>
                  <a:lnTo>
                    <a:pt x="1" y="2126"/>
                  </a:lnTo>
                  <a:cubicBezTo>
                    <a:pt x="5521" y="4751"/>
                    <a:pt x="10274" y="5458"/>
                    <a:pt x="13605" y="5522"/>
                  </a:cubicBezTo>
                  <a:lnTo>
                    <a:pt x="13605" y="5522"/>
                  </a:lnTo>
                  <a:cubicBezTo>
                    <a:pt x="13605" y="5521"/>
                    <a:pt x="13376" y="4730"/>
                    <a:pt x="13366" y="3037"/>
                  </a:cubicBezTo>
                  <a:cubicBezTo>
                    <a:pt x="13366" y="3037"/>
                    <a:pt x="6062" y="2388"/>
                    <a:pt x="1581" y="233"/>
                  </a:cubicBezTo>
                  <a:cubicBezTo>
                    <a:pt x="1396" y="145"/>
                    <a:pt x="1205" y="67"/>
                    <a:pt x="1012" y="1"/>
                  </a:cubicBezTo>
                  <a:close/>
                  <a:moveTo>
                    <a:pt x="13605" y="5522"/>
                  </a:moveTo>
                  <a:cubicBezTo>
                    <a:pt x="13605" y="5522"/>
                    <a:pt x="13605" y="5522"/>
                    <a:pt x="13605" y="5522"/>
                  </a:cubicBezTo>
                  <a:cubicBezTo>
                    <a:pt x="13605" y="5522"/>
                    <a:pt x="13605" y="5522"/>
                    <a:pt x="13605" y="5522"/>
                  </a:cubicBezTo>
                  <a:cubicBezTo>
                    <a:pt x="13605" y="5522"/>
                    <a:pt x="13605" y="5522"/>
                    <a:pt x="13605" y="5522"/>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0"/>
            <p:cNvSpPr/>
            <p:nvPr/>
          </p:nvSpPr>
          <p:spPr>
            <a:xfrm>
              <a:off x="1770475" y="1578925"/>
              <a:ext cx="123375" cy="191375"/>
            </a:xfrm>
            <a:custGeom>
              <a:rect b="b" l="l" r="r" t="t"/>
              <a:pathLst>
                <a:path extrusionOk="0" h="7655" w="4935">
                  <a:moveTo>
                    <a:pt x="3763" y="1"/>
                  </a:moveTo>
                  <a:cubicBezTo>
                    <a:pt x="3391" y="1"/>
                    <a:pt x="3032" y="201"/>
                    <a:pt x="2846" y="551"/>
                  </a:cubicBezTo>
                  <a:lnTo>
                    <a:pt x="172" y="6172"/>
                  </a:lnTo>
                  <a:cubicBezTo>
                    <a:pt x="0" y="6537"/>
                    <a:pt x="55" y="6969"/>
                    <a:pt x="313" y="7279"/>
                  </a:cubicBezTo>
                  <a:cubicBezTo>
                    <a:pt x="511" y="7520"/>
                    <a:pt x="806" y="7655"/>
                    <a:pt x="1110" y="7655"/>
                  </a:cubicBezTo>
                  <a:cubicBezTo>
                    <a:pt x="1198" y="7655"/>
                    <a:pt x="1286" y="7643"/>
                    <a:pt x="1374" y="7620"/>
                  </a:cubicBezTo>
                  <a:cubicBezTo>
                    <a:pt x="1669" y="7543"/>
                    <a:pt x="1915" y="7338"/>
                    <a:pt x="2046" y="7063"/>
                  </a:cubicBezTo>
                  <a:lnTo>
                    <a:pt x="4719" y="1442"/>
                  </a:lnTo>
                  <a:cubicBezTo>
                    <a:pt x="4934" y="929"/>
                    <a:pt x="4708" y="340"/>
                    <a:pt x="4208" y="101"/>
                  </a:cubicBezTo>
                  <a:cubicBezTo>
                    <a:pt x="4065" y="33"/>
                    <a:pt x="3913" y="1"/>
                    <a:pt x="3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0"/>
            <p:cNvSpPr/>
            <p:nvPr/>
          </p:nvSpPr>
          <p:spPr>
            <a:xfrm>
              <a:off x="2337100" y="2090300"/>
              <a:ext cx="316725" cy="215975"/>
            </a:xfrm>
            <a:custGeom>
              <a:rect b="b" l="l" r="r" t="t"/>
              <a:pathLst>
                <a:path extrusionOk="0" h="8639" w="12669">
                  <a:moveTo>
                    <a:pt x="7618" y="0"/>
                  </a:moveTo>
                  <a:cubicBezTo>
                    <a:pt x="7410" y="0"/>
                    <a:pt x="7134" y="199"/>
                    <a:pt x="6776" y="509"/>
                  </a:cubicBezTo>
                  <a:cubicBezTo>
                    <a:pt x="6305" y="918"/>
                    <a:pt x="4237" y="1715"/>
                    <a:pt x="3115" y="1715"/>
                  </a:cubicBezTo>
                  <a:cubicBezTo>
                    <a:pt x="2897" y="1715"/>
                    <a:pt x="2715" y="1685"/>
                    <a:pt x="2587" y="1616"/>
                  </a:cubicBezTo>
                  <a:cubicBezTo>
                    <a:pt x="2277" y="1450"/>
                    <a:pt x="2079" y="1392"/>
                    <a:pt x="1949" y="1392"/>
                  </a:cubicBezTo>
                  <a:cubicBezTo>
                    <a:pt x="1749" y="1392"/>
                    <a:pt x="1711" y="1530"/>
                    <a:pt x="1673" y="1623"/>
                  </a:cubicBezTo>
                  <a:cubicBezTo>
                    <a:pt x="1610" y="1778"/>
                    <a:pt x="0" y="8638"/>
                    <a:pt x="0" y="8638"/>
                  </a:cubicBezTo>
                  <a:lnTo>
                    <a:pt x="1621" y="8601"/>
                  </a:lnTo>
                  <a:cubicBezTo>
                    <a:pt x="1912" y="6467"/>
                    <a:pt x="2395" y="4369"/>
                    <a:pt x="2842" y="2746"/>
                  </a:cubicBezTo>
                  <a:cubicBezTo>
                    <a:pt x="3609" y="2650"/>
                    <a:pt x="4370" y="2503"/>
                    <a:pt x="5119" y="2304"/>
                  </a:cubicBezTo>
                  <a:cubicBezTo>
                    <a:pt x="6021" y="2064"/>
                    <a:pt x="6826" y="1782"/>
                    <a:pt x="7549" y="1464"/>
                  </a:cubicBezTo>
                  <a:cubicBezTo>
                    <a:pt x="8808" y="2722"/>
                    <a:pt x="10369" y="4429"/>
                    <a:pt x="11739" y="6259"/>
                  </a:cubicBezTo>
                  <a:cubicBezTo>
                    <a:pt x="12283" y="5629"/>
                    <a:pt x="12668" y="5075"/>
                    <a:pt x="12468" y="4963"/>
                  </a:cubicBezTo>
                  <a:cubicBezTo>
                    <a:pt x="11959" y="4683"/>
                    <a:pt x="8118" y="612"/>
                    <a:pt x="7909" y="211"/>
                  </a:cubicBezTo>
                  <a:cubicBezTo>
                    <a:pt x="7832" y="65"/>
                    <a:pt x="7736" y="0"/>
                    <a:pt x="7618"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0"/>
            <p:cNvSpPr/>
            <p:nvPr/>
          </p:nvSpPr>
          <p:spPr>
            <a:xfrm>
              <a:off x="1945125" y="2281400"/>
              <a:ext cx="434375" cy="272400"/>
            </a:xfrm>
            <a:custGeom>
              <a:rect b="b" l="l" r="r" t="t"/>
              <a:pathLst>
                <a:path extrusionOk="0" h="10896" w="17375">
                  <a:moveTo>
                    <a:pt x="10208" y="0"/>
                  </a:moveTo>
                  <a:cubicBezTo>
                    <a:pt x="10164" y="431"/>
                    <a:pt x="9972" y="3489"/>
                    <a:pt x="9972" y="3489"/>
                  </a:cubicBezTo>
                  <a:cubicBezTo>
                    <a:pt x="9972" y="3489"/>
                    <a:pt x="8099" y="2408"/>
                    <a:pt x="5901" y="2408"/>
                  </a:cubicBezTo>
                  <a:cubicBezTo>
                    <a:pt x="4991" y="2408"/>
                    <a:pt x="4026" y="2593"/>
                    <a:pt x="3114" y="3117"/>
                  </a:cubicBezTo>
                  <a:cubicBezTo>
                    <a:pt x="1" y="4904"/>
                    <a:pt x="662" y="9191"/>
                    <a:pt x="662" y="9191"/>
                  </a:cubicBezTo>
                  <a:lnTo>
                    <a:pt x="16858" y="10895"/>
                  </a:lnTo>
                  <a:lnTo>
                    <a:pt x="17375" y="472"/>
                  </a:lnTo>
                  <a:lnTo>
                    <a:pt x="1020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0"/>
            <p:cNvSpPr/>
            <p:nvPr/>
          </p:nvSpPr>
          <p:spPr>
            <a:xfrm>
              <a:off x="2617875" y="2111725"/>
              <a:ext cx="470975" cy="338600"/>
            </a:xfrm>
            <a:custGeom>
              <a:rect b="b" l="l" r="r" t="t"/>
              <a:pathLst>
                <a:path extrusionOk="0" h="13544" w="18839">
                  <a:moveTo>
                    <a:pt x="13681" y="0"/>
                  </a:moveTo>
                  <a:cubicBezTo>
                    <a:pt x="10109" y="0"/>
                    <a:pt x="7928" y="3705"/>
                    <a:pt x="7928" y="3705"/>
                  </a:cubicBezTo>
                  <a:cubicBezTo>
                    <a:pt x="7928" y="3705"/>
                    <a:pt x="6254" y="1140"/>
                    <a:pt x="6003" y="788"/>
                  </a:cubicBezTo>
                  <a:lnTo>
                    <a:pt x="1" y="4731"/>
                  </a:lnTo>
                  <a:lnTo>
                    <a:pt x="5589" y="13543"/>
                  </a:lnTo>
                  <a:lnTo>
                    <a:pt x="18839" y="4076"/>
                  </a:lnTo>
                  <a:cubicBezTo>
                    <a:pt x="18839" y="4076"/>
                    <a:pt x="17300" y="20"/>
                    <a:pt x="13710" y="0"/>
                  </a:cubicBezTo>
                  <a:cubicBezTo>
                    <a:pt x="13700" y="0"/>
                    <a:pt x="13691" y="0"/>
                    <a:pt x="136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0"/>
            <p:cNvSpPr/>
            <p:nvPr/>
          </p:nvSpPr>
          <p:spPr>
            <a:xfrm>
              <a:off x="2732500" y="2171325"/>
              <a:ext cx="356325" cy="279000"/>
            </a:xfrm>
            <a:custGeom>
              <a:rect b="b" l="l" r="r" t="t"/>
              <a:pathLst>
                <a:path extrusionOk="0" h="11160" w="14253">
                  <a:moveTo>
                    <a:pt x="13295" y="1"/>
                  </a:moveTo>
                  <a:lnTo>
                    <a:pt x="0" y="9578"/>
                  </a:lnTo>
                  <a:lnTo>
                    <a:pt x="1003" y="11159"/>
                  </a:lnTo>
                  <a:lnTo>
                    <a:pt x="14252" y="1692"/>
                  </a:lnTo>
                  <a:cubicBezTo>
                    <a:pt x="14252" y="1692"/>
                    <a:pt x="13948" y="892"/>
                    <a:pt x="13295" y="1"/>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0"/>
            <p:cNvSpPr/>
            <p:nvPr/>
          </p:nvSpPr>
          <p:spPr>
            <a:xfrm>
              <a:off x="1957525" y="2451500"/>
              <a:ext cx="411525" cy="102300"/>
            </a:xfrm>
            <a:custGeom>
              <a:rect b="b" l="l" r="r" t="t"/>
              <a:pathLst>
                <a:path extrusionOk="0" h="4092" w="16461">
                  <a:moveTo>
                    <a:pt x="229" y="1"/>
                  </a:moveTo>
                  <a:cubicBezTo>
                    <a:pt x="0" y="1304"/>
                    <a:pt x="166" y="2387"/>
                    <a:pt x="166" y="2387"/>
                  </a:cubicBezTo>
                  <a:lnTo>
                    <a:pt x="16362" y="4091"/>
                  </a:lnTo>
                  <a:lnTo>
                    <a:pt x="16461" y="2089"/>
                  </a:lnTo>
                  <a:lnTo>
                    <a:pt x="229"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0"/>
            <p:cNvSpPr/>
            <p:nvPr/>
          </p:nvSpPr>
          <p:spPr>
            <a:xfrm>
              <a:off x="2589100" y="2104850"/>
              <a:ext cx="209500" cy="151100"/>
            </a:xfrm>
            <a:custGeom>
              <a:rect b="b" l="l" r="r" t="t"/>
              <a:pathLst>
                <a:path extrusionOk="0" h="6044" w="8380">
                  <a:moveTo>
                    <a:pt x="7188" y="1"/>
                  </a:moveTo>
                  <a:cubicBezTo>
                    <a:pt x="6978" y="1"/>
                    <a:pt x="6766" y="64"/>
                    <a:pt x="6583" y="196"/>
                  </a:cubicBezTo>
                  <a:lnTo>
                    <a:pt x="582" y="4139"/>
                  </a:lnTo>
                  <a:cubicBezTo>
                    <a:pt x="158" y="4420"/>
                    <a:pt x="0" y="4964"/>
                    <a:pt x="206" y="5428"/>
                  </a:cubicBezTo>
                  <a:cubicBezTo>
                    <a:pt x="377" y="5809"/>
                    <a:pt x="754" y="6043"/>
                    <a:pt x="1155" y="6043"/>
                  </a:cubicBezTo>
                  <a:cubicBezTo>
                    <a:pt x="1242" y="6043"/>
                    <a:pt x="1330" y="6032"/>
                    <a:pt x="1417" y="6010"/>
                  </a:cubicBezTo>
                  <a:cubicBezTo>
                    <a:pt x="1524" y="5981"/>
                    <a:pt x="1627" y="5935"/>
                    <a:pt x="1720" y="5874"/>
                  </a:cubicBezTo>
                  <a:lnTo>
                    <a:pt x="7723" y="1929"/>
                  </a:lnTo>
                  <a:cubicBezTo>
                    <a:pt x="8228" y="1626"/>
                    <a:pt x="8380" y="963"/>
                    <a:pt x="8056" y="468"/>
                  </a:cubicBezTo>
                  <a:cubicBezTo>
                    <a:pt x="7857" y="165"/>
                    <a:pt x="7525" y="1"/>
                    <a:pt x="71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0"/>
            <p:cNvSpPr/>
            <p:nvPr/>
          </p:nvSpPr>
          <p:spPr>
            <a:xfrm>
              <a:off x="2589225" y="2131150"/>
              <a:ext cx="204700" cy="124825"/>
            </a:xfrm>
            <a:custGeom>
              <a:rect b="b" l="l" r="r" t="t"/>
              <a:pathLst>
                <a:path extrusionOk="0" h="4993" w="8188">
                  <a:moveTo>
                    <a:pt x="8183" y="1"/>
                  </a:moveTo>
                  <a:lnTo>
                    <a:pt x="8183" y="1"/>
                  </a:lnTo>
                  <a:cubicBezTo>
                    <a:pt x="8137" y="45"/>
                    <a:pt x="8086" y="87"/>
                    <a:pt x="8031" y="123"/>
                  </a:cubicBezTo>
                  <a:lnTo>
                    <a:pt x="2030" y="4067"/>
                  </a:lnTo>
                  <a:cubicBezTo>
                    <a:pt x="1858" y="4180"/>
                    <a:pt x="1659" y="4238"/>
                    <a:pt x="1460" y="4238"/>
                  </a:cubicBezTo>
                  <a:cubicBezTo>
                    <a:pt x="1293" y="4238"/>
                    <a:pt x="1125" y="4197"/>
                    <a:pt x="972" y="4116"/>
                  </a:cubicBezTo>
                  <a:cubicBezTo>
                    <a:pt x="637" y="3937"/>
                    <a:pt x="426" y="3589"/>
                    <a:pt x="425" y="3209"/>
                  </a:cubicBezTo>
                  <a:cubicBezTo>
                    <a:pt x="39" y="3581"/>
                    <a:pt x="1" y="4186"/>
                    <a:pt x="336" y="4604"/>
                  </a:cubicBezTo>
                  <a:cubicBezTo>
                    <a:pt x="540" y="4858"/>
                    <a:pt x="840" y="4992"/>
                    <a:pt x="1144" y="4992"/>
                  </a:cubicBezTo>
                  <a:cubicBezTo>
                    <a:pt x="1341" y="4992"/>
                    <a:pt x="1540" y="4936"/>
                    <a:pt x="1715" y="4820"/>
                  </a:cubicBezTo>
                  <a:lnTo>
                    <a:pt x="7718" y="877"/>
                  </a:lnTo>
                  <a:cubicBezTo>
                    <a:pt x="8013" y="684"/>
                    <a:pt x="8187" y="353"/>
                    <a:pt x="8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0"/>
            <p:cNvSpPr/>
            <p:nvPr/>
          </p:nvSpPr>
          <p:spPr>
            <a:xfrm>
              <a:off x="2172500" y="2255400"/>
              <a:ext cx="233975" cy="63750"/>
            </a:xfrm>
            <a:custGeom>
              <a:rect b="b" l="l" r="r" t="t"/>
              <a:pathLst>
                <a:path extrusionOk="0" h="2550" w="9359">
                  <a:moveTo>
                    <a:pt x="1072" y="1"/>
                  </a:moveTo>
                  <a:cubicBezTo>
                    <a:pt x="533" y="1"/>
                    <a:pt x="75" y="420"/>
                    <a:pt x="39" y="970"/>
                  </a:cubicBezTo>
                  <a:cubicBezTo>
                    <a:pt x="0" y="1557"/>
                    <a:pt x="457" y="2060"/>
                    <a:pt x="1046" y="2076"/>
                  </a:cubicBezTo>
                  <a:lnTo>
                    <a:pt x="8211" y="2547"/>
                  </a:lnTo>
                  <a:cubicBezTo>
                    <a:pt x="8235" y="2549"/>
                    <a:pt x="8260" y="2550"/>
                    <a:pt x="8284" y="2550"/>
                  </a:cubicBezTo>
                  <a:cubicBezTo>
                    <a:pt x="8372" y="2550"/>
                    <a:pt x="8460" y="2538"/>
                    <a:pt x="8545" y="2516"/>
                  </a:cubicBezTo>
                  <a:lnTo>
                    <a:pt x="8543" y="2516"/>
                  </a:lnTo>
                  <a:cubicBezTo>
                    <a:pt x="9035" y="2384"/>
                    <a:pt x="9358" y="1918"/>
                    <a:pt x="9310" y="1413"/>
                  </a:cubicBezTo>
                  <a:cubicBezTo>
                    <a:pt x="9260" y="907"/>
                    <a:pt x="8853" y="512"/>
                    <a:pt x="8347" y="478"/>
                  </a:cubicBezTo>
                  <a:lnTo>
                    <a:pt x="1182" y="6"/>
                  </a:lnTo>
                  <a:cubicBezTo>
                    <a:pt x="1145" y="2"/>
                    <a:pt x="1108"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0"/>
            <p:cNvSpPr/>
            <p:nvPr/>
          </p:nvSpPr>
          <p:spPr>
            <a:xfrm>
              <a:off x="2177550" y="2269725"/>
              <a:ext cx="230175" cy="49450"/>
            </a:xfrm>
            <a:custGeom>
              <a:rect b="b" l="l" r="r" t="t"/>
              <a:pathLst>
                <a:path extrusionOk="0" h="1978" w="9207">
                  <a:moveTo>
                    <a:pt x="8515" y="0"/>
                  </a:moveTo>
                  <a:lnTo>
                    <a:pt x="8515" y="0"/>
                  </a:lnTo>
                  <a:cubicBezTo>
                    <a:pt x="8695" y="333"/>
                    <a:pt x="8681" y="735"/>
                    <a:pt x="8476" y="1053"/>
                  </a:cubicBezTo>
                  <a:cubicBezTo>
                    <a:pt x="8285" y="1351"/>
                    <a:pt x="7958" y="1530"/>
                    <a:pt x="7607" y="1530"/>
                  </a:cubicBezTo>
                  <a:cubicBezTo>
                    <a:pt x="7584" y="1530"/>
                    <a:pt x="7560" y="1529"/>
                    <a:pt x="7537" y="1527"/>
                  </a:cubicBezTo>
                  <a:lnTo>
                    <a:pt x="370" y="1056"/>
                  </a:lnTo>
                  <a:cubicBezTo>
                    <a:pt x="242" y="1047"/>
                    <a:pt x="116" y="1014"/>
                    <a:pt x="0" y="960"/>
                  </a:cubicBezTo>
                  <a:lnTo>
                    <a:pt x="0" y="960"/>
                  </a:lnTo>
                  <a:cubicBezTo>
                    <a:pt x="169" y="1274"/>
                    <a:pt x="487" y="1480"/>
                    <a:pt x="844" y="1503"/>
                  </a:cubicBezTo>
                  <a:lnTo>
                    <a:pt x="8009" y="1975"/>
                  </a:lnTo>
                  <a:cubicBezTo>
                    <a:pt x="8032" y="1977"/>
                    <a:pt x="8055" y="1978"/>
                    <a:pt x="8078" y="1978"/>
                  </a:cubicBezTo>
                  <a:cubicBezTo>
                    <a:pt x="8549" y="1978"/>
                    <a:pt x="8964" y="1659"/>
                    <a:pt x="9082" y="1198"/>
                  </a:cubicBezTo>
                  <a:cubicBezTo>
                    <a:pt x="9206" y="714"/>
                    <a:pt x="8967" y="211"/>
                    <a:pt x="85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0"/>
            <p:cNvSpPr/>
            <p:nvPr/>
          </p:nvSpPr>
          <p:spPr>
            <a:xfrm>
              <a:off x="2677925" y="2299475"/>
              <a:ext cx="180300" cy="86650"/>
            </a:xfrm>
            <a:custGeom>
              <a:rect b="b" l="l" r="r" t="t"/>
              <a:pathLst>
                <a:path extrusionOk="0" h="3466" w="7212">
                  <a:moveTo>
                    <a:pt x="2596" y="0"/>
                  </a:moveTo>
                  <a:cubicBezTo>
                    <a:pt x="2170" y="0"/>
                    <a:pt x="1742" y="101"/>
                    <a:pt x="1350" y="307"/>
                  </a:cubicBezTo>
                  <a:lnTo>
                    <a:pt x="0" y="1009"/>
                  </a:lnTo>
                  <a:lnTo>
                    <a:pt x="278" y="1449"/>
                  </a:lnTo>
                  <a:lnTo>
                    <a:pt x="1589" y="767"/>
                  </a:lnTo>
                  <a:cubicBezTo>
                    <a:pt x="1906" y="601"/>
                    <a:pt x="2252" y="520"/>
                    <a:pt x="2596" y="520"/>
                  </a:cubicBezTo>
                  <a:cubicBezTo>
                    <a:pt x="3096" y="520"/>
                    <a:pt x="3591" y="691"/>
                    <a:pt x="3991" y="1025"/>
                  </a:cubicBezTo>
                  <a:lnTo>
                    <a:pt x="5679" y="2431"/>
                  </a:lnTo>
                  <a:lnTo>
                    <a:pt x="6782" y="3465"/>
                  </a:lnTo>
                  <a:lnTo>
                    <a:pt x="7212" y="3157"/>
                  </a:lnTo>
                  <a:lnTo>
                    <a:pt x="6023" y="2042"/>
                  </a:lnTo>
                  <a:lnTo>
                    <a:pt x="4323" y="627"/>
                  </a:lnTo>
                  <a:cubicBezTo>
                    <a:pt x="3828" y="213"/>
                    <a:pt x="3214" y="0"/>
                    <a:pt x="2596" y="0"/>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0"/>
            <p:cNvSpPr/>
            <p:nvPr/>
          </p:nvSpPr>
          <p:spPr>
            <a:xfrm>
              <a:off x="2248975" y="2403625"/>
              <a:ext cx="125050" cy="139175"/>
            </a:xfrm>
            <a:custGeom>
              <a:rect b="b" l="l" r="r" t="t"/>
              <a:pathLst>
                <a:path extrusionOk="0" h="5567" w="5002">
                  <a:moveTo>
                    <a:pt x="5002" y="1"/>
                  </a:moveTo>
                  <a:lnTo>
                    <a:pt x="3717" y="48"/>
                  </a:lnTo>
                  <a:cubicBezTo>
                    <a:pt x="2629" y="87"/>
                    <a:pt x="1670" y="776"/>
                    <a:pt x="1289" y="1796"/>
                  </a:cubicBezTo>
                  <a:lnTo>
                    <a:pt x="505" y="3881"/>
                  </a:lnTo>
                  <a:lnTo>
                    <a:pt x="0" y="5511"/>
                  </a:lnTo>
                  <a:lnTo>
                    <a:pt x="526" y="5567"/>
                  </a:lnTo>
                  <a:lnTo>
                    <a:pt x="996" y="4048"/>
                  </a:lnTo>
                  <a:lnTo>
                    <a:pt x="1775" y="1977"/>
                  </a:lnTo>
                  <a:cubicBezTo>
                    <a:pt x="2083" y="1154"/>
                    <a:pt x="2856" y="597"/>
                    <a:pt x="3736" y="567"/>
                  </a:cubicBezTo>
                  <a:lnTo>
                    <a:pt x="4976" y="521"/>
                  </a:lnTo>
                  <a:lnTo>
                    <a:pt x="5002"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38" name="Google Shape;638;p10"/>
          <p:cNvPicPr preferRelativeResize="0"/>
          <p:nvPr/>
        </p:nvPicPr>
        <p:blipFill rotWithShape="1">
          <a:blip r:embed="rId3">
            <a:alphaModFix/>
          </a:blip>
          <a:srcRect b="0" l="0" r="0" t="0"/>
          <a:stretch/>
        </p:blipFill>
        <p:spPr>
          <a:xfrm>
            <a:off x="448752" y="2043120"/>
            <a:ext cx="5257143" cy="21047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1"/>
          <p:cNvSpPr txBox="1"/>
          <p:nvPr>
            <p:ph idx="1" type="body"/>
          </p:nvPr>
        </p:nvSpPr>
        <p:spPr>
          <a:xfrm>
            <a:off x="239843" y="625364"/>
            <a:ext cx="4608475" cy="430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US" sz="1600">
                <a:solidFill>
                  <a:schemeClr val="lt1"/>
                </a:solidFill>
                <a:latin typeface="Times New Roman"/>
                <a:ea typeface="Times New Roman"/>
                <a:cs typeface="Times New Roman"/>
                <a:sym typeface="Times New Roman"/>
              </a:rPr>
              <a:t>Thay đổi dòng </a:t>
            </a:r>
            <a:r>
              <a:rPr b="1" lang="en-US" sz="1600">
                <a:solidFill>
                  <a:schemeClr val="lt1"/>
                </a:solidFill>
                <a:latin typeface="Times New Roman"/>
                <a:ea typeface="Times New Roman"/>
                <a:cs typeface="Times New Roman"/>
                <a:sym typeface="Times New Roman"/>
              </a:rPr>
              <a:t>batch</a:t>
            </a:r>
            <a:r>
              <a:rPr lang="en-US" sz="1600">
                <a:solidFill>
                  <a:schemeClr val="lt1"/>
                </a:solidFill>
                <a:latin typeface="Times New Roman"/>
                <a:ea typeface="Times New Roman"/>
                <a:cs typeface="Times New Roman"/>
                <a:sym typeface="Times New Roman"/>
              </a:rPr>
              <a:t> thành </a:t>
            </a:r>
            <a:r>
              <a:rPr b="1" lang="en-US" sz="1600">
                <a:solidFill>
                  <a:schemeClr val="lt1"/>
                </a:solidFill>
                <a:latin typeface="Times New Roman"/>
                <a:ea typeface="Times New Roman"/>
                <a:cs typeface="Times New Roman"/>
                <a:sym typeface="Times New Roman"/>
              </a:rPr>
              <a:t>batch=64 </a:t>
            </a:r>
            <a:endParaRPr/>
          </a:p>
          <a:p>
            <a:pPr indent="0" lvl="0" marL="0" rtl="0" algn="l">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None/>
            </a:pPr>
            <a:r>
              <a:rPr lang="en-US" sz="1600">
                <a:solidFill>
                  <a:schemeClr val="lt1"/>
                </a:solidFill>
                <a:latin typeface="Times New Roman"/>
                <a:ea typeface="Times New Roman"/>
                <a:cs typeface="Times New Roman"/>
                <a:sym typeface="Times New Roman"/>
              </a:rPr>
              <a:t>Thay đổi dòng </a:t>
            </a:r>
            <a:r>
              <a:rPr b="1" lang="en-US" sz="1600">
                <a:solidFill>
                  <a:schemeClr val="lt1"/>
                </a:solidFill>
                <a:latin typeface="Times New Roman"/>
                <a:ea typeface="Times New Roman"/>
                <a:cs typeface="Times New Roman"/>
                <a:sym typeface="Times New Roman"/>
              </a:rPr>
              <a:t>subdivisions</a:t>
            </a:r>
            <a:r>
              <a:rPr lang="en-US" sz="1600">
                <a:solidFill>
                  <a:schemeClr val="lt1"/>
                </a:solidFill>
                <a:latin typeface="Times New Roman"/>
                <a:ea typeface="Times New Roman"/>
                <a:cs typeface="Times New Roman"/>
                <a:sym typeface="Times New Roman"/>
              </a:rPr>
              <a:t> thành </a:t>
            </a:r>
            <a:r>
              <a:rPr b="1" lang="en-US" sz="1600">
                <a:solidFill>
                  <a:schemeClr val="lt1"/>
                </a:solidFill>
                <a:latin typeface="Times New Roman"/>
                <a:ea typeface="Times New Roman"/>
                <a:cs typeface="Times New Roman"/>
                <a:sym typeface="Times New Roman"/>
              </a:rPr>
              <a:t>subdivisions=16</a:t>
            </a:r>
            <a:endParaRPr/>
          </a:p>
          <a:p>
            <a:pPr indent="0" lvl="0" marL="0" rtl="0" algn="l">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None/>
            </a:pPr>
            <a:r>
              <a:rPr lang="en-US" sz="1600">
                <a:solidFill>
                  <a:schemeClr val="lt1"/>
                </a:solidFill>
                <a:latin typeface="Times New Roman"/>
                <a:ea typeface="Times New Roman"/>
                <a:cs typeface="Times New Roman"/>
                <a:sym typeface="Times New Roman"/>
              </a:rPr>
              <a:t>Thay đổi dòng </a:t>
            </a:r>
            <a:r>
              <a:rPr b="1" lang="en-US" sz="1600">
                <a:solidFill>
                  <a:schemeClr val="lt1"/>
                </a:solidFill>
                <a:latin typeface="Times New Roman"/>
                <a:ea typeface="Times New Roman"/>
                <a:cs typeface="Times New Roman"/>
                <a:sym typeface="Times New Roman"/>
              </a:rPr>
              <a:t>max_batches</a:t>
            </a:r>
            <a:r>
              <a:rPr lang="en-US" sz="1600">
                <a:solidFill>
                  <a:schemeClr val="lt1"/>
                </a:solidFill>
                <a:latin typeface="Times New Roman"/>
                <a:ea typeface="Times New Roman"/>
                <a:cs typeface="Times New Roman"/>
                <a:sym typeface="Times New Roman"/>
              </a:rPr>
              <a:t> thành (</a:t>
            </a:r>
            <a:r>
              <a:rPr b="1" lang="en-US" sz="1600">
                <a:solidFill>
                  <a:schemeClr val="lt1"/>
                </a:solidFill>
                <a:latin typeface="Times New Roman"/>
                <a:ea typeface="Times New Roman"/>
                <a:cs typeface="Times New Roman"/>
                <a:sym typeface="Times New Roman"/>
              </a:rPr>
              <a:t>classes*2000</a:t>
            </a:r>
            <a:r>
              <a:rPr lang="en-US" sz="1600">
                <a:solidFill>
                  <a:schemeClr val="lt1"/>
                </a:solidFill>
                <a:latin typeface="Times New Roman"/>
                <a:ea typeface="Times New Roman"/>
                <a:cs typeface="Times New Roman"/>
                <a:sym typeface="Times New Roman"/>
              </a:rPr>
              <a:t>) </a:t>
            </a:r>
            <a:endParaRPr/>
          </a:p>
          <a:p>
            <a:pPr indent="0" lvl="0" marL="0" rtl="0" algn="l">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None/>
            </a:pPr>
            <a:r>
              <a:rPr lang="en-US" sz="1600">
                <a:solidFill>
                  <a:schemeClr val="lt1"/>
                </a:solidFill>
                <a:latin typeface="Times New Roman"/>
                <a:ea typeface="Times New Roman"/>
                <a:cs typeface="Times New Roman"/>
                <a:sym typeface="Times New Roman"/>
              </a:rPr>
              <a:t>Cài đặt network size width=288 height=288 or any value multiple of 32:</a:t>
            </a:r>
            <a:endParaRPr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None/>
            </a:pPr>
            <a:r>
              <a:rPr lang="en-US" sz="1600">
                <a:solidFill>
                  <a:schemeClr val="lt1"/>
                </a:solidFill>
                <a:latin typeface="Times New Roman"/>
                <a:ea typeface="Times New Roman"/>
                <a:cs typeface="Times New Roman"/>
                <a:sym typeface="Times New Roman"/>
              </a:rPr>
              <a:t>Thay đổi dòng classes=80 thành your number of objects in each of 3 [yolo]-layers</a:t>
            </a:r>
            <a:endParaRPr/>
          </a:p>
          <a:p>
            <a:pPr indent="0" lvl="0" marL="0" rtl="0" algn="l">
              <a:lnSpc>
                <a:spcPct val="100000"/>
              </a:lnSpc>
              <a:spcBef>
                <a:spcPts val="0"/>
              </a:spcBef>
              <a:spcAft>
                <a:spcPts val="0"/>
              </a:spcAft>
              <a:buClr>
                <a:schemeClr val="dk1"/>
              </a:buClr>
              <a:buSzPts val="1100"/>
              <a:buNone/>
            </a:pPr>
            <a:r>
              <a:t/>
            </a:r>
            <a:endParaRPr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None/>
            </a:pPr>
            <a:r>
              <a:rPr lang="en-US" sz="1600">
                <a:solidFill>
                  <a:schemeClr val="lt1"/>
                </a:solidFill>
                <a:latin typeface="Times New Roman"/>
                <a:ea typeface="Times New Roman"/>
                <a:cs typeface="Times New Roman"/>
                <a:sym typeface="Times New Roman"/>
              </a:rPr>
              <a:t>Thay đổi [filters=255] thành filters=(classes + 5)x3 in the 3 [convolutional] before each [yolo] layer,</a:t>
            </a:r>
            <a:endParaRPr sz="1600">
              <a:solidFill>
                <a:schemeClr val="lt1"/>
              </a:solidFill>
              <a:latin typeface="Times New Roman"/>
              <a:ea typeface="Times New Roman"/>
              <a:cs typeface="Times New Roman"/>
              <a:sym typeface="Times New Roman"/>
            </a:endParaRPr>
          </a:p>
        </p:txBody>
      </p:sp>
      <p:sp>
        <p:nvSpPr>
          <p:cNvPr id="644" name="Google Shape;644;p11"/>
          <p:cNvSpPr txBox="1"/>
          <p:nvPr>
            <p:ph type="title"/>
          </p:nvPr>
        </p:nvSpPr>
        <p:spPr>
          <a:xfrm>
            <a:off x="311700" y="1552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3.2 Cấu hình file cfg/yolov4-custhànhm.cfg</a:t>
            </a:r>
            <a:endParaRPr>
              <a:latin typeface="Times New Roman"/>
              <a:ea typeface="Times New Roman"/>
              <a:cs typeface="Times New Roman"/>
              <a:sym typeface="Times New Roman"/>
            </a:endParaRPr>
          </a:p>
        </p:txBody>
      </p:sp>
      <p:grpSp>
        <p:nvGrpSpPr>
          <p:cNvPr id="645" name="Google Shape;645;p11"/>
          <p:cNvGrpSpPr/>
          <p:nvPr/>
        </p:nvGrpSpPr>
        <p:grpSpPr>
          <a:xfrm>
            <a:off x="6888292" y="2964602"/>
            <a:ext cx="1710161" cy="1859600"/>
            <a:chOff x="1561375" y="892850"/>
            <a:chExt cx="1527475" cy="1660950"/>
          </a:xfrm>
        </p:grpSpPr>
        <p:sp>
          <p:nvSpPr>
            <p:cNvPr id="646" name="Google Shape;646;p11"/>
            <p:cNvSpPr/>
            <p:nvPr/>
          </p:nvSpPr>
          <p:spPr>
            <a:xfrm>
              <a:off x="1561375" y="1505975"/>
              <a:ext cx="303675" cy="238400"/>
            </a:xfrm>
            <a:custGeom>
              <a:rect b="b" l="l" r="r" t="t"/>
              <a:pathLst>
                <a:path extrusionOk="0" h="9536" w="12147">
                  <a:moveTo>
                    <a:pt x="9227" y="0"/>
                  </a:moveTo>
                  <a:cubicBezTo>
                    <a:pt x="8465" y="0"/>
                    <a:pt x="7900" y="1382"/>
                    <a:pt x="8281" y="2140"/>
                  </a:cubicBezTo>
                  <a:cubicBezTo>
                    <a:pt x="8281" y="2140"/>
                    <a:pt x="6892" y="798"/>
                    <a:pt x="5816" y="488"/>
                  </a:cubicBezTo>
                  <a:cubicBezTo>
                    <a:pt x="5492" y="395"/>
                    <a:pt x="5179" y="352"/>
                    <a:pt x="4879" y="352"/>
                  </a:cubicBezTo>
                  <a:cubicBezTo>
                    <a:pt x="1638" y="352"/>
                    <a:pt x="0" y="5413"/>
                    <a:pt x="4287" y="7422"/>
                  </a:cubicBezTo>
                  <a:cubicBezTo>
                    <a:pt x="7889" y="8980"/>
                    <a:pt x="9473" y="9536"/>
                    <a:pt x="9473" y="9536"/>
                  </a:cubicBezTo>
                  <a:lnTo>
                    <a:pt x="12147" y="3913"/>
                  </a:lnTo>
                  <a:cubicBezTo>
                    <a:pt x="12147" y="3913"/>
                    <a:pt x="10878" y="1399"/>
                    <a:pt x="9851" y="318"/>
                  </a:cubicBezTo>
                  <a:cubicBezTo>
                    <a:pt x="9638" y="94"/>
                    <a:pt x="9426" y="0"/>
                    <a:pt x="92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1"/>
            <p:cNvSpPr/>
            <p:nvPr/>
          </p:nvSpPr>
          <p:spPr>
            <a:xfrm>
              <a:off x="1603250" y="1597475"/>
              <a:ext cx="242950" cy="146900"/>
            </a:xfrm>
            <a:custGeom>
              <a:rect b="b" l="l" r="r" t="t"/>
              <a:pathLst>
                <a:path extrusionOk="0" h="5876" w="9718">
                  <a:moveTo>
                    <a:pt x="9443" y="1"/>
                  </a:moveTo>
                  <a:cubicBezTo>
                    <a:pt x="9443" y="1"/>
                    <a:pt x="6843" y="3601"/>
                    <a:pt x="6161" y="3601"/>
                  </a:cubicBezTo>
                  <a:cubicBezTo>
                    <a:pt x="6148" y="3601"/>
                    <a:pt x="6135" y="3600"/>
                    <a:pt x="6124" y="3597"/>
                  </a:cubicBezTo>
                  <a:cubicBezTo>
                    <a:pt x="3070" y="3124"/>
                    <a:pt x="713" y="798"/>
                    <a:pt x="28" y="58"/>
                  </a:cubicBezTo>
                  <a:lnTo>
                    <a:pt x="28" y="58"/>
                  </a:lnTo>
                  <a:cubicBezTo>
                    <a:pt x="1" y="1424"/>
                    <a:pt x="740" y="2884"/>
                    <a:pt x="2612" y="3760"/>
                  </a:cubicBezTo>
                  <a:cubicBezTo>
                    <a:pt x="6214" y="5320"/>
                    <a:pt x="7798" y="5876"/>
                    <a:pt x="7798" y="5876"/>
                  </a:cubicBezTo>
                  <a:lnTo>
                    <a:pt x="9717" y="1841"/>
                  </a:lnTo>
                  <a:cubicBezTo>
                    <a:pt x="9565" y="814"/>
                    <a:pt x="9443" y="1"/>
                    <a:pt x="94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1"/>
            <p:cNvSpPr/>
            <p:nvPr/>
          </p:nvSpPr>
          <p:spPr>
            <a:xfrm>
              <a:off x="2779500" y="1725700"/>
              <a:ext cx="290125" cy="258575"/>
            </a:xfrm>
            <a:custGeom>
              <a:rect b="b" l="l" r="r" t="t"/>
              <a:pathLst>
                <a:path extrusionOk="0" h="10343" w="11605">
                  <a:moveTo>
                    <a:pt x="4304" y="0"/>
                  </a:moveTo>
                  <a:lnTo>
                    <a:pt x="1" y="4499"/>
                  </a:lnTo>
                  <a:cubicBezTo>
                    <a:pt x="1" y="4499"/>
                    <a:pt x="568" y="7412"/>
                    <a:pt x="1195" y="8766"/>
                  </a:cubicBezTo>
                  <a:cubicBezTo>
                    <a:pt x="1372" y="9147"/>
                    <a:pt x="1625" y="9300"/>
                    <a:pt x="1894" y="9300"/>
                  </a:cubicBezTo>
                  <a:cubicBezTo>
                    <a:pt x="2581" y="9300"/>
                    <a:pt x="3373" y="8301"/>
                    <a:pt x="3265" y="7541"/>
                  </a:cubicBezTo>
                  <a:lnTo>
                    <a:pt x="3265" y="7541"/>
                  </a:lnTo>
                  <a:cubicBezTo>
                    <a:pt x="3265" y="7541"/>
                    <a:pt x="3955" y="9118"/>
                    <a:pt x="4876" y="9755"/>
                  </a:cubicBezTo>
                  <a:cubicBezTo>
                    <a:pt x="5464" y="10163"/>
                    <a:pt x="6080" y="10342"/>
                    <a:pt x="6673" y="10342"/>
                  </a:cubicBezTo>
                  <a:cubicBezTo>
                    <a:pt x="9378" y="10342"/>
                    <a:pt x="11604" y="6606"/>
                    <a:pt x="8541" y="3676"/>
                  </a:cubicBezTo>
                  <a:cubicBezTo>
                    <a:pt x="5625" y="1046"/>
                    <a:pt x="4304" y="0"/>
                    <a:pt x="43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1"/>
            <p:cNvSpPr/>
            <p:nvPr/>
          </p:nvSpPr>
          <p:spPr>
            <a:xfrm>
              <a:off x="2779500" y="1825400"/>
              <a:ext cx="81175" cy="132800"/>
            </a:xfrm>
            <a:custGeom>
              <a:rect b="b" l="l" r="r" t="t"/>
              <a:pathLst>
                <a:path extrusionOk="0" h="5312" w="3247">
                  <a:moveTo>
                    <a:pt x="1425" y="1"/>
                  </a:moveTo>
                  <a:cubicBezTo>
                    <a:pt x="1149" y="1"/>
                    <a:pt x="662" y="144"/>
                    <a:pt x="197" y="308"/>
                  </a:cubicBezTo>
                  <a:lnTo>
                    <a:pt x="1" y="511"/>
                  </a:lnTo>
                  <a:cubicBezTo>
                    <a:pt x="1" y="511"/>
                    <a:pt x="568" y="3424"/>
                    <a:pt x="1195" y="4778"/>
                  </a:cubicBezTo>
                  <a:cubicBezTo>
                    <a:pt x="1372" y="5159"/>
                    <a:pt x="1625" y="5312"/>
                    <a:pt x="1894" y="5312"/>
                  </a:cubicBezTo>
                  <a:cubicBezTo>
                    <a:pt x="2464" y="5312"/>
                    <a:pt x="3107" y="4623"/>
                    <a:pt x="3246" y="3954"/>
                  </a:cubicBezTo>
                  <a:lnTo>
                    <a:pt x="3246" y="3954"/>
                  </a:lnTo>
                  <a:cubicBezTo>
                    <a:pt x="3130" y="4121"/>
                    <a:pt x="2945" y="4219"/>
                    <a:pt x="2735" y="4219"/>
                  </a:cubicBezTo>
                  <a:cubicBezTo>
                    <a:pt x="2529" y="4219"/>
                    <a:pt x="2299" y="4125"/>
                    <a:pt x="2087" y="3910"/>
                  </a:cubicBezTo>
                  <a:cubicBezTo>
                    <a:pt x="1659" y="3474"/>
                    <a:pt x="1640" y="78"/>
                    <a:pt x="1640" y="78"/>
                  </a:cubicBezTo>
                  <a:cubicBezTo>
                    <a:pt x="1613" y="24"/>
                    <a:pt x="1536" y="1"/>
                    <a:pt x="1425"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1"/>
            <p:cNvSpPr/>
            <p:nvPr/>
          </p:nvSpPr>
          <p:spPr>
            <a:xfrm>
              <a:off x="1735250" y="1255625"/>
              <a:ext cx="181325" cy="296900"/>
            </a:xfrm>
            <a:custGeom>
              <a:rect b="b" l="l" r="r" t="t"/>
              <a:pathLst>
                <a:path extrusionOk="0" h="11876" w="7253">
                  <a:moveTo>
                    <a:pt x="3866" y="1"/>
                  </a:moveTo>
                  <a:cubicBezTo>
                    <a:pt x="3030" y="1"/>
                    <a:pt x="1298" y="173"/>
                    <a:pt x="742" y="1545"/>
                  </a:cubicBezTo>
                  <a:cubicBezTo>
                    <a:pt x="0" y="3379"/>
                    <a:pt x="2309" y="11725"/>
                    <a:pt x="4291" y="11874"/>
                  </a:cubicBezTo>
                  <a:cubicBezTo>
                    <a:pt x="4317" y="11875"/>
                    <a:pt x="4344" y="11875"/>
                    <a:pt x="4371" y="11875"/>
                  </a:cubicBezTo>
                  <a:cubicBezTo>
                    <a:pt x="5692" y="11875"/>
                    <a:pt x="7253" y="11092"/>
                    <a:pt x="7253" y="11092"/>
                  </a:cubicBezTo>
                  <a:lnTo>
                    <a:pt x="4327" y="20"/>
                  </a:lnTo>
                  <a:cubicBezTo>
                    <a:pt x="4327" y="20"/>
                    <a:pt x="4147" y="1"/>
                    <a:pt x="38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1"/>
            <p:cNvSpPr/>
            <p:nvPr/>
          </p:nvSpPr>
          <p:spPr>
            <a:xfrm>
              <a:off x="2565000" y="1043025"/>
              <a:ext cx="188450" cy="299225"/>
            </a:xfrm>
            <a:custGeom>
              <a:rect b="b" l="l" r="r" t="t"/>
              <a:pathLst>
                <a:path extrusionOk="0" h="11969" w="7538">
                  <a:moveTo>
                    <a:pt x="2515" y="1"/>
                  </a:moveTo>
                  <a:cubicBezTo>
                    <a:pt x="1241" y="1"/>
                    <a:pt x="0" y="896"/>
                    <a:pt x="0" y="896"/>
                  </a:cubicBezTo>
                  <a:lnTo>
                    <a:pt x="2926" y="11968"/>
                  </a:lnTo>
                  <a:cubicBezTo>
                    <a:pt x="2926" y="11968"/>
                    <a:pt x="4742" y="11874"/>
                    <a:pt x="5889" y="11185"/>
                  </a:cubicBezTo>
                  <a:cubicBezTo>
                    <a:pt x="7538" y="10075"/>
                    <a:pt x="5421" y="1678"/>
                    <a:pt x="3870" y="451"/>
                  </a:cubicBezTo>
                  <a:cubicBezTo>
                    <a:pt x="3454" y="121"/>
                    <a:pt x="2982" y="1"/>
                    <a:pt x="25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1"/>
            <p:cNvSpPr/>
            <p:nvPr/>
          </p:nvSpPr>
          <p:spPr>
            <a:xfrm>
              <a:off x="2565000" y="1048225"/>
              <a:ext cx="162075" cy="294025"/>
            </a:xfrm>
            <a:custGeom>
              <a:rect b="b" l="l" r="r" t="t"/>
              <a:pathLst>
                <a:path extrusionOk="0" h="11761" w="6483">
                  <a:moveTo>
                    <a:pt x="1369" y="1"/>
                  </a:moveTo>
                  <a:cubicBezTo>
                    <a:pt x="885" y="168"/>
                    <a:pt x="424" y="400"/>
                    <a:pt x="0" y="688"/>
                  </a:cubicBezTo>
                  <a:lnTo>
                    <a:pt x="2926" y="11760"/>
                  </a:lnTo>
                  <a:cubicBezTo>
                    <a:pt x="2926" y="11760"/>
                    <a:pt x="4741" y="11666"/>
                    <a:pt x="5888" y="10977"/>
                  </a:cubicBezTo>
                  <a:cubicBezTo>
                    <a:pt x="6282" y="10712"/>
                    <a:pt x="6459" y="10027"/>
                    <a:pt x="6482" y="9125"/>
                  </a:cubicBezTo>
                  <a:lnTo>
                    <a:pt x="6482" y="9125"/>
                  </a:lnTo>
                  <a:cubicBezTo>
                    <a:pt x="6067" y="9243"/>
                    <a:pt x="5643" y="9326"/>
                    <a:pt x="5299" y="9326"/>
                  </a:cubicBezTo>
                  <a:cubicBezTo>
                    <a:pt x="4880" y="9326"/>
                    <a:pt x="4580" y="9203"/>
                    <a:pt x="4559" y="8872"/>
                  </a:cubicBezTo>
                  <a:cubicBezTo>
                    <a:pt x="4493" y="5404"/>
                    <a:pt x="2280" y="1474"/>
                    <a:pt x="13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1"/>
            <p:cNvSpPr/>
            <p:nvPr/>
          </p:nvSpPr>
          <p:spPr>
            <a:xfrm>
              <a:off x="1803550" y="1255600"/>
              <a:ext cx="113025" cy="296925"/>
            </a:xfrm>
            <a:custGeom>
              <a:rect b="b" l="l" r="r" t="t"/>
              <a:pathLst>
                <a:path extrusionOk="0" h="11877" w="4521">
                  <a:moveTo>
                    <a:pt x="1128" y="1"/>
                  </a:moveTo>
                  <a:cubicBezTo>
                    <a:pt x="772" y="1"/>
                    <a:pt x="416" y="34"/>
                    <a:pt x="64" y="98"/>
                  </a:cubicBezTo>
                  <a:cubicBezTo>
                    <a:pt x="1" y="1830"/>
                    <a:pt x="19" y="6341"/>
                    <a:pt x="1674" y="9386"/>
                  </a:cubicBezTo>
                  <a:cubicBezTo>
                    <a:pt x="1940" y="9932"/>
                    <a:pt x="1058" y="10331"/>
                    <a:pt x="127" y="10559"/>
                  </a:cubicBezTo>
                  <a:cubicBezTo>
                    <a:pt x="592" y="11331"/>
                    <a:pt x="1085" y="11840"/>
                    <a:pt x="1559" y="11875"/>
                  </a:cubicBezTo>
                  <a:cubicBezTo>
                    <a:pt x="1585" y="11876"/>
                    <a:pt x="1612" y="11876"/>
                    <a:pt x="1639" y="11876"/>
                  </a:cubicBezTo>
                  <a:cubicBezTo>
                    <a:pt x="2959" y="11876"/>
                    <a:pt x="4521" y="11093"/>
                    <a:pt x="4521" y="11093"/>
                  </a:cubicBezTo>
                  <a:lnTo>
                    <a:pt x="1595" y="20"/>
                  </a:lnTo>
                  <a:cubicBezTo>
                    <a:pt x="1439" y="7"/>
                    <a:pt x="1284" y="1"/>
                    <a:pt x="1128"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1"/>
            <p:cNvSpPr/>
            <p:nvPr/>
          </p:nvSpPr>
          <p:spPr>
            <a:xfrm>
              <a:off x="1888775" y="1258700"/>
              <a:ext cx="918600" cy="944675"/>
            </a:xfrm>
            <a:custGeom>
              <a:rect b="b" l="l" r="r" t="t"/>
              <a:pathLst>
                <a:path extrusionOk="0" h="37787" w="36744">
                  <a:moveTo>
                    <a:pt x="17240" y="0"/>
                  </a:moveTo>
                  <a:cubicBezTo>
                    <a:pt x="15925" y="0"/>
                    <a:pt x="14588" y="168"/>
                    <a:pt x="13257" y="520"/>
                  </a:cubicBezTo>
                  <a:cubicBezTo>
                    <a:pt x="4953" y="2716"/>
                    <a:pt x="0" y="11226"/>
                    <a:pt x="2193" y="19531"/>
                  </a:cubicBezTo>
                  <a:lnTo>
                    <a:pt x="5788" y="33133"/>
                  </a:lnTo>
                  <a:cubicBezTo>
                    <a:pt x="6529" y="35935"/>
                    <a:pt x="9057" y="37786"/>
                    <a:pt x="11824" y="37786"/>
                  </a:cubicBezTo>
                  <a:cubicBezTo>
                    <a:pt x="12353" y="37786"/>
                    <a:pt x="12891" y="37719"/>
                    <a:pt x="13426" y="37577"/>
                  </a:cubicBezTo>
                  <a:lnTo>
                    <a:pt x="31417" y="32824"/>
                  </a:lnTo>
                  <a:cubicBezTo>
                    <a:pt x="34755" y="31941"/>
                    <a:pt x="36744" y="28523"/>
                    <a:pt x="35862" y="25186"/>
                  </a:cubicBezTo>
                  <a:lnTo>
                    <a:pt x="32268" y="11584"/>
                  </a:lnTo>
                  <a:cubicBezTo>
                    <a:pt x="30426" y="4611"/>
                    <a:pt x="24129" y="0"/>
                    <a:pt x="172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1"/>
            <p:cNvSpPr/>
            <p:nvPr/>
          </p:nvSpPr>
          <p:spPr>
            <a:xfrm>
              <a:off x="2526250" y="1556725"/>
              <a:ext cx="281125" cy="542025"/>
            </a:xfrm>
            <a:custGeom>
              <a:rect b="b" l="l" r="r" t="t"/>
              <a:pathLst>
                <a:path extrusionOk="0" h="21681" w="11245">
                  <a:moveTo>
                    <a:pt x="6858" y="1"/>
                  </a:moveTo>
                  <a:cubicBezTo>
                    <a:pt x="2051" y="4007"/>
                    <a:pt x="1" y="10435"/>
                    <a:pt x="1599" y="16486"/>
                  </a:cubicBezTo>
                  <a:lnTo>
                    <a:pt x="2972" y="21680"/>
                  </a:lnTo>
                  <a:lnTo>
                    <a:pt x="5918" y="20903"/>
                  </a:lnTo>
                  <a:cubicBezTo>
                    <a:pt x="9254" y="20020"/>
                    <a:pt x="11245" y="16602"/>
                    <a:pt x="10363" y="13265"/>
                  </a:cubicBezTo>
                  <a:lnTo>
                    <a:pt x="68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1"/>
            <p:cNvSpPr/>
            <p:nvPr/>
          </p:nvSpPr>
          <p:spPr>
            <a:xfrm>
              <a:off x="1945850" y="1755425"/>
              <a:ext cx="352250" cy="447950"/>
            </a:xfrm>
            <a:custGeom>
              <a:rect b="b" l="l" r="r" t="t"/>
              <a:pathLst>
                <a:path extrusionOk="0" h="17918" w="14090">
                  <a:moveTo>
                    <a:pt x="0" y="0"/>
                  </a:moveTo>
                  <a:lnTo>
                    <a:pt x="3505" y="13264"/>
                  </a:lnTo>
                  <a:cubicBezTo>
                    <a:pt x="4246" y="16066"/>
                    <a:pt x="6774" y="17917"/>
                    <a:pt x="9541" y="17917"/>
                  </a:cubicBezTo>
                  <a:cubicBezTo>
                    <a:pt x="10070" y="17917"/>
                    <a:pt x="10608" y="17850"/>
                    <a:pt x="11143" y="17708"/>
                  </a:cubicBezTo>
                  <a:lnTo>
                    <a:pt x="14089" y="16930"/>
                  </a:lnTo>
                  <a:lnTo>
                    <a:pt x="12717" y="11734"/>
                  </a:lnTo>
                  <a:cubicBezTo>
                    <a:pt x="11117" y="5685"/>
                    <a:pt x="6159" y="110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1"/>
            <p:cNvSpPr/>
            <p:nvPr/>
          </p:nvSpPr>
          <p:spPr>
            <a:xfrm>
              <a:off x="2054950" y="1309425"/>
              <a:ext cx="752425" cy="893950"/>
            </a:xfrm>
            <a:custGeom>
              <a:rect b="b" l="l" r="r" t="t"/>
              <a:pathLst>
                <a:path extrusionOk="0" h="35758" w="30097">
                  <a:moveTo>
                    <a:pt x="18251" y="1"/>
                  </a:moveTo>
                  <a:lnTo>
                    <a:pt x="18251" y="1"/>
                  </a:lnTo>
                  <a:cubicBezTo>
                    <a:pt x="20236" y="1953"/>
                    <a:pt x="21657" y="4405"/>
                    <a:pt x="22364" y="7097"/>
                  </a:cubicBezTo>
                  <a:lnTo>
                    <a:pt x="25959" y="20699"/>
                  </a:lnTo>
                  <a:cubicBezTo>
                    <a:pt x="26841" y="24036"/>
                    <a:pt x="24851" y="27455"/>
                    <a:pt x="21515" y="28337"/>
                  </a:cubicBezTo>
                  <a:lnTo>
                    <a:pt x="3522" y="33090"/>
                  </a:lnTo>
                  <a:cubicBezTo>
                    <a:pt x="3001" y="33229"/>
                    <a:pt x="2466" y="33298"/>
                    <a:pt x="1932" y="33298"/>
                  </a:cubicBezTo>
                  <a:cubicBezTo>
                    <a:pt x="1279" y="33298"/>
                    <a:pt x="627" y="33195"/>
                    <a:pt x="0" y="32990"/>
                  </a:cubicBezTo>
                  <a:lnTo>
                    <a:pt x="0" y="32990"/>
                  </a:lnTo>
                  <a:cubicBezTo>
                    <a:pt x="1152" y="34704"/>
                    <a:pt x="3099" y="35757"/>
                    <a:pt x="5181" y="35757"/>
                  </a:cubicBezTo>
                  <a:cubicBezTo>
                    <a:pt x="5709" y="35757"/>
                    <a:pt x="6245" y="35690"/>
                    <a:pt x="6779" y="35548"/>
                  </a:cubicBezTo>
                  <a:lnTo>
                    <a:pt x="24770" y="30795"/>
                  </a:lnTo>
                  <a:cubicBezTo>
                    <a:pt x="28108" y="29912"/>
                    <a:pt x="30097" y="26494"/>
                    <a:pt x="29216" y="23157"/>
                  </a:cubicBezTo>
                  <a:lnTo>
                    <a:pt x="25621" y="9555"/>
                  </a:lnTo>
                  <a:cubicBezTo>
                    <a:pt x="24507" y="5341"/>
                    <a:pt x="21766" y="1993"/>
                    <a:pt x="18251"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1"/>
            <p:cNvSpPr/>
            <p:nvPr/>
          </p:nvSpPr>
          <p:spPr>
            <a:xfrm>
              <a:off x="1798225" y="1523425"/>
              <a:ext cx="1088850" cy="871175"/>
            </a:xfrm>
            <a:custGeom>
              <a:rect b="b" l="l" r="r" t="t"/>
              <a:pathLst>
                <a:path extrusionOk="0" h="34847" w="43554">
                  <a:moveTo>
                    <a:pt x="24946" y="1"/>
                  </a:moveTo>
                  <a:cubicBezTo>
                    <a:pt x="23682" y="1"/>
                    <a:pt x="22132" y="183"/>
                    <a:pt x="20253" y="680"/>
                  </a:cubicBezTo>
                  <a:cubicBezTo>
                    <a:pt x="13543" y="2451"/>
                    <a:pt x="12452" y="5642"/>
                    <a:pt x="12359" y="5959"/>
                  </a:cubicBezTo>
                  <a:cubicBezTo>
                    <a:pt x="9883" y="5753"/>
                    <a:pt x="6556" y="5062"/>
                    <a:pt x="2674" y="3216"/>
                  </a:cubicBezTo>
                  <a:lnTo>
                    <a:pt x="0" y="8838"/>
                  </a:lnTo>
                  <a:cubicBezTo>
                    <a:pt x="5519" y="11461"/>
                    <a:pt x="10274" y="12169"/>
                    <a:pt x="13603" y="12233"/>
                  </a:cubicBezTo>
                  <a:cubicBezTo>
                    <a:pt x="14106" y="14628"/>
                    <a:pt x="14688" y="17248"/>
                    <a:pt x="15199" y="19188"/>
                  </a:cubicBezTo>
                  <a:cubicBezTo>
                    <a:pt x="15659" y="20928"/>
                    <a:pt x="16416" y="22434"/>
                    <a:pt x="17546" y="23539"/>
                  </a:cubicBezTo>
                  <a:cubicBezTo>
                    <a:pt x="16820" y="26286"/>
                    <a:pt x="15902" y="30620"/>
                    <a:pt x="15917" y="34847"/>
                  </a:cubicBezTo>
                  <a:lnTo>
                    <a:pt x="22909" y="34819"/>
                  </a:lnTo>
                  <a:cubicBezTo>
                    <a:pt x="22910" y="31641"/>
                    <a:pt x="23701" y="27953"/>
                    <a:pt x="24398" y="25421"/>
                  </a:cubicBezTo>
                  <a:cubicBezTo>
                    <a:pt x="25166" y="25325"/>
                    <a:pt x="25926" y="25178"/>
                    <a:pt x="26674" y="24979"/>
                  </a:cubicBezTo>
                  <a:cubicBezTo>
                    <a:pt x="27578" y="24739"/>
                    <a:pt x="28383" y="24457"/>
                    <a:pt x="29106" y="24141"/>
                  </a:cubicBezTo>
                  <a:cubicBezTo>
                    <a:pt x="30966" y="25997"/>
                    <a:pt x="33493" y="28828"/>
                    <a:pt x="35072" y="31604"/>
                  </a:cubicBezTo>
                  <a:lnTo>
                    <a:pt x="41166" y="28175"/>
                  </a:lnTo>
                  <a:cubicBezTo>
                    <a:pt x="39020" y="24366"/>
                    <a:pt x="35949" y="20951"/>
                    <a:pt x="33961" y="18945"/>
                  </a:cubicBezTo>
                  <a:cubicBezTo>
                    <a:pt x="34313" y="17498"/>
                    <a:pt x="34223" y="15914"/>
                    <a:pt x="33791" y="14276"/>
                  </a:cubicBezTo>
                  <a:cubicBezTo>
                    <a:pt x="33334" y="12546"/>
                    <a:pt x="32656" y="10319"/>
                    <a:pt x="31985" y="8203"/>
                  </a:cubicBezTo>
                  <a:lnTo>
                    <a:pt x="31985" y="8203"/>
                  </a:lnTo>
                  <a:cubicBezTo>
                    <a:pt x="33878" y="8640"/>
                    <a:pt x="36353" y="9819"/>
                    <a:pt x="39252" y="12590"/>
                  </a:cubicBezTo>
                  <a:lnTo>
                    <a:pt x="43554" y="8091"/>
                  </a:lnTo>
                  <a:cubicBezTo>
                    <a:pt x="38251" y="3019"/>
                    <a:pt x="33526" y="1768"/>
                    <a:pt x="30154" y="1768"/>
                  </a:cubicBezTo>
                  <a:cubicBezTo>
                    <a:pt x="30060" y="1768"/>
                    <a:pt x="29966" y="1769"/>
                    <a:pt x="29873" y="1771"/>
                  </a:cubicBezTo>
                  <a:cubicBezTo>
                    <a:pt x="29790" y="1526"/>
                    <a:pt x="29743" y="1390"/>
                    <a:pt x="29743" y="1390"/>
                  </a:cubicBezTo>
                  <a:cubicBezTo>
                    <a:pt x="29743" y="1390"/>
                    <a:pt x="28436" y="1"/>
                    <a:pt x="24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1"/>
            <p:cNvSpPr/>
            <p:nvPr/>
          </p:nvSpPr>
          <p:spPr>
            <a:xfrm>
              <a:off x="1782800" y="892850"/>
              <a:ext cx="977675" cy="762225"/>
            </a:xfrm>
            <a:custGeom>
              <a:rect b="b" l="l" r="r" t="t"/>
              <a:pathLst>
                <a:path extrusionOk="0" h="30489" w="39107">
                  <a:moveTo>
                    <a:pt x="19360" y="0"/>
                  </a:moveTo>
                  <a:cubicBezTo>
                    <a:pt x="16384" y="0"/>
                    <a:pt x="14203" y="674"/>
                    <a:pt x="14203" y="674"/>
                  </a:cubicBezTo>
                  <a:cubicBezTo>
                    <a:pt x="14203" y="674"/>
                    <a:pt x="0" y="3808"/>
                    <a:pt x="1681" y="17905"/>
                  </a:cubicBezTo>
                  <a:cubicBezTo>
                    <a:pt x="2893" y="28070"/>
                    <a:pt x="9925" y="30489"/>
                    <a:pt x="15867" y="30489"/>
                  </a:cubicBezTo>
                  <a:cubicBezTo>
                    <a:pt x="18167" y="30489"/>
                    <a:pt x="20303" y="30127"/>
                    <a:pt x="21876" y="29711"/>
                  </a:cubicBezTo>
                  <a:cubicBezTo>
                    <a:pt x="27513" y="28222"/>
                    <a:pt x="39107" y="22557"/>
                    <a:pt x="33603" y="9470"/>
                  </a:cubicBezTo>
                  <a:cubicBezTo>
                    <a:pt x="30279" y="1566"/>
                    <a:pt x="23896" y="0"/>
                    <a:pt x="19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1"/>
            <p:cNvSpPr/>
            <p:nvPr/>
          </p:nvSpPr>
          <p:spPr>
            <a:xfrm>
              <a:off x="1931275" y="956600"/>
              <a:ext cx="829200" cy="698475"/>
            </a:xfrm>
            <a:custGeom>
              <a:rect b="b" l="l" r="r" t="t"/>
              <a:pathLst>
                <a:path extrusionOk="0" h="27939" w="33168">
                  <a:moveTo>
                    <a:pt x="22274" y="1"/>
                  </a:moveTo>
                  <a:lnTo>
                    <a:pt x="22274" y="1"/>
                  </a:lnTo>
                  <a:cubicBezTo>
                    <a:pt x="23885" y="1404"/>
                    <a:pt x="25342" y="3329"/>
                    <a:pt x="26452" y="5970"/>
                  </a:cubicBezTo>
                  <a:cubicBezTo>
                    <a:pt x="31956" y="19059"/>
                    <a:pt x="20365" y="24722"/>
                    <a:pt x="14726" y="26211"/>
                  </a:cubicBezTo>
                  <a:cubicBezTo>
                    <a:pt x="13155" y="26627"/>
                    <a:pt x="11024" y="26988"/>
                    <a:pt x="8729" y="26988"/>
                  </a:cubicBezTo>
                  <a:cubicBezTo>
                    <a:pt x="5810" y="26988"/>
                    <a:pt x="2628" y="26404"/>
                    <a:pt x="0" y="24607"/>
                  </a:cubicBezTo>
                  <a:lnTo>
                    <a:pt x="0" y="24607"/>
                  </a:lnTo>
                  <a:cubicBezTo>
                    <a:pt x="2815" y="27155"/>
                    <a:pt x="6550" y="27938"/>
                    <a:pt x="9931" y="27938"/>
                  </a:cubicBezTo>
                  <a:cubicBezTo>
                    <a:pt x="12229" y="27938"/>
                    <a:pt x="14364" y="27577"/>
                    <a:pt x="15937" y="27161"/>
                  </a:cubicBezTo>
                  <a:cubicBezTo>
                    <a:pt x="21575" y="25672"/>
                    <a:pt x="33168" y="20007"/>
                    <a:pt x="27664" y="6920"/>
                  </a:cubicBezTo>
                  <a:cubicBezTo>
                    <a:pt x="26280" y="3630"/>
                    <a:pt x="24365" y="1438"/>
                    <a:pt x="22274" y="1"/>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1"/>
            <p:cNvSpPr/>
            <p:nvPr/>
          </p:nvSpPr>
          <p:spPr>
            <a:xfrm>
              <a:off x="2147650" y="1869425"/>
              <a:ext cx="536200" cy="200775"/>
            </a:xfrm>
            <a:custGeom>
              <a:rect b="b" l="l" r="r" t="t"/>
              <a:pathLst>
                <a:path extrusionOk="0" h="8031" w="21448">
                  <a:moveTo>
                    <a:pt x="19711" y="0"/>
                  </a:moveTo>
                  <a:cubicBezTo>
                    <a:pt x="19349" y="0"/>
                    <a:pt x="18986" y="125"/>
                    <a:pt x="18691" y="380"/>
                  </a:cubicBezTo>
                  <a:cubicBezTo>
                    <a:pt x="18665" y="401"/>
                    <a:pt x="16101" y="2578"/>
                    <a:pt x="10798" y="3980"/>
                  </a:cubicBezTo>
                  <a:cubicBezTo>
                    <a:pt x="7924" y="4740"/>
                    <a:pt x="5594" y="4916"/>
                    <a:pt x="4051" y="4916"/>
                  </a:cubicBezTo>
                  <a:cubicBezTo>
                    <a:pt x="2750" y="4916"/>
                    <a:pt x="2009" y="4790"/>
                    <a:pt x="1975" y="4784"/>
                  </a:cubicBezTo>
                  <a:cubicBezTo>
                    <a:pt x="1879" y="4766"/>
                    <a:pt x="1783" y="4757"/>
                    <a:pt x="1688" y="4757"/>
                  </a:cubicBezTo>
                  <a:cubicBezTo>
                    <a:pt x="953" y="4757"/>
                    <a:pt x="299" y="5280"/>
                    <a:pt x="159" y="6029"/>
                  </a:cubicBezTo>
                  <a:cubicBezTo>
                    <a:pt x="0" y="6874"/>
                    <a:pt x="557" y="7687"/>
                    <a:pt x="1402" y="7845"/>
                  </a:cubicBezTo>
                  <a:cubicBezTo>
                    <a:pt x="1482" y="7860"/>
                    <a:pt x="2428" y="8031"/>
                    <a:pt x="4056" y="8031"/>
                  </a:cubicBezTo>
                  <a:cubicBezTo>
                    <a:pt x="5834" y="8031"/>
                    <a:pt x="8427" y="7826"/>
                    <a:pt x="11593" y="6990"/>
                  </a:cubicBezTo>
                  <a:cubicBezTo>
                    <a:pt x="17671" y="5384"/>
                    <a:pt x="20620" y="2829"/>
                    <a:pt x="20743" y="2720"/>
                  </a:cubicBezTo>
                  <a:cubicBezTo>
                    <a:pt x="21385" y="2154"/>
                    <a:pt x="21448" y="1176"/>
                    <a:pt x="20883" y="532"/>
                  </a:cubicBezTo>
                  <a:cubicBezTo>
                    <a:pt x="20576" y="180"/>
                    <a:pt x="20145" y="0"/>
                    <a:pt x="197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1"/>
            <p:cNvSpPr/>
            <p:nvPr/>
          </p:nvSpPr>
          <p:spPr>
            <a:xfrm>
              <a:off x="2150625" y="1888325"/>
              <a:ext cx="532800" cy="181875"/>
            </a:xfrm>
            <a:custGeom>
              <a:rect b="b" l="l" r="r" t="t"/>
              <a:pathLst>
                <a:path extrusionOk="0" h="7275" w="21312">
                  <a:moveTo>
                    <a:pt x="20923" y="1"/>
                  </a:moveTo>
                  <a:lnTo>
                    <a:pt x="20923" y="1"/>
                  </a:lnTo>
                  <a:cubicBezTo>
                    <a:pt x="20918" y="435"/>
                    <a:pt x="20729" y="844"/>
                    <a:pt x="20404" y="1131"/>
                  </a:cubicBezTo>
                  <a:cubicBezTo>
                    <a:pt x="20280" y="1238"/>
                    <a:pt x="17331" y="3794"/>
                    <a:pt x="11253" y="5400"/>
                  </a:cubicBezTo>
                  <a:cubicBezTo>
                    <a:pt x="8087" y="6237"/>
                    <a:pt x="5495" y="6441"/>
                    <a:pt x="3716" y="6441"/>
                  </a:cubicBezTo>
                  <a:cubicBezTo>
                    <a:pt x="2088" y="6441"/>
                    <a:pt x="1142" y="6270"/>
                    <a:pt x="1063" y="6255"/>
                  </a:cubicBezTo>
                  <a:cubicBezTo>
                    <a:pt x="627" y="6172"/>
                    <a:pt x="247" y="5904"/>
                    <a:pt x="22" y="5522"/>
                  </a:cubicBezTo>
                  <a:lnTo>
                    <a:pt x="22" y="5522"/>
                  </a:lnTo>
                  <a:cubicBezTo>
                    <a:pt x="0" y="6282"/>
                    <a:pt x="536" y="6947"/>
                    <a:pt x="1283" y="7089"/>
                  </a:cubicBezTo>
                  <a:cubicBezTo>
                    <a:pt x="1363" y="7104"/>
                    <a:pt x="2309" y="7275"/>
                    <a:pt x="3937" y="7275"/>
                  </a:cubicBezTo>
                  <a:cubicBezTo>
                    <a:pt x="5715" y="7275"/>
                    <a:pt x="8308" y="7070"/>
                    <a:pt x="11474" y="6234"/>
                  </a:cubicBezTo>
                  <a:cubicBezTo>
                    <a:pt x="17552" y="4628"/>
                    <a:pt x="20501" y="2073"/>
                    <a:pt x="20624" y="1964"/>
                  </a:cubicBezTo>
                  <a:cubicBezTo>
                    <a:pt x="21186" y="1469"/>
                    <a:pt x="21312" y="642"/>
                    <a:pt x="20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1"/>
            <p:cNvSpPr/>
            <p:nvPr/>
          </p:nvSpPr>
          <p:spPr>
            <a:xfrm>
              <a:off x="2079750" y="1531625"/>
              <a:ext cx="492275" cy="175275"/>
            </a:xfrm>
            <a:custGeom>
              <a:rect b="b" l="l" r="r" t="t"/>
              <a:pathLst>
                <a:path extrusionOk="0" h="7011" w="19691">
                  <a:moveTo>
                    <a:pt x="18512" y="1"/>
                  </a:moveTo>
                  <a:cubicBezTo>
                    <a:pt x="18272" y="1"/>
                    <a:pt x="18030" y="84"/>
                    <a:pt x="17833" y="254"/>
                  </a:cubicBezTo>
                  <a:cubicBezTo>
                    <a:pt x="12954" y="4177"/>
                    <a:pt x="7733" y="4915"/>
                    <a:pt x="4496" y="4915"/>
                  </a:cubicBezTo>
                  <a:cubicBezTo>
                    <a:pt x="2586" y="4915"/>
                    <a:pt x="1367" y="4658"/>
                    <a:pt x="1320" y="4647"/>
                  </a:cubicBezTo>
                  <a:cubicBezTo>
                    <a:pt x="1258" y="4636"/>
                    <a:pt x="1197" y="4631"/>
                    <a:pt x="1136" y="4631"/>
                  </a:cubicBezTo>
                  <a:cubicBezTo>
                    <a:pt x="659" y="4631"/>
                    <a:pt x="233" y="4959"/>
                    <a:pt x="124" y="5439"/>
                  </a:cubicBezTo>
                  <a:cubicBezTo>
                    <a:pt x="1" y="5980"/>
                    <a:pt x="326" y="6522"/>
                    <a:pt x="860" y="6671"/>
                  </a:cubicBezTo>
                  <a:cubicBezTo>
                    <a:pt x="1007" y="6704"/>
                    <a:pt x="2419" y="7011"/>
                    <a:pt x="4581" y="7011"/>
                  </a:cubicBezTo>
                  <a:cubicBezTo>
                    <a:pt x="6212" y="7011"/>
                    <a:pt x="8271" y="6836"/>
                    <a:pt x="10535" y="6238"/>
                  </a:cubicBezTo>
                  <a:cubicBezTo>
                    <a:pt x="13233" y="5525"/>
                    <a:pt x="16225" y="4210"/>
                    <a:pt x="19134" y="1871"/>
                  </a:cubicBezTo>
                  <a:cubicBezTo>
                    <a:pt x="19605" y="1520"/>
                    <a:pt x="19691" y="847"/>
                    <a:pt x="19321" y="389"/>
                  </a:cubicBezTo>
                  <a:cubicBezTo>
                    <a:pt x="19116" y="133"/>
                    <a:pt x="18815" y="1"/>
                    <a:pt x="18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1"/>
            <p:cNvSpPr/>
            <p:nvPr/>
          </p:nvSpPr>
          <p:spPr>
            <a:xfrm>
              <a:off x="2080825" y="1532175"/>
              <a:ext cx="485850" cy="147900"/>
            </a:xfrm>
            <a:custGeom>
              <a:rect b="b" l="l" r="r" t="t"/>
              <a:pathLst>
                <a:path extrusionOk="0" h="5916" w="19434">
                  <a:moveTo>
                    <a:pt x="18436" y="0"/>
                  </a:moveTo>
                  <a:cubicBezTo>
                    <a:pt x="18212" y="0"/>
                    <a:pt x="17984" y="73"/>
                    <a:pt x="17789" y="231"/>
                  </a:cubicBezTo>
                  <a:cubicBezTo>
                    <a:pt x="12911" y="4154"/>
                    <a:pt x="7689" y="4891"/>
                    <a:pt x="4453" y="4891"/>
                  </a:cubicBezTo>
                  <a:cubicBezTo>
                    <a:pt x="2542" y="4891"/>
                    <a:pt x="1323" y="4634"/>
                    <a:pt x="1275" y="4624"/>
                  </a:cubicBezTo>
                  <a:cubicBezTo>
                    <a:pt x="1199" y="4606"/>
                    <a:pt x="1122" y="4598"/>
                    <a:pt x="1046" y="4598"/>
                  </a:cubicBezTo>
                  <a:cubicBezTo>
                    <a:pt x="573" y="4598"/>
                    <a:pt x="145" y="4924"/>
                    <a:pt x="35" y="5406"/>
                  </a:cubicBezTo>
                  <a:cubicBezTo>
                    <a:pt x="1" y="5557"/>
                    <a:pt x="2" y="5715"/>
                    <a:pt x="39" y="5867"/>
                  </a:cubicBezTo>
                  <a:cubicBezTo>
                    <a:pt x="231" y="5745"/>
                    <a:pt x="454" y="5681"/>
                    <a:pt x="678" y="5681"/>
                  </a:cubicBezTo>
                  <a:cubicBezTo>
                    <a:pt x="752" y="5681"/>
                    <a:pt x="826" y="5688"/>
                    <a:pt x="899" y="5702"/>
                  </a:cubicBezTo>
                  <a:cubicBezTo>
                    <a:pt x="946" y="5711"/>
                    <a:pt x="2074" y="5916"/>
                    <a:pt x="3877" y="5916"/>
                  </a:cubicBezTo>
                  <a:cubicBezTo>
                    <a:pt x="7296" y="5916"/>
                    <a:pt x="13143" y="5180"/>
                    <a:pt x="18654" y="981"/>
                  </a:cubicBezTo>
                  <a:cubicBezTo>
                    <a:pt x="18860" y="826"/>
                    <a:pt x="19110" y="742"/>
                    <a:pt x="19367" y="742"/>
                  </a:cubicBezTo>
                  <a:cubicBezTo>
                    <a:pt x="19389" y="742"/>
                    <a:pt x="19411" y="742"/>
                    <a:pt x="19433" y="744"/>
                  </a:cubicBezTo>
                  <a:cubicBezTo>
                    <a:pt x="19295" y="276"/>
                    <a:pt x="18873" y="0"/>
                    <a:pt x="184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1"/>
            <p:cNvSpPr/>
            <p:nvPr/>
          </p:nvSpPr>
          <p:spPr>
            <a:xfrm>
              <a:off x="2239775" y="1679425"/>
              <a:ext cx="244250" cy="175425"/>
            </a:xfrm>
            <a:custGeom>
              <a:rect b="b" l="l" r="r" t="t"/>
              <a:pathLst>
                <a:path extrusionOk="0" h="7017" w="9770">
                  <a:moveTo>
                    <a:pt x="7839" y="1"/>
                  </a:moveTo>
                  <a:cubicBezTo>
                    <a:pt x="7726" y="1"/>
                    <a:pt x="7610" y="21"/>
                    <a:pt x="7497" y="64"/>
                  </a:cubicBezTo>
                  <a:lnTo>
                    <a:pt x="5503" y="822"/>
                  </a:lnTo>
                  <a:cubicBezTo>
                    <a:pt x="4757" y="1105"/>
                    <a:pt x="3982" y="1312"/>
                    <a:pt x="3193" y="1436"/>
                  </a:cubicBezTo>
                  <a:lnTo>
                    <a:pt x="928" y="1794"/>
                  </a:lnTo>
                  <a:cubicBezTo>
                    <a:pt x="364" y="1884"/>
                    <a:pt x="0" y="2442"/>
                    <a:pt x="146" y="2994"/>
                  </a:cubicBezTo>
                  <a:lnTo>
                    <a:pt x="1019" y="6297"/>
                  </a:lnTo>
                  <a:cubicBezTo>
                    <a:pt x="1132" y="6726"/>
                    <a:pt x="1521" y="7016"/>
                    <a:pt x="1952" y="7016"/>
                  </a:cubicBezTo>
                  <a:cubicBezTo>
                    <a:pt x="2002" y="7016"/>
                    <a:pt x="2051" y="7012"/>
                    <a:pt x="2101" y="7005"/>
                  </a:cubicBezTo>
                  <a:lnTo>
                    <a:pt x="4485" y="6631"/>
                  </a:lnTo>
                  <a:cubicBezTo>
                    <a:pt x="5274" y="6506"/>
                    <a:pt x="6049" y="6301"/>
                    <a:pt x="6796" y="6019"/>
                  </a:cubicBezTo>
                  <a:lnTo>
                    <a:pt x="9052" y="5167"/>
                  </a:lnTo>
                  <a:cubicBezTo>
                    <a:pt x="9515" y="4992"/>
                    <a:pt x="9770" y="4495"/>
                    <a:pt x="9643" y="4017"/>
                  </a:cubicBezTo>
                  <a:lnTo>
                    <a:pt x="8773" y="720"/>
                  </a:lnTo>
                  <a:cubicBezTo>
                    <a:pt x="8656" y="283"/>
                    <a:pt x="8263" y="1"/>
                    <a:pt x="78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1"/>
            <p:cNvSpPr/>
            <p:nvPr/>
          </p:nvSpPr>
          <p:spPr>
            <a:xfrm>
              <a:off x="2265800" y="1744775"/>
              <a:ext cx="40675" cy="38425"/>
            </a:xfrm>
            <a:custGeom>
              <a:rect b="b" l="l" r="r" t="t"/>
              <a:pathLst>
                <a:path extrusionOk="0" h="1537" w="1627">
                  <a:moveTo>
                    <a:pt x="805" y="1"/>
                  </a:moveTo>
                  <a:cubicBezTo>
                    <a:pt x="740" y="1"/>
                    <a:pt x="674" y="9"/>
                    <a:pt x="608" y="27"/>
                  </a:cubicBezTo>
                  <a:cubicBezTo>
                    <a:pt x="307" y="105"/>
                    <a:pt x="84" y="357"/>
                    <a:pt x="42" y="665"/>
                  </a:cubicBezTo>
                  <a:cubicBezTo>
                    <a:pt x="1" y="973"/>
                    <a:pt x="148" y="1277"/>
                    <a:pt x="417" y="1433"/>
                  </a:cubicBezTo>
                  <a:cubicBezTo>
                    <a:pt x="537" y="1503"/>
                    <a:pt x="671" y="1537"/>
                    <a:pt x="803" y="1537"/>
                  </a:cubicBezTo>
                  <a:cubicBezTo>
                    <a:pt x="968" y="1537"/>
                    <a:pt x="1132" y="1484"/>
                    <a:pt x="1270" y="1380"/>
                  </a:cubicBezTo>
                  <a:cubicBezTo>
                    <a:pt x="1517" y="1191"/>
                    <a:pt x="1626" y="873"/>
                    <a:pt x="1547" y="572"/>
                  </a:cubicBezTo>
                  <a:cubicBezTo>
                    <a:pt x="1456" y="229"/>
                    <a:pt x="1145" y="1"/>
                    <a:pt x="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1"/>
            <p:cNvSpPr/>
            <p:nvPr/>
          </p:nvSpPr>
          <p:spPr>
            <a:xfrm>
              <a:off x="2279225" y="1795625"/>
              <a:ext cx="40675" cy="38425"/>
            </a:xfrm>
            <a:custGeom>
              <a:rect b="b" l="l" r="r" t="t"/>
              <a:pathLst>
                <a:path extrusionOk="0" h="1537" w="1627">
                  <a:moveTo>
                    <a:pt x="805" y="0"/>
                  </a:moveTo>
                  <a:cubicBezTo>
                    <a:pt x="740" y="0"/>
                    <a:pt x="674" y="9"/>
                    <a:pt x="608" y="26"/>
                  </a:cubicBezTo>
                  <a:cubicBezTo>
                    <a:pt x="307" y="105"/>
                    <a:pt x="84" y="357"/>
                    <a:pt x="42" y="665"/>
                  </a:cubicBezTo>
                  <a:cubicBezTo>
                    <a:pt x="1" y="973"/>
                    <a:pt x="150" y="1277"/>
                    <a:pt x="417" y="1433"/>
                  </a:cubicBezTo>
                  <a:cubicBezTo>
                    <a:pt x="538" y="1502"/>
                    <a:pt x="671" y="1537"/>
                    <a:pt x="804" y="1537"/>
                  </a:cubicBezTo>
                  <a:cubicBezTo>
                    <a:pt x="969" y="1537"/>
                    <a:pt x="1133" y="1484"/>
                    <a:pt x="1270" y="1380"/>
                  </a:cubicBezTo>
                  <a:cubicBezTo>
                    <a:pt x="1517" y="1191"/>
                    <a:pt x="1626" y="873"/>
                    <a:pt x="1547" y="572"/>
                  </a:cubicBezTo>
                  <a:cubicBezTo>
                    <a:pt x="1456" y="228"/>
                    <a:pt x="1145" y="0"/>
                    <a:pt x="8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1"/>
            <p:cNvSpPr/>
            <p:nvPr/>
          </p:nvSpPr>
          <p:spPr>
            <a:xfrm>
              <a:off x="2318575" y="1712875"/>
              <a:ext cx="130175" cy="54425"/>
            </a:xfrm>
            <a:custGeom>
              <a:rect b="b" l="l" r="r" t="t"/>
              <a:pathLst>
                <a:path extrusionOk="0" h="2177" w="5207">
                  <a:moveTo>
                    <a:pt x="4679" y="0"/>
                  </a:moveTo>
                  <a:cubicBezTo>
                    <a:pt x="4605" y="0"/>
                    <a:pt x="4529" y="18"/>
                    <a:pt x="4459" y="57"/>
                  </a:cubicBezTo>
                  <a:cubicBezTo>
                    <a:pt x="2582" y="1038"/>
                    <a:pt x="460" y="1257"/>
                    <a:pt x="439" y="1258"/>
                  </a:cubicBezTo>
                  <a:cubicBezTo>
                    <a:pt x="185" y="1283"/>
                    <a:pt x="1" y="1509"/>
                    <a:pt x="25" y="1761"/>
                  </a:cubicBezTo>
                  <a:cubicBezTo>
                    <a:pt x="48" y="1999"/>
                    <a:pt x="250" y="2177"/>
                    <a:pt x="483" y="2177"/>
                  </a:cubicBezTo>
                  <a:cubicBezTo>
                    <a:pt x="498" y="2177"/>
                    <a:pt x="513" y="2176"/>
                    <a:pt x="528" y="2175"/>
                  </a:cubicBezTo>
                  <a:cubicBezTo>
                    <a:pt x="582" y="2171"/>
                    <a:pt x="1357" y="2092"/>
                    <a:pt x="2397" y="1817"/>
                  </a:cubicBezTo>
                  <a:cubicBezTo>
                    <a:pt x="3144" y="1621"/>
                    <a:pt x="4031" y="1320"/>
                    <a:pt x="4886" y="872"/>
                  </a:cubicBezTo>
                  <a:cubicBezTo>
                    <a:pt x="5115" y="757"/>
                    <a:pt x="5207" y="476"/>
                    <a:pt x="5088" y="247"/>
                  </a:cubicBezTo>
                  <a:cubicBezTo>
                    <a:pt x="5005" y="90"/>
                    <a:pt x="4845" y="0"/>
                    <a:pt x="46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1"/>
            <p:cNvSpPr/>
            <p:nvPr/>
          </p:nvSpPr>
          <p:spPr>
            <a:xfrm>
              <a:off x="2331175" y="1760550"/>
              <a:ext cx="130075" cy="54425"/>
            </a:xfrm>
            <a:custGeom>
              <a:rect b="b" l="l" r="r" t="t"/>
              <a:pathLst>
                <a:path extrusionOk="0" h="2177" w="5203">
                  <a:moveTo>
                    <a:pt x="4675" y="0"/>
                  </a:moveTo>
                  <a:cubicBezTo>
                    <a:pt x="4602" y="0"/>
                    <a:pt x="4528" y="18"/>
                    <a:pt x="4459" y="54"/>
                  </a:cubicBezTo>
                  <a:cubicBezTo>
                    <a:pt x="2582" y="1037"/>
                    <a:pt x="459" y="1255"/>
                    <a:pt x="439" y="1257"/>
                  </a:cubicBezTo>
                  <a:cubicBezTo>
                    <a:pt x="186" y="1282"/>
                    <a:pt x="1" y="1507"/>
                    <a:pt x="25" y="1760"/>
                  </a:cubicBezTo>
                  <a:cubicBezTo>
                    <a:pt x="48" y="1999"/>
                    <a:pt x="250" y="2176"/>
                    <a:pt x="483" y="2176"/>
                  </a:cubicBezTo>
                  <a:cubicBezTo>
                    <a:pt x="498" y="2176"/>
                    <a:pt x="513" y="2176"/>
                    <a:pt x="528" y="2174"/>
                  </a:cubicBezTo>
                  <a:cubicBezTo>
                    <a:pt x="582" y="2168"/>
                    <a:pt x="1357" y="2091"/>
                    <a:pt x="2397" y="1816"/>
                  </a:cubicBezTo>
                  <a:cubicBezTo>
                    <a:pt x="3145" y="1618"/>
                    <a:pt x="4031" y="1319"/>
                    <a:pt x="4886" y="871"/>
                  </a:cubicBezTo>
                  <a:cubicBezTo>
                    <a:pt x="5114" y="755"/>
                    <a:pt x="5203" y="474"/>
                    <a:pt x="5084" y="248"/>
                  </a:cubicBezTo>
                  <a:cubicBezTo>
                    <a:pt x="5001" y="91"/>
                    <a:pt x="4840" y="0"/>
                    <a:pt x="46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1"/>
            <p:cNvSpPr/>
            <p:nvPr/>
          </p:nvSpPr>
          <p:spPr>
            <a:xfrm>
              <a:off x="2453350" y="1827075"/>
              <a:ext cx="85675" cy="87900"/>
            </a:xfrm>
            <a:custGeom>
              <a:rect b="b" l="l" r="r" t="t"/>
              <a:pathLst>
                <a:path extrusionOk="0" h="3516" w="3427">
                  <a:moveTo>
                    <a:pt x="1879" y="1"/>
                  </a:moveTo>
                  <a:cubicBezTo>
                    <a:pt x="1803" y="1"/>
                    <a:pt x="1725" y="15"/>
                    <a:pt x="1652" y="44"/>
                  </a:cubicBezTo>
                  <a:lnTo>
                    <a:pt x="582" y="471"/>
                  </a:lnTo>
                  <a:cubicBezTo>
                    <a:pt x="376" y="553"/>
                    <a:pt x="231" y="738"/>
                    <a:pt x="198" y="955"/>
                  </a:cubicBezTo>
                  <a:lnTo>
                    <a:pt x="33" y="2095"/>
                  </a:lnTo>
                  <a:cubicBezTo>
                    <a:pt x="1" y="2313"/>
                    <a:pt x="88" y="2532"/>
                    <a:pt x="261" y="2670"/>
                  </a:cubicBezTo>
                  <a:lnTo>
                    <a:pt x="1165" y="3383"/>
                  </a:lnTo>
                  <a:cubicBezTo>
                    <a:pt x="1276" y="3470"/>
                    <a:pt x="1411" y="3515"/>
                    <a:pt x="1548" y="3515"/>
                  </a:cubicBezTo>
                  <a:cubicBezTo>
                    <a:pt x="1625" y="3515"/>
                    <a:pt x="1703" y="3501"/>
                    <a:pt x="1777" y="3472"/>
                  </a:cubicBezTo>
                  <a:lnTo>
                    <a:pt x="2846" y="3046"/>
                  </a:lnTo>
                  <a:cubicBezTo>
                    <a:pt x="3051" y="2965"/>
                    <a:pt x="3197" y="2780"/>
                    <a:pt x="3230" y="2561"/>
                  </a:cubicBezTo>
                  <a:lnTo>
                    <a:pt x="3395" y="1422"/>
                  </a:lnTo>
                  <a:cubicBezTo>
                    <a:pt x="3426" y="1203"/>
                    <a:pt x="3340" y="984"/>
                    <a:pt x="3167" y="848"/>
                  </a:cubicBezTo>
                  <a:lnTo>
                    <a:pt x="2263" y="135"/>
                  </a:lnTo>
                  <a:cubicBezTo>
                    <a:pt x="2152" y="47"/>
                    <a:pt x="2017" y="1"/>
                    <a:pt x="18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1"/>
            <p:cNvSpPr/>
            <p:nvPr/>
          </p:nvSpPr>
          <p:spPr>
            <a:xfrm>
              <a:off x="2256325" y="1880400"/>
              <a:ext cx="89850" cy="84275"/>
            </a:xfrm>
            <a:custGeom>
              <a:rect b="b" l="l" r="r" t="t"/>
              <a:pathLst>
                <a:path extrusionOk="0" h="3371" w="3594">
                  <a:moveTo>
                    <a:pt x="2230" y="1"/>
                  </a:moveTo>
                  <a:cubicBezTo>
                    <a:pt x="2202" y="1"/>
                    <a:pt x="2174" y="3"/>
                    <a:pt x="2146" y="7"/>
                  </a:cubicBezTo>
                  <a:lnTo>
                    <a:pt x="1005" y="164"/>
                  </a:lnTo>
                  <a:cubicBezTo>
                    <a:pt x="786" y="194"/>
                    <a:pt x="600" y="339"/>
                    <a:pt x="517" y="544"/>
                  </a:cubicBezTo>
                  <a:lnTo>
                    <a:pt x="83" y="1611"/>
                  </a:lnTo>
                  <a:cubicBezTo>
                    <a:pt x="0" y="1816"/>
                    <a:pt x="33" y="2049"/>
                    <a:pt x="169" y="2224"/>
                  </a:cubicBezTo>
                  <a:lnTo>
                    <a:pt x="875" y="3132"/>
                  </a:lnTo>
                  <a:cubicBezTo>
                    <a:pt x="993" y="3283"/>
                    <a:pt x="1173" y="3370"/>
                    <a:pt x="1361" y="3370"/>
                  </a:cubicBezTo>
                  <a:cubicBezTo>
                    <a:pt x="1390" y="3370"/>
                    <a:pt x="1419" y="3368"/>
                    <a:pt x="1448" y="3364"/>
                  </a:cubicBezTo>
                  <a:lnTo>
                    <a:pt x="2590" y="3206"/>
                  </a:lnTo>
                  <a:cubicBezTo>
                    <a:pt x="2807" y="3176"/>
                    <a:pt x="2993" y="3032"/>
                    <a:pt x="3076" y="2827"/>
                  </a:cubicBezTo>
                  <a:lnTo>
                    <a:pt x="3510" y="1760"/>
                  </a:lnTo>
                  <a:cubicBezTo>
                    <a:pt x="3593" y="1556"/>
                    <a:pt x="3561" y="1323"/>
                    <a:pt x="3426" y="1148"/>
                  </a:cubicBezTo>
                  <a:lnTo>
                    <a:pt x="2718" y="239"/>
                  </a:lnTo>
                  <a:cubicBezTo>
                    <a:pt x="2600" y="88"/>
                    <a:pt x="2419" y="1"/>
                    <a:pt x="22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1"/>
            <p:cNvSpPr/>
            <p:nvPr/>
          </p:nvSpPr>
          <p:spPr>
            <a:xfrm>
              <a:off x="1877925" y="1031100"/>
              <a:ext cx="797450" cy="562650"/>
            </a:xfrm>
            <a:custGeom>
              <a:rect b="b" l="l" r="r" t="t"/>
              <a:pathLst>
                <a:path extrusionOk="0" h="22506" w="31898">
                  <a:moveTo>
                    <a:pt x="16724" y="1"/>
                  </a:moveTo>
                  <a:cubicBezTo>
                    <a:pt x="13969" y="1"/>
                    <a:pt x="11851" y="643"/>
                    <a:pt x="11851" y="643"/>
                  </a:cubicBezTo>
                  <a:cubicBezTo>
                    <a:pt x="11851" y="643"/>
                    <a:pt x="0" y="3322"/>
                    <a:pt x="1016" y="13633"/>
                  </a:cubicBezTo>
                  <a:cubicBezTo>
                    <a:pt x="1716" y="20744"/>
                    <a:pt x="7020" y="22506"/>
                    <a:pt x="11789" y="22506"/>
                  </a:cubicBezTo>
                  <a:cubicBezTo>
                    <a:pt x="13934" y="22506"/>
                    <a:pt x="15970" y="22149"/>
                    <a:pt x="17432" y="21763"/>
                  </a:cubicBezTo>
                  <a:cubicBezTo>
                    <a:pt x="22145" y="20519"/>
                    <a:pt x="31897" y="16049"/>
                    <a:pt x="27688" y="6585"/>
                  </a:cubicBezTo>
                  <a:cubicBezTo>
                    <a:pt x="25274" y="1159"/>
                    <a:pt x="20424" y="1"/>
                    <a:pt x="16724" y="1"/>
                  </a:cubicBezTo>
                  <a:close/>
                </a:path>
              </a:pathLst>
            </a:custGeom>
            <a:solidFill>
              <a:srgbClr val="1235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1"/>
            <p:cNvSpPr/>
            <p:nvPr/>
          </p:nvSpPr>
          <p:spPr>
            <a:xfrm>
              <a:off x="1972525" y="1032000"/>
              <a:ext cx="295100" cy="553700"/>
            </a:xfrm>
            <a:custGeom>
              <a:rect b="b" l="l" r="r" t="t"/>
              <a:pathLst>
                <a:path extrusionOk="0" h="22148" w="11804">
                  <a:moveTo>
                    <a:pt x="11803" y="1"/>
                  </a:moveTo>
                  <a:lnTo>
                    <a:pt x="11803" y="1"/>
                  </a:lnTo>
                  <a:cubicBezTo>
                    <a:pt x="9625" y="137"/>
                    <a:pt x="8067" y="607"/>
                    <a:pt x="8067" y="607"/>
                  </a:cubicBezTo>
                  <a:cubicBezTo>
                    <a:pt x="8067" y="607"/>
                    <a:pt x="7451" y="748"/>
                    <a:pt x="6515" y="1082"/>
                  </a:cubicBezTo>
                  <a:cubicBezTo>
                    <a:pt x="6143" y="5121"/>
                    <a:pt x="4795" y="12679"/>
                    <a:pt x="0" y="19833"/>
                  </a:cubicBezTo>
                  <a:cubicBezTo>
                    <a:pt x="1312" y="21067"/>
                    <a:pt x="2959" y="21780"/>
                    <a:pt x="4695" y="22147"/>
                  </a:cubicBezTo>
                  <a:cubicBezTo>
                    <a:pt x="10463" y="13249"/>
                    <a:pt x="11598" y="4018"/>
                    <a:pt x="118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1"/>
            <p:cNvSpPr/>
            <p:nvPr/>
          </p:nvSpPr>
          <p:spPr>
            <a:xfrm>
              <a:off x="2166075" y="1037475"/>
              <a:ext cx="265900" cy="556200"/>
            </a:xfrm>
            <a:custGeom>
              <a:rect b="b" l="l" r="r" t="t"/>
              <a:pathLst>
                <a:path extrusionOk="0" h="22248" w="10636">
                  <a:moveTo>
                    <a:pt x="8070" y="1"/>
                  </a:moveTo>
                  <a:cubicBezTo>
                    <a:pt x="7808" y="4060"/>
                    <a:pt x="6483" y="13679"/>
                    <a:pt x="1" y="22246"/>
                  </a:cubicBezTo>
                  <a:cubicBezTo>
                    <a:pt x="89" y="22247"/>
                    <a:pt x="176" y="22248"/>
                    <a:pt x="264" y="22248"/>
                  </a:cubicBezTo>
                  <a:cubicBezTo>
                    <a:pt x="1348" y="22248"/>
                    <a:pt x="2403" y="22159"/>
                    <a:pt x="3371" y="22020"/>
                  </a:cubicBezTo>
                  <a:cubicBezTo>
                    <a:pt x="8952" y="13769"/>
                    <a:pt x="10316" y="5110"/>
                    <a:pt x="10635" y="761"/>
                  </a:cubicBezTo>
                  <a:cubicBezTo>
                    <a:pt x="9790" y="403"/>
                    <a:pt x="8924" y="160"/>
                    <a:pt x="80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1"/>
            <p:cNvSpPr/>
            <p:nvPr/>
          </p:nvSpPr>
          <p:spPr>
            <a:xfrm>
              <a:off x="2468850" y="1808625"/>
              <a:ext cx="211325" cy="233825"/>
            </a:xfrm>
            <a:custGeom>
              <a:rect b="b" l="l" r="r" t="t"/>
              <a:pathLst>
                <a:path extrusionOk="0" h="9353" w="8453">
                  <a:moveTo>
                    <a:pt x="6374" y="0"/>
                  </a:moveTo>
                  <a:cubicBezTo>
                    <a:pt x="6342" y="0"/>
                    <a:pt x="6309" y="2"/>
                    <a:pt x="6277" y="6"/>
                  </a:cubicBezTo>
                  <a:cubicBezTo>
                    <a:pt x="5561" y="101"/>
                    <a:pt x="4916" y="487"/>
                    <a:pt x="4496" y="1076"/>
                  </a:cubicBezTo>
                  <a:cubicBezTo>
                    <a:pt x="4110" y="1623"/>
                    <a:pt x="3972" y="2281"/>
                    <a:pt x="4108" y="2931"/>
                  </a:cubicBezTo>
                  <a:cubicBezTo>
                    <a:pt x="4316" y="3922"/>
                    <a:pt x="5074" y="4476"/>
                    <a:pt x="5682" y="4923"/>
                  </a:cubicBezTo>
                  <a:cubicBezTo>
                    <a:pt x="5990" y="5149"/>
                    <a:pt x="6282" y="5363"/>
                    <a:pt x="6461" y="5595"/>
                  </a:cubicBezTo>
                  <a:cubicBezTo>
                    <a:pt x="6725" y="5933"/>
                    <a:pt x="6845" y="6400"/>
                    <a:pt x="6775" y="6812"/>
                  </a:cubicBezTo>
                  <a:cubicBezTo>
                    <a:pt x="6735" y="7040"/>
                    <a:pt x="6620" y="7356"/>
                    <a:pt x="6291" y="7570"/>
                  </a:cubicBezTo>
                  <a:cubicBezTo>
                    <a:pt x="6050" y="7726"/>
                    <a:pt x="5752" y="7795"/>
                    <a:pt x="5432" y="7795"/>
                  </a:cubicBezTo>
                  <a:cubicBezTo>
                    <a:pt x="4745" y="7795"/>
                    <a:pt x="3958" y="7479"/>
                    <a:pt x="3421" y="7046"/>
                  </a:cubicBezTo>
                  <a:cubicBezTo>
                    <a:pt x="2229" y="6082"/>
                    <a:pt x="1618" y="4340"/>
                    <a:pt x="1864" y="2606"/>
                  </a:cubicBezTo>
                  <a:cubicBezTo>
                    <a:pt x="1930" y="2177"/>
                    <a:pt x="1633" y="1778"/>
                    <a:pt x="1204" y="1716"/>
                  </a:cubicBezTo>
                  <a:cubicBezTo>
                    <a:pt x="1167" y="1711"/>
                    <a:pt x="1131" y="1709"/>
                    <a:pt x="1095" y="1709"/>
                  </a:cubicBezTo>
                  <a:cubicBezTo>
                    <a:pt x="710" y="1709"/>
                    <a:pt x="374" y="1994"/>
                    <a:pt x="323" y="2387"/>
                  </a:cubicBezTo>
                  <a:cubicBezTo>
                    <a:pt x="1" y="4652"/>
                    <a:pt x="834" y="6955"/>
                    <a:pt x="2444" y="8256"/>
                  </a:cubicBezTo>
                  <a:cubicBezTo>
                    <a:pt x="3244" y="8901"/>
                    <a:pt x="4354" y="9352"/>
                    <a:pt x="5425" y="9352"/>
                  </a:cubicBezTo>
                  <a:cubicBezTo>
                    <a:pt x="5722" y="9352"/>
                    <a:pt x="6016" y="9317"/>
                    <a:pt x="6300" y="9243"/>
                  </a:cubicBezTo>
                  <a:cubicBezTo>
                    <a:pt x="6597" y="9167"/>
                    <a:pt x="6881" y="9042"/>
                    <a:pt x="7140" y="8876"/>
                  </a:cubicBezTo>
                  <a:cubicBezTo>
                    <a:pt x="7766" y="8469"/>
                    <a:pt x="8182" y="7829"/>
                    <a:pt x="8310" y="7073"/>
                  </a:cubicBezTo>
                  <a:cubicBezTo>
                    <a:pt x="8452" y="6232"/>
                    <a:pt x="8222" y="5324"/>
                    <a:pt x="7693" y="4641"/>
                  </a:cubicBezTo>
                  <a:cubicBezTo>
                    <a:pt x="7379" y="4237"/>
                    <a:pt x="6984" y="3948"/>
                    <a:pt x="6602" y="3667"/>
                  </a:cubicBezTo>
                  <a:cubicBezTo>
                    <a:pt x="6052" y="3264"/>
                    <a:pt x="5712" y="2992"/>
                    <a:pt x="5632" y="2611"/>
                  </a:cubicBezTo>
                  <a:cubicBezTo>
                    <a:pt x="5585" y="2389"/>
                    <a:pt x="5635" y="2157"/>
                    <a:pt x="5768" y="1974"/>
                  </a:cubicBezTo>
                  <a:cubicBezTo>
                    <a:pt x="5930" y="1745"/>
                    <a:pt x="6196" y="1589"/>
                    <a:pt x="6484" y="1549"/>
                  </a:cubicBezTo>
                  <a:cubicBezTo>
                    <a:pt x="6907" y="1487"/>
                    <a:pt x="7202" y="1098"/>
                    <a:pt x="7145" y="675"/>
                  </a:cubicBezTo>
                  <a:cubicBezTo>
                    <a:pt x="7092" y="284"/>
                    <a:pt x="6759" y="0"/>
                    <a:pt x="63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1"/>
            <p:cNvSpPr/>
            <p:nvPr/>
          </p:nvSpPr>
          <p:spPr>
            <a:xfrm>
              <a:off x="2143025" y="1902950"/>
              <a:ext cx="218950" cy="233025"/>
            </a:xfrm>
            <a:custGeom>
              <a:rect b="b" l="l" r="r" t="t"/>
              <a:pathLst>
                <a:path extrusionOk="0" h="9321" w="8758">
                  <a:moveTo>
                    <a:pt x="6323" y="0"/>
                  </a:moveTo>
                  <a:cubicBezTo>
                    <a:pt x="6157" y="0"/>
                    <a:pt x="5990" y="53"/>
                    <a:pt x="5848" y="163"/>
                  </a:cubicBezTo>
                  <a:cubicBezTo>
                    <a:pt x="5506" y="427"/>
                    <a:pt x="5444" y="919"/>
                    <a:pt x="5712" y="1259"/>
                  </a:cubicBezTo>
                  <a:cubicBezTo>
                    <a:pt x="6784" y="2645"/>
                    <a:pt x="7113" y="4463"/>
                    <a:pt x="6550" y="5888"/>
                  </a:cubicBezTo>
                  <a:cubicBezTo>
                    <a:pt x="6188" y="6808"/>
                    <a:pt x="5266" y="7764"/>
                    <a:pt x="4383" y="7764"/>
                  </a:cubicBezTo>
                  <a:cubicBezTo>
                    <a:pt x="4360" y="7764"/>
                    <a:pt x="4337" y="7764"/>
                    <a:pt x="4314" y="7762"/>
                  </a:cubicBezTo>
                  <a:cubicBezTo>
                    <a:pt x="3923" y="7738"/>
                    <a:pt x="3667" y="7520"/>
                    <a:pt x="3521" y="7341"/>
                  </a:cubicBezTo>
                  <a:cubicBezTo>
                    <a:pt x="3256" y="7018"/>
                    <a:pt x="3130" y="6554"/>
                    <a:pt x="3192" y="6128"/>
                  </a:cubicBezTo>
                  <a:cubicBezTo>
                    <a:pt x="3233" y="5839"/>
                    <a:pt x="3381" y="5508"/>
                    <a:pt x="3538" y="5159"/>
                  </a:cubicBezTo>
                  <a:cubicBezTo>
                    <a:pt x="3846" y="4471"/>
                    <a:pt x="4230" y="3615"/>
                    <a:pt x="3922" y="2649"/>
                  </a:cubicBezTo>
                  <a:cubicBezTo>
                    <a:pt x="3721" y="2021"/>
                    <a:pt x="3267" y="1505"/>
                    <a:pt x="2669" y="1229"/>
                  </a:cubicBezTo>
                  <a:cubicBezTo>
                    <a:pt x="2326" y="1068"/>
                    <a:pt x="1952" y="987"/>
                    <a:pt x="1576" y="987"/>
                  </a:cubicBezTo>
                  <a:cubicBezTo>
                    <a:pt x="1243" y="987"/>
                    <a:pt x="908" y="1051"/>
                    <a:pt x="592" y="1179"/>
                  </a:cubicBezTo>
                  <a:cubicBezTo>
                    <a:pt x="192" y="1339"/>
                    <a:pt x="1" y="1792"/>
                    <a:pt x="161" y="2191"/>
                  </a:cubicBezTo>
                  <a:cubicBezTo>
                    <a:pt x="283" y="2494"/>
                    <a:pt x="579" y="2679"/>
                    <a:pt x="886" y="2679"/>
                  </a:cubicBezTo>
                  <a:cubicBezTo>
                    <a:pt x="982" y="2679"/>
                    <a:pt x="1080" y="2661"/>
                    <a:pt x="1174" y="2622"/>
                  </a:cubicBezTo>
                  <a:cubicBezTo>
                    <a:pt x="1303" y="2571"/>
                    <a:pt x="1441" y="2545"/>
                    <a:pt x="1578" y="2545"/>
                  </a:cubicBezTo>
                  <a:cubicBezTo>
                    <a:pt x="1727" y="2545"/>
                    <a:pt x="1875" y="2576"/>
                    <a:pt x="2007" y="2638"/>
                  </a:cubicBezTo>
                  <a:cubicBezTo>
                    <a:pt x="2213" y="2731"/>
                    <a:pt x="2371" y="2909"/>
                    <a:pt x="2440" y="3125"/>
                  </a:cubicBezTo>
                  <a:cubicBezTo>
                    <a:pt x="2558" y="3494"/>
                    <a:pt x="2397" y="3900"/>
                    <a:pt x="2117" y="4521"/>
                  </a:cubicBezTo>
                  <a:cubicBezTo>
                    <a:pt x="1924" y="4954"/>
                    <a:pt x="1723" y="5401"/>
                    <a:pt x="1650" y="5906"/>
                  </a:cubicBezTo>
                  <a:cubicBezTo>
                    <a:pt x="1527" y="6761"/>
                    <a:pt x="1776" y="7665"/>
                    <a:pt x="2315" y="8325"/>
                  </a:cubicBezTo>
                  <a:cubicBezTo>
                    <a:pt x="2801" y="8920"/>
                    <a:pt x="3478" y="9272"/>
                    <a:pt x="4223" y="9315"/>
                  </a:cubicBezTo>
                  <a:cubicBezTo>
                    <a:pt x="4279" y="9318"/>
                    <a:pt x="4335" y="9320"/>
                    <a:pt x="4391" y="9320"/>
                  </a:cubicBezTo>
                  <a:cubicBezTo>
                    <a:pt x="4643" y="9320"/>
                    <a:pt x="4893" y="9286"/>
                    <a:pt x="5136" y="9222"/>
                  </a:cubicBezTo>
                  <a:cubicBezTo>
                    <a:pt x="6441" y="8877"/>
                    <a:pt x="7520" y="7679"/>
                    <a:pt x="7999" y="6459"/>
                  </a:cubicBezTo>
                  <a:cubicBezTo>
                    <a:pt x="8757" y="4533"/>
                    <a:pt x="8343" y="2120"/>
                    <a:pt x="6944" y="308"/>
                  </a:cubicBezTo>
                  <a:cubicBezTo>
                    <a:pt x="6790" y="106"/>
                    <a:pt x="6558" y="0"/>
                    <a:pt x="63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1"/>
            <p:cNvSpPr/>
            <p:nvPr/>
          </p:nvSpPr>
          <p:spPr>
            <a:xfrm>
              <a:off x="2573825" y="1662575"/>
              <a:ext cx="226100" cy="175650"/>
            </a:xfrm>
            <a:custGeom>
              <a:rect b="b" l="l" r="r" t="t"/>
              <a:pathLst>
                <a:path extrusionOk="0" h="7026" w="9044">
                  <a:moveTo>
                    <a:pt x="1" y="0"/>
                  </a:moveTo>
                  <a:lnTo>
                    <a:pt x="961" y="2637"/>
                  </a:lnTo>
                  <a:cubicBezTo>
                    <a:pt x="2854" y="3075"/>
                    <a:pt x="5329" y="4253"/>
                    <a:pt x="8228" y="7025"/>
                  </a:cubicBezTo>
                  <a:lnTo>
                    <a:pt x="8945" y="6275"/>
                  </a:lnTo>
                  <a:lnTo>
                    <a:pt x="9044" y="4671"/>
                  </a:lnTo>
                  <a:cubicBezTo>
                    <a:pt x="9044" y="4671"/>
                    <a:pt x="4627" y="179"/>
                    <a:pt x="1"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1"/>
            <p:cNvSpPr/>
            <p:nvPr/>
          </p:nvSpPr>
          <p:spPr>
            <a:xfrm>
              <a:off x="2751300" y="1700475"/>
              <a:ext cx="163750" cy="163650"/>
            </a:xfrm>
            <a:custGeom>
              <a:rect b="b" l="l" r="r" t="t"/>
              <a:pathLst>
                <a:path extrusionOk="0" h="6546" w="6550">
                  <a:moveTo>
                    <a:pt x="5404" y="0"/>
                  </a:moveTo>
                  <a:cubicBezTo>
                    <a:pt x="5144" y="0"/>
                    <a:pt x="4883" y="98"/>
                    <a:pt x="4682" y="292"/>
                  </a:cubicBezTo>
                  <a:lnTo>
                    <a:pt x="378" y="4792"/>
                  </a:lnTo>
                  <a:cubicBezTo>
                    <a:pt x="59" y="5127"/>
                    <a:pt x="0" y="5635"/>
                    <a:pt x="236" y="6035"/>
                  </a:cubicBezTo>
                  <a:cubicBezTo>
                    <a:pt x="427" y="6357"/>
                    <a:pt x="770" y="6546"/>
                    <a:pt x="1132" y="6546"/>
                  </a:cubicBezTo>
                  <a:cubicBezTo>
                    <a:pt x="1219" y="6546"/>
                    <a:pt x="1307" y="6535"/>
                    <a:pt x="1395" y="6512"/>
                  </a:cubicBezTo>
                  <a:cubicBezTo>
                    <a:pt x="1580" y="6462"/>
                    <a:pt x="1747" y="6363"/>
                    <a:pt x="1879" y="6226"/>
                  </a:cubicBezTo>
                  <a:lnTo>
                    <a:pt x="6181" y="1726"/>
                  </a:lnTo>
                  <a:cubicBezTo>
                    <a:pt x="6550" y="1309"/>
                    <a:pt x="6524" y="673"/>
                    <a:pt x="6120" y="288"/>
                  </a:cubicBezTo>
                  <a:cubicBezTo>
                    <a:pt x="5920" y="96"/>
                    <a:pt x="5662" y="0"/>
                    <a:pt x="5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1"/>
            <p:cNvSpPr/>
            <p:nvPr/>
          </p:nvSpPr>
          <p:spPr>
            <a:xfrm>
              <a:off x="2861100" y="1905325"/>
              <a:ext cx="168325" cy="78950"/>
            </a:xfrm>
            <a:custGeom>
              <a:rect b="b" l="l" r="r" t="t"/>
              <a:pathLst>
                <a:path extrusionOk="0" h="3158" w="6733">
                  <a:moveTo>
                    <a:pt x="6732" y="1"/>
                  </a:moveTo>
                  <a:lnTo>
                    <a:pt x="6732" y="1"/>
                  </a:lnTo>
                  <a:cubicBezTo>
                    <a:pt x="5548" y="1463"/>
                    <a:pt x="4360" y="1936"/>
                    <a:pt x="3318" y="1936"/>
                  </a:cubicBezTo>
                  <a:cubicBezTo>
                    <a:pt x="1414" y="1936"/>
                    <a:pt x="1" y="356"/>
                    <a:pt x="1" y="356"/>
                  </a:cubicBezTo>
                  <a:lnTo>
                    <a:pt x="1" y="356"/>
                  </a:lnTo>
                  <a:cubicBezTo>
                    <a:pt x="1" y="356"/>
                    <a:pt x="691" y="1933"/>
                    <a:pt x="1612" y="2570"/>
                  </a:cubicBezTo>
                  <a:cubicBezTo>
                    <a:pt x="2200" y="2978"/>
                    <a:pt x="2816" y="3157"/>
                    <a:pt x="3409" y="3157"/>
                  </a:cubicBezTo>
                  <a:cubicBezTo>
                    <a:pt x="5063" y="3157"/>
                    <a:pt x="6538" y="1758"/>
                    <a:pt x="673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1"/>
            <p:cNvSpPr/>
            <p:nvPr/>
          </p:nvSpPr>
          <p:spPr>
            <a:xfrm>
              <a:off x="2623975" y="1575150"/>
              <a:ext cx="160250" cy="97150"/>
            </a:xfrm>
            <a:custGeom>
              <a:rect b="b" l="l" r="r" t="t"/>
              <a:pathLst>
                <a:path extrusionOk="0" h="3886" w="6410">
                  <a:moveTo>
                    <a:pt x="0" y="0"/>
                  </a:moveTo>
                  <a:cubicBezTo>
                    <a:pt x="29" y="924"/>
                    <a:pt x="294" y="2761"/>
                    <a:pt x="1896" y="3479"/>
                  </a:cubicBezTo>
                  <a:cubicBezTo>
                    <a:pt x="2513" y="3756"/>
                    <a:pt x="3146" y="3886"/>
                    <a:pt x="3748" y="3886"/>
                  </a:cubicBezTo>
                  <a:cubicBezTo>
                    <a:pt x="4827" y="3886"/>
                    <a:pt x="5805" y="3468"/>
                    <a:pt x="6409" y="2728"/>
                  </a:cubicBezTo>
                  <a:cubicBezTo>
                    <a:pt x="4068" y="1206"/>
                    <a:pt x="1905" y="38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1"/>
            <p:cNvSpPr/>
            <p:nvPr/>
          </p:nvSpPr>
          <p:spPr>
            <a:xfrm>
              <a:off x="1896875" y="1736050"/>
              <a:ext cx="174625" cy="88675"/>
            </a:xfrm>
            <a:custGeom>
              <a:rect b="b" l="l" r="r" t="t"/>
              <a:pathLst>
                <a:path extrusionOk="0" h="3547" w="6985">
                  <a:moveTo>
                    <a:pt x="3322" y="1"/>
                  </a:moveTo>
                  <a:cubicBezTo>
                    <a:pt x="1808" y="1"/>
                    <a:pt x="501" y="765"/>
                    <a:pt x="0" y="1947"/>
                  </a:cubicBezTo>
                  <a:cubicBezTo>
                    <a:pt x="2598" y="2839"/>
                    <a:pt x="4956" y="3317"/>
                    <a:pt x="6985" y="3547"/>
                  </a:cubicBezTo>
                  <a:cubicBezTo>
                    <a:pt x="6880" y="2869"/>
                    <a:pt x="6385" y="606"/>
                    <a:pt x="4417" y="132"/>
                  </a:cubicBezTo>
                  <a:cubicBezTo>
                    <a:pt x="4046" y="43"/>
                    <a:pt x="3678" y="1"/>
                    <a:pt x="332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1"/>
            <p:cNvSpPr/>
            <p:nvPr/>
          </p:nvSpPr>
          <p:spPr>
            <a:xfrm>
              <a:off x="1798175" y="1691175"/>
              <a:ext cx="340150" cy="138050"/>
            </a:xfrm>
            <a:custGeom>
              <a:rect b="b" l="l" r="r" t="t"/>
              <a:pathLst>
                <a:path extrusionOk="0" h="5522" w="13606">
                  <a:moveTo>
                    <a:pt x="1012" y="1"/>
                  </a:moveTo>
                  <a:lnTo>
                    <a:pt x="1" y="2126"/>
                  </a:lnTo>
                  <a:cubicBezTo>
                    <a:pt x="5521" y="4751"/>
                    <a:pt x="10274" y="5458"/>
                    <a:pt x="13605" y="5522"/>
                  </a:cubicBezTo>
                  <a:lnTo>
                    <a:pt x="13605" y="5522"/>
                  </a:lnTo>
                  <a:cubicBezTo>
                    <a:pt x="13605" y="5521"/>
                    <a:pt x="13376" y="4730"/>
                    <a:pt x="13366" y="3037"/>
                  </a:cubicBezTo>
                  <a:cubicBezTo>
                    <a:pt x="13366" y="3037"/>
                    <a:pt x="6062" y="2388"/>
                    <a:pt x="1581" y="233"/>
                  </a:cubicBezTo>
                  <a:cubicBezTo>
                    <a:pt x="1396" y="145"/>
                    <a:pt x="1205" y="67"/>
                    <a:pt x="1012" y="1"/>
                  </a:cubicBezTo>
                  <a:close/>
                  <a:moveTo>
                    <a:pt x="13605" y="5522"/>
                  </a:moveTo>
                  <a:cubicBezTo>
                    <a:pt x="13605" y="5522"/>
                    <a:pt x="13605" y="5522"/>
                    <a:pt x="13605" y="5522"/>
                  </a:cubicBezTo>
                  <a:cubicBezTo>
                    <a:pt x="13605" y="5522"/>
                    <a:pt x="13605" y="5522"/>
                    <a:pt x="13605" y="5522"/>
                  </a:cubicBezTo>
                  <a:cubicBezTo>
                    <a:pt x="13605" y="5522"/>
                    <a:pt x="13605" y="5522"/>
                    <a:pt x="13605" y="5522"/>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1"/>
            <p:cNvSpPr/>
            <p:nvPr/>
          </p:nvSpPr>
          <p:spPr>
            <a:xfrm>
              <a:off x="1770475" y="1578925"/>
              <a:ext cx="123375" cy="191375"/>
            </a:xfrm>
            <a:custGeom>
              <a:rect b="b" l="l" r="r" t="t"/>
              <a:pathLst>
                <a:path extrusionOk="0" h="7655" w="4935">
                  <a:moveTo>
                    <a:pt x="3763" y="1"/>
                  </a:moveTo>
                  <a:cubicBezTo>
                    <a:pt x="3391" y="1"/>
                    <a:pt x="3032" y="201"/>
                    <a:pt x="2846" y="551"/>
                  </a:cubicBezTo>
                  <a:lnTo>
                    <a:pt x="172" y="6172"/>
                  </a:lnTo>
                  <a:cubicBezTo>
                    <a:pt x="0" y="6537"/>
                    <a:pt x="55" y="6969"/>
                    <a:pt x="313" y="7279"/>
                  </a:cubicBezTo>
                  <a:cubicBezTo>
                    <a:pt x="511" y="7520"/>
                    <a:pt x="806" y="7655"/>
                    <a:pt x="1110" y="7655"/>
                  </a:cubicBezTo>
                  <a:cubicBezTo>
                    <a:pt x="1198" y="7655"/>
                    <a:pt x="1286" y="7643"/>
                    <a:pt x="1374" y="7620"/>
                  </a:cubicBezTo>
                  <a:cubicBezTo>
                    <a:pt x="1669" y="7543"/>
                    <a:pt x="1915" y="7338"/>
                    <a:pt x="2046" y="7063"/>
                  </a:cubicBezTo>
                  <a:lnTo>
                    <a:pt x="4719" y="1442"/>
                  </a:lnTo>
                  <a:cubicBezTo>
                    <a:pt x="4934" y="929"/>
                    <a:pt x="4708" y="340"/>
                    <a:pt x="4208" y="101"/>
                  </a:cubicBezTo>
                  <a:cubicBezTo>
                    <a:pt x="4065" y="33"/>
                    <a:pt x="3913" y="1"/>
                    <a:pt x="3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1"/>
            <p:cNvSpPr/>
            <p:nvPr/>
          </p:nvSpPr>
          <p:spPr>
            <a:xfrm>
              <a:off x="2337100" y="2090300"/>
              <a:ext cx="316725" cy="215975"/>
            </a:xfrm>
            <a:custGeom>
              <a:rect b="b" l="l" r="r" t="t"/>
              <a:pathLst>
                <a:path extrusionOk="0" h="8639" w="12669">
                  <a:moveTo>
                    <a:pt x="7618" y="0"/>
                  </a:moveTo>
                  <a:cubicBezTo>
                    <a:pt x="7410" y="0"/>
                    <a:pt x="7134" y="199"/>
                    <a:pt x="6776" y="509"/>
                  </a:cubicBezTo>
                  <a:cubicBezTo>
                    <a:pt x="6305" y="918"/>
                    <a:pt x="4237" y="1715"/>
                    <a:pt x="3115" y="1715"/>
                  </a:cubicBezTo>
                  <a:cubicBezTo>
                    <a:pt x="2897" y="1715"/>
                    <a:pt x="2715" y="1685"/>
                    <a:pt x="2587" y="1616"/>
                  </a:cubicBezTo>
                  <a:cubicBezTo>
                    <a:pt x="2277" y="1450"/>
                    <a:pt x="2079" y="1392"/>
                    <a:pt x="1949" y="1392"/>
                  </a:cubicBezTo>
                  <a:cubicBezTo>
                    <a:pt x="1749" y="1392"/>
                    <a:pt x="1711" y="1530"/>
                    <a:pt x="1673" y="1623"/>
                  </a:cubicBezTo>
                  <a:cubicBezTo>
                    <a:pt x="1610" y="1778"/>
                    <a:pt x="0" y="8638"/>
                    <a:pt x="0" y="8638"/>
                  </a:cubicBezTo>
                  <a:lnTo>
                    <a:pt x="1621" y="8601"/>
                  </a:lnTo>
                  <a:cubicBezTo>
                    <a:pt x="1912" y="6467"/>
                    <a:pt x="2395" y="4369"/>
                    <a:pt x="2842" y="2746"/>
                  </a:cubicBezTo>
                  <a:cubicBezTo>
                    <a:pt x="3609" y="2650"/>
                    <a:pt x="4370" y="2503"/>
                    <a:pt x="5119" y="2304"/>
                  </a:cubicBezTo>
                  <a:cubicBezTo>
                    <a:pt x="6021" y="2064"/>
                    <a:pt x="6826" y="1782"/>
                    <a:pt x="7549" y="1464"/>
                  </a:cubicBezTo>
                  <a:cubicBezTo>
                    <a:pt x="8808" y="2722"/>
                    <a:pt x="10369" y="4429"/>
                    <a:pt x="11739" y="6259"/>
                  </a:cubicBezTo>
                  <a:cubicBezTo>
                    <a:pt x="12283" y="5629"/>
                    <a:pt x="12668" y="5075"/>
                    <a:pt x="12468" y="4963"/>
                  </a:cubicBezTo>
                  <a:cubicBezTo>
                    <a:pt x="11959" y="4683"/>
                    <a:pt x="8118" y="612"/>
                    <a:pt x="7909" y="211"/>
                  </a:cubicBezTo>
                  <a:cubicBezTo>
                    <a:pt x="7832" y="65"/>
                    <a:pt x="7736" y="0"/>
                    <a:pt x="7618"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1"/>
            <p:cNvSpPr/>
            <p:nvPr/>
          </p:nvSpPr>
          <p:spPr>
            <a:xfrm>
              <a:off x="1945125" y="2281400"/>
              <a:ext cx="434375" cy="272400"/>
            </a:xfrm>
            <a:custGeom>
              <a:rect b="b" l="l" r="r" t="t"/>
              <a:pathLst>
                <a:path extrusionOk="0" h="10896" w="17375">
                  <a:moveTo>
                    <a:pt x="10208" y="0"/>
                  </a:moveTo>
                  <a:cubicBezTo>
                    <a:pt x="10164" y="431"/>
                    <a:pt x="9972" y="3489"/>
                    <a:pt x="9972" y="3489"/>
                  </a:cubicBezTo>
                  <a:cubicBezTo>
                    <a:pt x="9972" y="3489"/>
                    <a:pt x="8099" y="2408"/>
                    <a:pt x="5901" y="2408"/>
                  </a:cubicBezTo>
                  <a:cubicBezTo>
                    <a:pt x="4991" y="2408"/>
                    <a:pt x="4026" y="2593"/>
                    <a:pt x="3114" y="3117"/>
                  </a:cubicBezTo>
                  <a:cubicBezTo>
                    <a:pt x="1" y="4904"/>
                    <a:pt x="662" y="9191"/>
                    <a:pt x="662" y="9191"/>
                  </a:cubicBezTo>
                  <a:lnTo>
                    <a:pt x="16858" y="10895"/>
                  </a:lnTo>
                  <a:lnTo>
                    <a:pt x="17375" y="472"/>
                  </a:lnTo>
                  <a:lnTo>
                    <a:pt x="1020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1"/>
            <p:cNvSpPr/>
            <p:nvPr/>
          </p:nvSpPr>
          <p:spPr>
            <a:xfrm>
              <a:off x="2617875" y="2111725"/>
              <a:ext cx="470975" cy="338600"/>
            </a:xfrm>
            <a:custGeom>
              <a:rect b="b" l="l" r="r" t="t"/>
              <a:pathLst>
                <a:path extrusionOk="0" h="13544" w="18839">
                  <a:moveTo>
                    <a:pt x="13681" y="0"/>
                  </a:moveTo>
                  <a:cubicBezTo>
                    <a:pt x="10109" y="0"/>
                    <a:pt x="7928" y="3705"/>
                    <a:pt x="7928" y="3705"/>
                  </a:cubicBezTo>
                  <a:cubicBezTo>
                    <a:pt x="7928" y="3705"/>
                    <a:pt x="6254" y="1140"/>
                    <a:pt x="6003" y="788"/>
                  </a:cubicBezTo>
                  <a:lnTo>
                    <a:pt x="1" y="4731"/>
                  </a:lnTo>
                  <a:lnTo>
                    <a:pt x="5589" y="13543"/>
                  </a:lnTo>
                  <a:lnTo>
                    <a:pt x="18839" y="4076"/>
                  </a:lnTo>
                  <a:cubicBezTo>
                    <a:pt x="18839" y="4076"/>
                    <a:pt x="17300" y="20"/>
                    <a:pt x="13710" y="0"/>
                  </a:cubicBezTo>
                  <a:cubicBezTo>
                    <a:pt x="13700" y="0"/>
                    <a:pt x="13691" y="0"/>
                    <a:pt x="136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1"/>
            <p:cNvSpPr/>
            <p:nvPr/>
          </p:nvSpPr>
          <p:spPr>
            <a:xfrm>
              <a:off x="2732500" y="2171325"/>
              <a:ext cx="356325" cy="279000"/>
            </a:xfrm>
            <a:custGeom>
              <a:rect b="b" l="l" r="r" t="t"/>
              <a:pathLst>
                <a:path extrusionOk="0" h="11160" w="14253">
                  <a:moveTo>
                    <a:pt x="13295" y="1"/>
                  </a:moveTo>
                  <a:lnTo>
                    <a:pt x="0" y="9578"/>
                  </a:lnTo>
                  <a:lnTo>
                    <a:pt x="1003" y="11159"/>
                  </a:lnTo>
                  <a:lnTo>
                    <a:pt x="14252" y="1692"/>
                  </a:lnTo>
                  <a:cubicBezTo>
                    <a:pt x="14252" y="1692"/>
                    <a:pt x="13948" y="892"/>
                    <a:pt x="13295" y="1"/>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1"/>
            <p:cNvSpPr/>
            <p:nvPr/>
          </p:nvSpPr>
          <p:spPr>
            <a:xfrm>
              <a:off x="1957525" y="2451500"/>
              <a:ext cx="411525" cy="102300"/>
            </a:xfrm>
            <a:custGeom>
              <a:rect b="b" l="l" r="r" t="t"/>
              <a:pathLst>
                <a:path extrusionOk="0" h="4092" w="16461">
                  <a:moveTo>
                    <a:pt x="229" y="1"/>
                  </a:moveTo>
                  <a:cubicBezTo>
                    <a:pt x="0" y="1304"/>
                    <a:pt x="166" y="2387"/>
                    <a:pt x="166" y="2387"/>
                  </a:cubicBezTo>
                  <a:lnTo>
                    <a:pt x="16362" y="4091"/>
                  </a:lnTo>
                  <a:lnTo>
                    <a:pt x="16461" y="2089"/>
                  </a:lnTo>
                  <a:lnTo>
                    <a:pt x="229"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1"/>
            <p:cNvSpPr/>
            <p:nvPr/>
          </p:nvSpPr>
          <p:spPr>
            <a:xfrm>
              <a:off x="2589100" y="2104850"/>
              <a:ext cx="209500" cy="151100"/>
            </a:xfrm>
            <a:custGeom>
              <a:rect b="b" l="l" r="r" t="t"/>
              <a:pathLst>
                <a:path extrusionOk="0" h="6044" w="8380">
                  <a:moveTo>
                    <a:pt x="7188" y="1"/>
                  </a:moveTo>
                  <a:cubicBezTo>
                    <a:pt x="6978" y="1"/>
                    <a:pt x="6766" y="64"/>
                    <a:pt x="6583" y="196"/>
                  </a:cubicBezTo>
                  <a:lnTo>
                    <a:pt x="582" y="4139"/>
                  </a:lnTo>
                  <a:cubicBezTo>
                    <a:pt x="158" y="4420"/>
                    <a:pt x="0" y="4964"/>
                    <a:pt x="206" y="5428"/>
                  </a:cubicBezTo>
                  <a:cubicBezTo>
                    <a:pt x="377" y="5809"/>
                    <a:pt x="754" y="6043"/>
                    <a:pt x="1155" y="6043"/>
                  </a:cubicBezTo>
                  <a:cubicBezTo>
                    <a:pt x="1242" y="6043"/>
                    <a:pt x="1330" y="6032"/>
                    <a:pt x="1417" y="6010"/>
                  </a:cubicBezTo>
                  <a:cubicBezTo>
                    <a:pt x="1524" y="5981"/>
                    <a:pt x="1627" y="5935"/>
                    <a:pt x="1720" y="5874"/>
                  </a:cubicBezTo>
                  <a:lnTo>
                    <a:pt x="7723" y="1929"/>
                  </a:lnTo>
                  <a:cubicBezTo>
                    <a:pt x="8228" y="1626"/>
                    <a:pt x="8380" y="963"/>
                    <a:pt x="8056" y="468"/>
                  </a:cubicBezTo>
                  <a:cubicBezTo>
                    <a:pt x="7857" y="165"/>
                    <a:pt x="7525" y="1"/>
                    <a:pt x="71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1"/>
            <p:cNvSpPr/>
            <p:nvPr/>
          </p:nvSpPr>
          <p:spPr>
            <a:xfrm>
              <a:off x="2589225" y="2131150"/>
              <a:ext cx="204700" cy="124825"/>
            </a:xfrm>
            <a:custGeom>
              <a:rect b="b" l="l" r="r" t="t"/>
              <a:pathLst>
                <a:path extrusionOk="0" h="4993" w="8188">
                  <a:moveTo>
                    <a:pt x="8183" y="1"/>
                  </a:moveTo>
                  <a:lnTo>
                    <a:pt x="8183" y="1"/>
                  </a:lnTo>
                  <a:cubicBezTo>
                    <a:pt x="8137" y="45"/>
                    <a:pt x="8086" y="87"/>
                    <a:pt x="8031" y="123"/>
                  </a:cubicBezTo>
                  <a:lnTo>
                    <a:pt x="2030" y="4067"/>
                  </a:lnTo>
                  <a:cubicBezTo>
                    <a:pt x="1858" y="4180"/>
                    <a:pt x="1659" y="4238"/>
                    <a:pt x="1460" y="4238"/>
                  </a:cubicBezTo>
                  <a:cubicBezTo>
                    <a:pt x="1293" y="4238"/>
                    <a:pt x="1125" y="4197"/>
                    <a:pt x="972" y="4116"/>
                  </a:cubicBezTo>
                  <a:cubicBezTo>
                    <a:pt x="637" y="3937"/>
                    <a:pt x="426" y="3589"/>
                    <a:pt x="425" y="3209"/>
                  </a:cubicBezTo>
                  <a:cubicBezTo>
                    <a:pt x="39" y="3581"/>
                    <a:pt x="1" y="4186"/>
                    <a:pt x="336" y="4604"/>
                  </a:cubicBezTo>
                  <a:cubicBezTo>
                    <a:pt x="540" y="4858"/>
                    <a:pt x="840" y="4992"/>
                    <a:pt x="1144" y="4992"/>
                  </a:cubicBezTo>
                  <a:cubicBezTo>
                    <a:pt x="1341" y="4992"/>
                    <a:pt x="1540" y="4936"/>
                    <a:pt x="1715" y="4820"/>
                  </a:cubicBezTo>
                  <a:lnTo>
                    <a:pt x="7718" y="877"/>
                  </a:lnTo>
                  <a:cubicBezTo>
                    <a:pt x="8013" y="684"/>
                    <a:pt x="8187" y="353"/>
                    <a:pt x="8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1"/>
            <p:cNvSpPr/>
            <p:nvPr/>
          </p:nvSpPr>
          <p:spPr>
            <a:xfrm>
              <a:off x="2172500" y="2255400"/>
              <a:ext cx="233975" cy="63750"/>
            </a:xfrm>
            <a:custGeom>
              <a:rect b="b" l="l" r="r" t="t"/>
              <a:pathLst>
                <a:path extrusionOk="0" h="2550" w="9359">
                  <a:moveTo>
                    <a:pt x="1072" y="1"/>
                  </a:moveTo>
                  <a:cubicBezTo>
                    <a:pt x="533" y="1"/>
                    <a:pt x="75" y="420"/>
                    <a:pt x="39" y="970"/>
                  </a:cubicBezTo>
                  <a:cubicBezTo>
                    <a:pt x="0" y="1557"/>
                    <a:pt x="457" y="2060"/>
                    <a:pt x="1046" y="2076"/>
                  </a:cubicBezTo>
                  <a:lnTo>
                    <a:pt x="8211" y="2547"/>
                  </a:lnTo>
                  <a:cubicBezTo>
                    <a:pt x="8235" y="2549"/>
                    <a:pt x="8260" y="2550"/>
                    <a:pt x="8284" y="2550"/>
                  </a:cubicBezTo>
                  <a:cubicBezTo>
                    <a:pt x="8372" y="2550"/>
                    <a:pt x="8460" y="2538"/>
                    <a:pt x="8545" y="2516"/>
                  </a:cubicBezTo>
                  <a:lnTo>
                    <a:pt x="8543" y="2516"/>
                  </a:lnTo>
                  <a:cubicBezTo>
                    <a:pt x="9035" y="2384"/>
                    <a:pt x="9358" y="1918"/>
                    <a:pt x="9310" y="1413"/>
                  </a:cubicBezTo>
                  <a:cubicBezTo>
                    <a:pt x="9260" y="907"/>
                    <a:pt x="8853" y="512"/>
                    <a:pt x="8347" y="478"/>
                  </a:cubicBezTo>
                  <a:lnTo>
                    <a:pt x="1182" y="6"/>
                  </a:lnTo>
                  <a:cubicBezTo>
                    <a:pt x="1145" y="2"/>
                    <a:pt x="1108"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1"/>
            <p:cNvSpPr/>
            <p:nvPr/>
          </p:nvSpPr>
          <p:spPr>
            <a:xfrm>
              <a:off x="2177550" y="2269725"/>
              <a:ext cx="230175" cy="49450"/>
            </a:xfrm>
            <a:custGeom>
              <a:rect b="b" l="l" r="r" t="t"/>
              <a:pathLst>
                <a:path extrusionOk="0" h="1978" w="9207">
                  <a:moveTo>
                    <a:pt x="8515" y="0"/>
                  </a:moveTo>
                  <a:lnTo>
                    <a:pt x="8515" y="0"/>
                  </a:lnTo>
                  <a:cubicBezTo>
                    <a:pt x="8695" y="333"/>
                    <a:pt x="8681" y="735"/>
                    <a:pt x="8476" y="1053"/>
                  </a:cubicBezTo>
                  <a:cubicBezTo>
                    <a:pt x="8285" y="1351"/>
                    <a:pt x="7958" y="1530"/>
                    <a:pt x="7607" y="1530"/>
                  </a:cubicBezTo>
                  <a:cubicBezTo>
                    <a:pt x="7584" y="1530"/>
                    <a:pt x="7560" y="1529"/>
                    <a:pt x="7537" y="1527"/>
                  </a:cubicBezTo>
                  <a:lnTo>
                    <a:pt x="370" y="1056"/>
                  </a:lnTo>
                  <a:cubicBezTo>
                    <a:pt x="242" y="1047"/>
                    <a:pt x="116" y="1014"/>
                    <a:pt x="0" y="960"/>
                  </a:cubicBezTo>
                  <a:lnTo>
                    <a:pt x="0" y="960"/>
                  </a:lnTo>
                  <a:cubicBezTo>
                    <a:pt x="169" y="1274"/>
                    <a:pt x="487" y="1480"/>
                    <a:pt x="844" y="1503"/>
                  </a:cubicBezTo>
                  <a:lnTo>
                    <a:pt x="8009" y="1975"/>
                  </a:lnTo>
                  <a:cubicBezTo>
                    <a:pt x="8032" y="1977"/>
                    <a:pt x="8055" y="1978"/>
                    <a:pt x="8078" y="1978"/>
                  </a:cubicBezTo>
                  <a:cubicBezTo>
                    <a:pt x="8549" y="1978"/>
                    <a:pt x="8964" y="1659"/>
                    <a:pt x="9082" y="1198"/>
                  </a:cubicBezTo>
                  <a:cubicBezTo>
                    <a:pt x="9206" y="714"/>
                    <a:pt x="8967" y="211"/>
                    <a:pt x="85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1"/>
            <p:cNvSpPr/>
            <p:nvPr/>
          </p:nvSpPr>
          <p:spPr>
            <a:xfrm>
              <a:off x="2677925" y="2299475"/>
              <a:ext cx="180300" cy="86650"/>
            </a:xfrm>
            <a:custGeom>
              <a:rect b="b" l="l" r="r" t="t"/>
              <a:pathLst>
                <a:path extrusionOk="0" h="3466" w="7212">
                  <a:moveTo>
                    <a:pt x="2596" y="0"/>
                  </a:moveTo>
                  <a:cubicBezTo>
                    <a:pt x="2170" y="0"/>
                    <a:pt x="1742" y="101"/>
                    <a:pt x="1350" y="307"/>
                  </a:cubicBezTo>
                  <a:lnTo>
                    <a:pt x="0" y="1009"/>
                  </a:lnTo>
                  <a:lnTo>
                    <a:pt x="278" y="1449"/>
                  </a:lnTo>
                  <a:lnTo>
                    <a:pt x="1589" y="767"/>
                  </a:lnTo>
                  <a:cubicBezTo>
                    <a:pt x="1906" y="601"/>
                    <a:pt x="2252" y="520"/>
                    <a:pt x="2596" y="520"/>
                  </a:cubicBezTo>
                  <a:cubicBezTo>
                    <a:pt x="3096" y="520"/>
                    <a:pt x="3591" y="691"/>
                    <a:pt x="3991" y="1025"/>
                  </a:cubicBezTo>
                  <a:lnTo>
                    <a:pt x="5679" y="2431"/>
                  </a:lnTo>
                  <a:lnTo>
                    <a:pt x="6782" y="3465"/>
                  </a:lnTo>
                  <a:lnTo>
                    <a:pt x="7212" y="3157"/>
                  </a:lnTo>
                  <a:lnTo>
                    <a:pt x="6023" y="2042"/>
                  </a:lnTo>
                  <a:lnTo>
                    <a:pt x="4323" y="627"/>
                  </a:lnTo>
                  <a:cubicBezTo>
                    <a:pt x="3828" y="213"/>
                    <a:pt x="3214" y="0"/>
                    <a:pt x="2596" y="0"/>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1"/>
            <p:cNvSpPr/>
            <p:nvPr/>
          </p:nvSpPr>
          <p:spPr>
            <a:xfrm>
              <a:off x="2248975" y="2403625"/>
              <a:ext cx="125050" cy="139175"/>
            </a:xfrm>
            <a:custGeom>
              <a:rect b="b" l="l" r="r" t="t"/>
              <a:pathLst>
                <a:path extrusionOk="0" h="5567" w="5002">
                  <a:moveTo>
                    <a:pt x="5002" y="1"/>
                  </a:moveTo>
                  <a:lnTo>
                    <a:pt x="3717" y="48"/>
                  </a:lnTo>
                  <a:cubicBezTo>
                    <a:pt x="2629" y="87"/>
                    <a:pt x="1670" y="776"/>
                    <a:pt x="1289" y="1796"/>
                  </a:cubicBezTo>
                  <a:lnTo>
                    <a:pt x="505" y="3881"/>
                  </a:lnTo>
                  <a:lnTo>
                    <a:pt x="0" y="5511"/>
                  </a:lnTo>
                  <a:lnTo>
                    <a:pt x="526" y="5567"/>
                  </a:lnTo>
                  <a:lnTo>
                    <a:pt x="996" y="4048"/>
                  </a:lnTo>
                  <a:lnTo>
                    <a:pt x="1775" y="1977"/>
                  </a:lnTo>
                  <a:cubicBezTo>
                    <a:pt x="2083" y="1154"/>
                    <a:pt x="2856" y="597"/>
                    <a:pt x="3736" y="567"/>
                  </a:cubicBezTo>
                  <a:lnTo>
                    <a:pt x="4976" y="521"/>
                  </a:lnTo>
                  <a:lnTo>
                    <a:pt x="5002"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95" name="Google Shape;695;p11"/>
          <p:cNvPicPr preferRelativeResize="0"/>
          <p:nvPr/>
        </p:nvPicPr>
        <p:blipFill rotWithShape="1">
          <a:blip r:embed="rId3">
            <a:alphaModFix/>
          </a:blip>
          <a:srcRect b="0" l="0" r="0" t="0"/>
          <a:stretch/>
        </p:blipFill>
        <p:spPr>
          <a:xfrm>
            <a:off x="4854448" y="686190"/>
            <a:ext cx="2718060" cy="1330671"/>
          </a:xfrm>
          <a:prstGeom prst="rect">
            <a:avLst/>
          </a:prstGeom>
          <a:noFill/>
          <a:ln>
            <a:noFill/>
          </a:ln>
        </p:spPr>
      </p:pic>
      <p:sp>
        <p:nvSpPr>
          <p:cNvPr id="696" name="Google Shape;696;p11"/>
          <p:cNvSpPr/>
          <p:nvPr/>
        </p:nvSpPr>
        <p:spPr>
          <a:xfrm>
            <a:off x="0" y="-92333"/>
            <a:ext cx="2904641" cy="184666"/>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4292E"/>
              </a:buClr>
              <a:buSzPts val="1200"/>
              <a:buFont typeface="Arial"/>
              <a:buNone/>
            </a:pPr>
            <a:r>
              <a:rPr b="0" i="0" lang="en-US" sz="1200" u="none" cap="none" strike="noStrike">
                <a:solidFill>
                  <a:srgbClr val="24292E"/>
                </a:solidFill>
                <a:latin typeface="Arial"/>
                <a:ea typeface="Arial"/>
                <a:cs typeface="Arial"/>
                <a:sym typeface="Arial"/>
              </a:rPr>
              <a:t>Thay đổi dòng max_batches thành (</a:t>
            </a:r>
            <a:r>
              <a:rPr b="0" i="0" lang="en-US" sz="900" u="none" cap="none" strike="noStrike">
                <a:solidFill>
                  <a:srgbClr val="24292E"/>
                </a:solidFill>
                <a:latin typeface="Arial"/>
                <a:ea typeface="Arial"/>
                <a:cs typeface="Arial"/>
                <a:sym typeface="Arial"/>
              </a:rPr>
              <a:t>classes*2000</a:t>
            </a:r>
            <a:r>
              <a:rPr b="0" i="0" lang="en-US" sz="1200" u="none" cap="none" strike="noStrike">
                <a:solidFill>
                  <a:srgbClr val="24292E"/>
                </a:solidFill>
                <a:latin typeface="Arial"/>
                <a:ea typeface="Arial"/>
                <a:cs typeface="Arial"/>
                <a:sym typeface="Arial"/>
              </a:rPr>
              <a:t> </a:t>
            </a:r>
            <a:r>
              <a:rPr b="0" i="0" lang="en-US" sz="7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697" name="Google Shape;697;p11"/>
          <p:cNvPicPr preferRelativeResize="0"/>
          <p:nvPr/>
        </p:nvPicPr>
        <p:blipFill rotWithShape="1">
          <a:blip r:embed="rId4">
            <a:alphaModFix/>
          </a:blip>
          <a:srcRect b="0" l="0" r="0" t="0"/>
          <a:stretch/>
        </p:blipFill>
        <p:spPr>
          <a:xfrm>
            <a:off x="4842859" y="2093644"/>
            <a:ext cx="3194515" cy="1340273"/>
          </a:xfrm>
          <a:prstGeom prst="rect">
            <a:avLst/>
          </a:prstGeom>
          <a:noFill/>
          <a:ln>
            <a:noFill/>
          </a:ln>
        </p:spPr>
      </p:pic>
      <p:pic>
        <p:nvPicPr>
          <p:cNvPr id="698" name="Google Shape;698;p11"/>
          <p:cNvPicPr preferRelativeResize="0"/>
          <p:nvPr/>
        </p:nvPicPr>
        <p:blipFill rotWithShape="1">
          <a:blip r:embed="rId5">
            <a:alphaModFix/>
          </a:blip>
          <a:srcRect b="0" l="0" r="0" t="0"/>
          <a:stretch/>
        </p:blipFill>
        <p:spPr>
          <a:xfrm>
            <a:off x="4847846" y="3563550"/>
            <a:ext cx="2566420" cy="1263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2"/>
          <p:cNvSpPr/>
          <p:nvPr/>
        </p:nvSpPr>
        <p:spPr>
          <a:xfrm>
            <a:off x="1027225" y="196082"/>
            <a:ext cx="7928768" cy="5924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4" name="Google Shape;704;p12"/>
          <p:cNvGrpSpPr/>
          <p:nvPr/>
        </p:nvGrpSpPr>
        <p:grpSpPr>
          <a:xfrm rot="-752772">
            <a:off x="339262" y="667492"/>
            <a:ext cx="2913567" cy="1712888"/>
            <a:chOff x="234575" y="750250"/>
            <a:chExt cx="7168600" cy="4214425"/>
          </a:xfrm>
        </p:grpSpPr>
        <p:sp>
          <p:nvSpPr>
            <p:cNvPr id="705" name="Google Shape;705;p12"/>
            <p:cNvSpPr/>
            <p:nvPr/>
          </p:nvSpPr>
          <p:spPr>
            <a:xfrm>
              <a:off x="234575" y="1500850"/>
              <a:ext cx="2615325" cy="1550900"/>
            </a:xfrm>
            <a:custGeom>
              <a:rect b="b" l="l" r="r" t="t"/>
              <a:pathLst>
                <a:path extrusionOk="0" h="62036" w="104613">
                  <a:moveTo>
                    <a:pt x="73185" y="0"/>
                  </a:moveTo>
                  <a:cubicBezTo>
                    <a:pt x="72367" y="0"/>
                    <a:pt x="71531" y="137"/>
                    <a:pt x="70726" y="287"/>
                  </a:cubicBezTo>
                  <a:cubicBezTo>
                    <a:pt x="42546" y="5569"/>
                    <a:pt x="18357" y="24647"/>
                    <a:pt x="1634" y="47931"/>
                  </a:cubicBezTo>
                  <a:cubicBezTo>
                    <a:pt x="1013" y="48794"/>
                    <a:pt x="384" y="49701"/>
                    <a:pt x="201" y="50748"/>
                  </a:cubicBezTo>
                  <a:cubicBezTo>
                    <a:pt x="0" y="51882"/>
                    <a:pt x="346" y="53036"/>
                    <a:pt x="746" y="54117"/>
                  </a:cubicBezTo>
                  <a:cubicBezTo>
                    <a:pt x="1797" y="56949"/>
                    <a:pt x="3250" y="59617"/>
                    <a:pt x="5060" y="62036"/>
                  </a:cubicBezTo>
                  <a:cubicBezTo>
                    <a:pt x="11398" y="51611"/>
                    <a:pt x="21933" y="44037"/>
                    <a:pt x="33552" y="40321"/>
                  </a:cubicBezTo>
                  <a:cubicBezTo>
                    <a:pt x="38051" y="38881"/>
                    <a:pt x="42796" y="37996"/>
                    <a:pt x="47506" y="37996"/>
                  </a:cubicBezTo>
                  <a:cubicBezTo>
                    <a:pt x="50507" y="37996"/>
                    <a:pt x="53493" y="38355"/>
                    <a:pt x="56392" y="39159"/>
                  </a:cubicBezTo>
                  <a:cubicBezTo>
                    <a:pt x="63843" y="41226"/>
                    <a:pt x="70610" y="46536"/>
                    <a:pt x="73240" y="53807"/>
                  </a:cubicBezTo>
                  <a:cubicBezTo>
                    <a:pt x="78705" y="48692"/>
                    <a:pt x="84030" y="43435"/>
                    <a:pt x="89217" y="38034"/>
                  </a:cubicBezTo>
                  <a:cubicBezTo>
                    <a:pt x="91625" y="35528"/>
                    <a:pt x="94003" y="32993"/>
                    <a:pt x="96346" y="30428"/>
                  </a:cubicBezTo>
                  <a:cubicBezTo>
                    <a:pt x="98152" y="28454"/>
                    <a:pt x="103008" y="24758"/>
                    <a:pt x="103627" y="22176"/>
                  </a:cubicBezTo>
                  <a:cubicBezTo>
                    <a:pt x="104613" y="18061"/>
                    <a:pt x="94627" y="16690"/>
                    <a:pt x="91407" y="14767"/>
                  </a:cubicBezTo>
                  <a:cubicBezTo>
                    <a:pt x="86355" y="11753"/>
                    <a:pt x="82001" y="7611"/>
                    <a:pt x="78264" y="3098"/>
                  </a:cubicBezTo>
                  <a:cubicBezTo>
                    <a:pt x="77376" y="2027"/>
                    <a:pt x="76460" y="891"/>
                    <a:pt x="75174" y="357"/>
                  </a:cubicBezTo>
                  <a:cubicBezTo>
                    <a:pt x="74541" y="95"/>
                    <a:pt x="73869" y="0"/>
                    <a:pt x="731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2"/>
            <p:cNvSpPr/>
            <p:nvPr/>
          </p:nvSpPr>
          <p:spPr>
            <a:xfrm>
              <a:off x="1006350" y="3541875"/>
              <a:ext cx="2536700" cy="1422800"/>
            </a:xfrm>
            <a:custGeom>
              <a:rect b="b" l="l" r="r" t="t"/>
              <a:pathLst>
                <a:path extrusionOk="0" h="56912" w="101468">
                  <a:moveTo>
                    <a:pt x="68222" y="0"/>
                  </a:moveTo>
                  <a:cubicBezTo>
                    <a:pt x="63482" y="0"/>
                    <a:pt x="58743" y="80"/>
                    <a:pt x="54005" y="240"/>
                  </a:cubicBezTo>
                  <a:cubicBezTo>
                    <a:pt x="57293" y="7238"/>
                    <a:pt x="56265" y="15779"/>
                    <a:pt x="52462" y="22511"/>
                  </a:cubicBezTo>
                  <a:cubicBezTo>
                    <a:pt x="48659" y="29243"/>
                    <a:pt x="42371" y="34305"/>
                    <a:pt x="35499" y="37850"/>
                  </a:cubicBezTo>
                  <a:cubicBezTo>
                    <a:pt x="27941" y="41749"/>
                    <a:pt x="19430" y="43951"/>
                    <a:pt x="10951" y="43951"/>
                  </a:cubicBezTo>
                  <a:cubicBezTo>
                    <a:pt x="7268" y="43951"/>
                    <a:pt x="3591" y="43535"/>
                    <a:pt x="1" y="42662"/>
                  </a:cubicBezTo>
                  <a:lnTo>
                    <a:pt x="1" y="42662"/>
                  </a:lnTo>
                  <a:cubicBezTo>
                    <a:pt x="432" y="45651"/>
                    <a:pt x="1294" y="48563"/>
                    <a:pt x="2554" y="51308"/>
                  </a:cubicBezTo>
                  <a:cubicBezTo>
                    <a:pt x="3035" y="52357"/>
                    <a:pt x="3609" y="53417"/>
                    <a:pt x="4553" y="54077"/>
                  </a:cubicBezTo>
                  <a:cubicBezTo>
                    <a:pt x="5424" y="54687"/>
                    <a:pt x="6509" y="54884"/>
                    <a:pt x="7558" y="55054"/>
                  </a:cubicBezTo>
                  <a:cubicBezTo>
                    <a:pt x="14973" y="56266"/>
                    <a:pt x="22546" y="56911"/>
                    <a:pt x="30111" y="56911"/>
                  </a:cubicBezTo>
                  <a:cubicBezTo>
                    <a:pt x="51410" y="56911"/>
                    <a:pt x="72643" y="51799"/>
                    <a:pt x="90094" y="39842"/>
                  </a:cubicBezTo>
                  <a:cubicBezTo>
                    <a:pt x="91336" y="38992"/>
                    <a:pt x="92614" y="38036"/>
                    <a:pt x="93189" y="36644"/>
                  </a:cubicBezTo>
                  <a:cubicBezTo>
                    <a:pt x="93719" y="35359"/>
                    <a:pt x="93564" y="33907"/>
                    <a:pt x="93433" y="32521"/>
                  </a:cubicBezTo>
                  <a:cubicBezTo>
                    <a:pt x="92882" y="26689"/>
                    <a:pt x="93028" y="20682"/>
                    <a:pt x="94465" y="14975"/>
                  </a:cubicBezTo>
                  <a:cubicBezTo>
                    <a:pt x="95381" y="11338"/>
                    <a:pt x="101467" y="3304"/>
                    <a:pt x="97859" y="1093"/>
                  </a:cubicBezTo>
                  <a:cubicBezTo>
                    <a:pt x="96787" y="437"/>
                    <a:pt x="94866" y="276"/>
                    <a:pt x="92857" y="276"/>
                  </a:cubicBezTo>
                  <a:cubicBezTo>
                    <a:pt x="90929" y="276"/>
                    <a:pt x="88921" y="424"/>
                    <a:pt x="87504" y="424"/>
                  </a:cubicBezTo>
                  <a:cubicBezTo>
                    <a:pt x="87279" y="424"/>
                    <a:pt x="87070" y="420"/>
                    <a:pt x="86878" y="412"/>
                  </a:cubicBezTo>
                  <a:cubicBezTo>
                    <a:pt x="83404" y="260"/>
                    <a:pt x="79932" y="149"/>
                    <a:pt x="76457" y="81"/>
                  </a:cubicBezTo>
                  <a:cubicBezTo>
                    <a:pt x="73711" y="27"/>
                    <a:pt x="70967" y="0"/>
                    <a:pt x="68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2"/>
            <p:cNvSpPr/>
            <p:nvPr/>
          </p:nvSpPr>
          <p:spPr>
            <a:xfrm>
              <a:off x="1585425" y="750250"/>
              <a:ext cx="5817750" cy="3064125"/>
            </a:xfrm>
            <a:custGeom>
              <a:rect b="b" l="l" r="r" t="t"/>
              <a:pathLst>
                <a:path extrusionOk="0" h="122565" w="232710">
                  <a:moveTo>
                    <a:pt x="159034" y="0"/>
                  </a:moveTo>
                  <a:cubicBezTo>
                    <a:pt x="142709" y="0"/>
                    <a:pt x="125684" y="1803"/>
                    <a:pt x="110333" y="6762"/>
                  </a:cubicBezTo>
                  <a:cubicBezTo>
                    <a:pt x="74819" y="18226"/>
                    <a:pt x="40258" y="49645"/>
                    <a:pt x="11972" y="76550"/>
                  </a:cubicBezTo>
                  <a:cubicBezTo>
                    <a:pt x="7844" y="80476"/>
                    <a:pt x="3849" y="84306"/>
                    <a:pt x="1" y="87963"/>
                  </a:cubicBezTo>
                  <a:lnTo>
                    <a:pt x="7170" y="105254"/>
                  </a:lnTo>
                  <a:cubicBezTo>
                    <a:pt x="7072" y="105295"/>
                    <a:pt x="7049" y="105308"/>
                    <a:pt x="7058" y="105308"/>
                  </a:cubicBezTo>
                  <a:cubicBezTo>
                    <a:pt x="7074" y="105308"/>
                    <a:pt x="7177" y="105273"/>
                    <a:pt x="7177" y="105273"/>
                  </a:cubicBezTo>
                  <a:lnTo>
                    <a:pt x="14346" y="122564"/>
                  </a:lnTo>
                  <a:cubicBezTo>
                    <a:pt x="19654" y="122428"/>
                    <a:pt x="25184" y="122307"/>
                    <a:pt x="30880" y="122161"/>
                  </a:cubicBezTo>
                  <a:cubicBezTo>
                    <a:pt x="69907" y="121163"/>
                    <a:pt x="116561" y="118916"/>
                    <a:pt x="149768" y="101892"/>
                  </a:cubicBezTo>
                  <a:cubicBezTo>
                    <a:pt x="176854" y="88016"/>
                    <a:pt x="200203" y="61983"/>
                    <a:pt x="214982" y="41522"/>
                  </a:cubicBezTo>
                  <a:cubicBezTo>
                    <a:pt x="226419" y="25683"/>
                    <a:pt x="232710" y="13193"/>
                    <a:pt x="231654" y="12220"/>
                  </a:cubicBezTo>
                  <a:cubicBezTo>
                    <a:pt x="231655" y="12178"/>
                    <a:pt x="231646" y="12138"/>
                    <a:pt x="231627" y="12100"/>
                  </a:cubicBezTo>
                  <a:cubicBezTo>
                    <a:pt x="230974" y="10525"/>
                    <a:pt x="217889" y="6308"/>
                    <a:pt x="199141" y="3307"/>
                  </a:cubicBezTo>
                  <a:cubicBezTo>
                    <a:pt x="187426" y="1417"/>
                    <a:pt x="173505" y="0"/>
                    <a:pt x="159034" y="0"/>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2"/>
            <p:cNvSpPr/>
            <p:nvPr/>
          </p:nvSpPr>
          <p:spPr>
            <a:xfrm>
              <a:off x="1585425" y="2664000"/>
              <a:ext cx="772025" cy="1150375"/>
            </a:xfrm>
            <a:custGeom>
              <a:rect b="b" l="l" r="r" t="t"/>
              <a:pathLst>
                <a:path extrusionOk="0" h="46015" w="30881">
                  <a:moveTo>
                    <a:pt x="11972" y="0"/>
                  </a:moveTo>
                  <a:cubicBezTo>
                    <a:pt x="7844" y="3926"/>
                    <a:pt x="3849" y="7756"/>
                    <a:pt x="1" y="11413"/>
                  </a:cubicBezTo>
                  <a:lnTo>
                    <a:pt x="7170" y="28704"/>
                  </a:lnTo>
                  <a:cubicBezTo>
                    <a:pt x="7072" y="28745"/>
                    <a:pt x="7049" y="28758"/>
                    <a:pt x="7058" y="28758"/>
                  </a:cubicBezTo>
                  <a:cubicBezTo>
                    <a:pt x="7074" y="28758"/>
                    <a:pt x="7177" y="28723"/>
                    <a:pt x="7177" y="28723"/>
                  </a:cubicBezTo>
                  <a:lnTo>
                    <a:pt x="14346" y="46014"/>
                  </a:lnTo>
                  <a:cubicBezTo>
                    <a:pt x="19654" y="45878"/>
                    <a:pt x="25184" y="45757"/>
                    <a:pt x="30880" y="45611"/>
                  </a:cubicBezTo>
                  <a:lnTo>
                    <a:pt x="11972" y="0"/>
                  </a:ln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2"/>
            <p:cNvSpPr/>
            <p:nvPr/>
          </p:nvSpPr>
          <p:spPr>
            <a:xfrm>
              <a:off x="6563925" y="832925"/>
              <a:ext cx="839250" cy="955425"/>
            </a:xfrm>
            <a:custGeom>
              <a:rect b="b" l="l" r="r" t="t"/>
              <a:pathLst>
                <a:path extrusionOk="0" h="38217" w="33570">
                  <a:moveTo>
                    <a:pt x="1" y="0"/>
                  </a:moveTo>
                  <a:lnTo>
                    <a:pt x="15842" y="38217"/>
                  </a:lnTo>
                  <a:cubicBezTo>
                    <a:pt x="27279" y="22376"/>
                    <a:pt x="33570" y="9887"/>
                    <a:pt x="32515" y="8913"/>
                  </a:cubicBezTo>
                  <a:cubicBezTo>
                    <a:pt x="32515" y="8871"/>
                    <a:pt x="32506" y="8831"/>
                    <a:pt x="32487" y="8795"/>
                  </a:cubicBezTo>
                  <a:cubicBezTo>
                    <a:pt x="31834" y="7218"/>
                    <a:pt x="18749" y="300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2"/>
            <p:cNvSpPr/>
            <p:nvPr/>
          </p:nvSpPr>
          <p:spPr>
            <a:xfrm>
              <a:off x="4661200" y="1180400"/>
              <a:ext cx="1551700" cy="1367150"/>
            </a:xfrm>
            <a:custGeom>
              <a:rect b="b" l="l" r="r" t="t"/>
              <a:pathLst>
                <a:path extrusionOk="0" h="54686" w="62068">
                  <a:moveTo>
                    <a:pt x="31024" y="1"/>
                  </a:moveTo>
                  <a:cubicBezTo>
                    <a:pt x="27535" y="1"/>
                    <a:pt x="23989" y="673"/>
                    <a:pt x="20566" y="2092"/>
                  </a:cubicBezTo>
                  <a:cubicBezTo>
                    <a:pt x="6620" y="7873"/>
                    <a:pt x="0" y="23865"/>
                    <a:pt x="5783" y="37811"/>
                  </a:cubicBezTo>
                  <a:cubicBezTo>
                    <a:pt x="10146" y="48334"/>
                    <a:pt x="20321" y="54686"/>
                    <a:pt x="31045" y="54686"/>
                  </a:cubicBezTo>
                  <a:cubicBezTo>
                    <a:pt x="34533" y="54686"/>
                    <a:pt x="38080" y="54013"/>
                    <a:pt x="41503" y="52594"/>
                  </a:cubicBezTo>
                  <a:cubicBezTo>
                    <a:pt x="55449" y="46814"/>
                    <a:pt x="62067" y="30822"/>
                    <a:pt x="56286" y="16876"/>
                  </a:cubicBezTo>
                  <a:cubicBezTo>
                    <a:pt x="51923" y="6352"/>
                    <a:pt x="41747" y="1"/>
                    <a:pt x="31024"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2"/>
            <p:cNvSpPr/>
            <p:nvPr/>
          </p:nvSpPr>
          <p:spPr>
            <a:xfrm>
              <a:off x="4944575" y="1371475"/>
              <a:ext cx="984975" cy="985025"/>
            </a:xfrm>
            <a:custGeom>
              <a:rect b="b" l="l" r="r" t="t"/>
              <a:pathLst>
                <a:path extrusionOk="0" h="39401" w="39399">
                  <a:moveTo>
                    <a:pt x="19700" y="1"/>
                  </a:moveTo>
                  <a:cubicBezTo>
                    <a:pt x="14475" y="1"/>
                    <a:pt x="9464" y="2076"/>
                    <a:pt x="5771" y="5771"/>
                  </a:cubicBezTo>
                  <a:cubicBezTo>
                    <a:pt x="2075" y="9464"/>
                    <a:pt x="1" y="14475"/>
                    <a:pt x="1" y="19700"/>
                  </a:cubicBezTo>
                  <a:cubicBezTo>
                    <a:pt x="1" y="24924"/>
                    <a:pt x="2075" y="29935"/>
                    <a:pt x="5771" y="33630"/>
                  </a:cubicBezTo>
                  <a:cubicBezTo>
                    <a:pt x="9464" y="37324"/>
                    <a:pt x="14475" y="39400"/>
                    <a:pt x="19700" y="39400"/>
                  </a:cubicBezTo>
                  <a:cubicBezTo>
                    <a:pt x="24924" y="39400"/>
                    <a:pt x="29935" y="37324"/>
                    <a:pt x="33629" y="33630"/>
                  </a:cubicBezTo>
                  <a:cubicBezTo>
                    <a:pt x="37324" y="29935"/>
                    <a:pt x="39399" y="24924"/>
                    <a:pt x="39399" y="19700"/>
                  </a:cubicBezTo>
                  <a:cubicBezTo>
                    <a:pt x="39399" y="14475"/>
                    <a:pt x="37324" y="9464"/>
                    <a:pt x="33629" y="5771"/>
                  </a:cubicBezTo>
                  <a:cubicBezTo>
                    <a:pt x="29935" y="2076"/>
                    <a:pt x="24924" y="1"/>
                    <a:pt x="19700" y="1"/>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2"/>
            <p:cNvSpPr/>
            <p:nvPr/>
          </p:nvSpPr>
          <p:spPr>
            <a:xfrm>
              <a:off x="3182775" y="1991050"/>
              <a:ext cx="1246400" cy="1098150"/>
            </a:xfrm>
            <a:custGeom>
              <a:rect b="b" l="l" r="r" t="t"/>
              <a:pathLst>
                <a:path extrusionOk="0" h="43926" w="49856">
                  <a:moveTo>
                    <a:pt x="24920" y="1"/>
                  </a:moveTo>
                  <a:cubicBezTo>
                    <a:pt x="22118" y="1"/>
                    <a:pt x="19269" y="541"/>
                    <a:pt x="16519" y="1680"/>
                  </a:cubicBezTo>
                  <a:cubicBezTo>
                    <a:pt x="5316" y="6324"/>
                    <a:pt x="1" y="19172"/>
                    <a:pt x="4644" y="30373"/>
                  </a:cubicBezTo>
                  <a:cubicBezTo>
                    <a:pt x="8148" y="38825"/>
                    <a:pt x="16322" y="43926"/>
                    <a:pt x="24935" y="43926"/>
                  </a:cubicBezTo>
                  <a:cubicBezTo>
                    <a:pt x="27737" y="43926"/>
                    <a:pt x="30586" y="43386"/>
                    <a:pt x="33335" y="42246"/>
                  </a:cubicBezTo>
                  <a:cubicBezTo>
                    <a:pt x="44538" y="37603"/>
                    <a:pt x="49856" y="24757"/>
                    <a:pt x="45210" y="13555"/>
                  </a:cubicBezTo>
                  <a:cubicBezTo>
                    <a:pt x="41706" y="5102"/>
                    <a:pt x="33533" y="1"/>
                    <a:pt x="24920"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2"/>
            <p:cNvSpPr/>
            <p:nvPr/>
          </p:nvSpPr>
          <p:spPr>
            <a:xfrm>
              <a:off x="3356850" y="2144425"/>
              <a:ext cx="898225" cy="791400"/>
            </a:xfrm>
            <a:custGeom>
              <a:rect b="b" l="l" r="r" t="t"/>
              <a:pathLst>
                <a:path extrusionOk="0" h="31656" w="35929">
                  <a:moveTo>
                    <a:pt x="17960" y="1"/>
                  </a:moveTo>
                  <a:cubicBezTo>
                    <a:pt x="15940" y="1"/>
                    <a:pt x="13887" y="390"/>
                    <a:pt x="11905" y="1211"/>
                  </a:cubicBezTo>
                  <a:cubicBezTo>
                    <a:pt x="3832" y="4558"/>
                    <a:pt x="0" y="13815"/>
                    <a:pt x="3347" y="21887"/>
                  </a:cubicBezTo>
                  <a:cubicBezTo>
                    <a:pt x="5872" y="27979"/>
                    <a:pt x="11763" y="31656"/>
                    <a:pt x="17971" y="31656"/>
                  </a:cubicBezTo>
                  <a:cubicBezTo>
                    <a:pt x="19990" y="31656"/>
                    <a:pt x="22043" y="31267"/>
                    <a:pt x="24025" y="30445"/>
                  </a:cubicBezTo>
                  <a:cubicBezTo>
                    <a:pt x="32097" y="27098"/>
                    <a:pt x="35928" y="17842"/>
                    <a:pt x="32581" y="9768"/>
                  </a:cubicBezTo>
                  <a:cubicBezTo>
                    <a:pt x="30057" y="3677"/>
                    <a:pt x="24167" y="1"/>
                    <a:pt x="17960" y="1"/>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4" name="Google Shape;714;p12"/>
          <p:cNvSpPr txBox="1"/>
          <p:nvPr/>
        </p:nvSpPr>
        <p:spPr>
          <a:xfrm>
            <a:off x="2930947" y="1021387"/>
            <a:ext cx="4440577" cy="511461"/>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FFFFFF"/>
              </a:buClr>
              <a:buSzPts val="2400"/>
              <a:buFont typeface="Rajdhani"/>
              <a:buNone/>
            </a:pPr>
            <a:r>
              <a:rPr b="0" i="0" lang="en-US" sz="2400" u="none" cap="none" strike="noStrike">
                <a:solidFill>
                  <a:srgbClr val="FFFFFF"/>
                </a:solidFill>
                <a:latin typeface="Times New Roman"/>
                <a:ea typeface="Times New Roman"/>
                <a:cs typeface="Times New Roman"/>
                <a:sym typeface="Times New Roman"/>
              </a:rPr>
              <a:t>3.3 Thực hiện train</a:t>
            </a:r>
            <a:endParaRPr b="0" i="0" sz="2400" u="none" cap="none" strike="noStrike">
              <a:solidFill>
                <a:srgbClr val="FFFFFF"/>
              </a:solidFill>
              <a:latin typeface="Times New Roman"/>
              <a:ea typeface="Times New Roman"/>
              <a:cs typeface="Times New Roman"/>
              <a:sym typeface="Times New Roman"/>
            </a:endParaRPr>
          </a:p>
        </p:txBody>
      </p:sp>
      <p:sp>
        <p:nvSpPr>
          <p:cNvPr id="715" name="Google Shape;715;p12"/>
          <p:cNvSpPr txBox="1"/>
          <p:nvPr>
            <p:ph idx="1" type="subTitle"/>
          </p:nvPr>
        </p:nvSpPr>
        <p:spPr>
          <a:xfrm>
            <a:off x="3810600" y="2003875"/>
            <a:ext cx="3961200" cy="20535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FFFFFF"/>
              </a:buClr>
              <a:buSzPts val="2400"/>
              <a:buNone/>
            </a:pPr>
            <a:r>
              <a:t/>
            </a:r>
            <a:endParaRPr/>
          </a:p>
        </p:txBody>
      </p:sp>
      <p:pic>
        <p:nvPicPr>
          <p:cNvPr id="716" name="Google Shape;716;p12"/>
          <p:cNvPicPr preferRelativeResize="0"/>
          <p:nvPr/>
        </p:nvPicPr>
        <p:blipFill rotWithShape="1">
          <a:blip r:embed="rId3">
            <a:alphaModFix/>
          </a:blip>
          <a:srcRect b="0" l="0" r="27369" t="0"/>
          <a:stretch/>
        </p:blipFill>
        <p:spPr>
          <a:xfrm>
            <a:off x="2589184" y="1713256"/>
            <a:ext cx="5321508" cy="31272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3"/>
          <p:cNvSpPr txBox="1"/>
          <p:nvPr>
            <p:ph idx="2"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Biểu đồ trong quá trình train</a:t>
            </a:r>
            <a:endParaRPr>
              <a:latin typeface="Times New Roman"/>
              <a:ea typeface="Times New Roman"/>
              <a:cs typeface="Times New Roman"/>
              <a:sym typeface="Times New Roman"/>
            </a:endParaRPr>
          </a:p>
        </p:txBody>
      </p:sp>
      <p:pic>
        <p:nvPicPr>
          <p:cNvPr descr="A picture containing lot, group, large&#10;&#10;Description automatically generated" id="722" name="Google Shape;722;p13"/>
          <p:cNvPicPr preferRelativeResize="0"/>
          <p:nvPr/>
        </p:nvPicPr>
        <p:blipFill rotWithShape="1">
          <a:blip r:embed="rId3">
            <a:alphaModFix/>
          </a:blip>
          <a:srcRect b="0" l="0" r="0" t="0"/>
          <a:stretch/>
        </p:blipFill>
        <p:spPr>
          <a:xfrm>
            <a:off x="311700" y="953825"/>
            <a:ext cx="3845913" cy="3845913"/>
          </a:xfrm>
          <a:prstGeom prst="rect">
            <a:avLst/>
          </a:prstGeom>
          <a:noFill/>
          <a:ln>
            <a:noFill/>
          </a:ln>
        </p:spPr>
      </p:pic>
      <p:pic>
        <p:nvPicPr>
          <p:cNvPr descr="A close up of a mans face&#10;&#10;Description automatically generated" id="723" name="Google Shape;723;p13"/>
          <p:cNvPicPr preferRelativeResize="0"/>
          <p:nvPr/>
        </p:nvPicPr>
        <p:blipFill rotWithShape="1">
          <a:blip r:embed="rId4">
            <a:alphaModFix/>
          </a:blip>
          <a:srcRect b="0" l="0" r="0" t="0"/>
          <a:stretch/>
        </p:blipFill>
        <p:spPr>
          <a:xfrm>
            <a:off x="4571999" y="935760"/>
            <a:ext cx="3863977" cy="3863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4"/>
          <p:cNvSpPr txBox="1"/>
          <p:nvPr>
            <p:ph idx="2"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Biểu đồ trong quá trình train</a:t>
            </a:r>
            <a:endParaRPr>
              <a:latin typeface="Times New Roman"/>
              <a:ea typeface="Times New Roman"/>
              <a:cs typeface="Times New Roman"/>
              <a:sym typeface="Times New Roman"/>
            </a:endParaRPr>
          </a:p>
        </p:txBody>
      </p:sp>
      <p:pic>
        <p:nvPicPr>
          <p:cNvPr descr="A close up of a mans face&#10;&#10;Description automatically generated" id="729" name="Google Shape;729;p14"/>
          <p:cNvPicPr preferRelativeResize="0"/>
          <p:nvPr/>
        </p:nvPicPr>
        <p:blipFill rotWithShape="1">
          <a:blip r:embed="rId3">
            <a:alphaModFix/>
          </a:blip>
          <a:srcRect b="0" l="0" r="0" t="0"/>
          <a:stretch/>
        </p:blipFill>
        <p:spPr>
          <a:xfrm>
            <a:off x="311698" y="935760"/>
            <a:ext cx="3863977" cy="3863977"/>
          </a:xfrm>
          <a:prstGeom prst="rect">
            <a:avLst/>
          </a:prstGeom>
          <a:noFill/>
          <a:ln>
            <a:noFill/>
          </a:ln>
        </p:spPr>
      </p:pic>
      <p:pic>
        <p:nvPicPr>
          <p:cNvPr descr="A close up of a mans face&#10;&#10;Description automatically generated" id="730" name="Google Shape;730;p14"/>
          <p:cNvPicPr preferRelativeResize="0"/>
          <p:nvPr/>
        </p:nvPicPr>
        <p:blipFill rotWithShape="1">
          <a:blip r:embed="rId4">
            <a:alphaModFix/>
          </a:blip>
          <a:srcRect b="0" l="0" r="0" t="0"/>
          <a:stretch/>
        </p:blipFill>
        <p:spPr>
          <a:xfrm>
            <a:off x="4624466" y="935760"/>
            <a:ext cx="3930308" cy="39303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5"/>
          <p:cNvSpPr txBox="1"/>
          <p:nvPr>
            <p:ph type="title"/>
          </p:nvPr>
        </p:nvSpPr>
        <p:spPr>
          <a:xfrm>
            <a:off x="310048" y="15575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3.4 Save Modal</a:t>
            </a:r>
            <a:endParaRPr>
              <a:latin typeface="Times New Roman"/>
              <a:ea typeface="Times New Roman"/>
              <a:cs typeface="Times New Roman"/>
              <a:sym typeface="Times New Roman"/>
            </a:endParaRPr>
          </a:p>
        </p:txBody>
      </p:sp>
      <p:grpSp>
        <p:nvGrpSpPr>
          <p:cNvPr id="736" name="Google Shape;736;p15"/>
          <p:cNvGrpSpPr/>
          <p:nvPr/>
        </p:nvGrpSpPr>
        <p:grpSpPr>
          <a:xfrm rot="-1821123">
            <a:off x="3091638" y="2150265"/>
            <a:ext cx="6153633" cy="3260051"/>
            <a:chOff x="251750" y="1287825"/>
            <a:chExt cx="7133525" cy="3779175"/>
          </a:xfrm>
        </p:grpSpPr>
        <p:sp>
          <p:nvSpPr>
            <p:cNvPr id="737" name="Google Shape;737;p15"/>
            <p:cNvSpPr/>
            <p:nvPr/>
          </p:nvSpPr>
          <p:spPr>
            <a:xfrm>
              <a:off x="251750" y="2193000"/>
              <a:ext cx="6871125" cy="2874000"/>
            </a:xfrm>
            <a:custGeom>
              <a:rect b="b" l="l" r="r" t="t"/>
              <a:pathLst>
                <a:path extrusionOk="0" fill="none" h="114960" w="274845">
                  <a:moveTo>
                    <a:pt x="0" y="55826"/>
                  </a:moveTo>
                  <a:cubicBezTo>
                    <a:pt x="0" y="55826"/>
                    <a:pt x="46859" y="7437"/>
                    <a:pt x="83813" y="38069"/>
                  </a:cubicBezTo>
                  <a:cubicBezTo>
                    <a:pt x="120768" y="68702"/>
                    <a:pt x="143509" y="114960"/>
                    <a:pt x="202207" y="101670"/>
                  </a:cubicBezTo>
                  <a:cubicBezTo>
                    <a:pt x="260905" y="88378"/>
                    <a:pt x="274844" y="25319"/>
                    <a:pt x="261692" y="1"/>
                  </a:cubicBezTo>
                </a:path>
              </a:pathLst>
            </a:custGeom>
            <a:noFill/>
            <a:ln cap="flat" cmpd="sng" w="37900">
              <a:solidFill>
                <a:schemeClr val="l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5"/>
            <p:cNvSpPr/>
            <p:nvPr/>
          </p:nvSpPr>
          <p:spPr>
            <a:xfrm>
              <a:off x="6262675" y="1695775"/>
              <a:ext cx="785550" cy="659325"/>
            </a:xfrm>
            <a:custGeom>
              <a:rect b="b" l="l" r="r" t="t"/>
              <a:pathLst>
                <a:path extrusionOk="0" h="26373" w="31422">
                  <a:moveTo>
                    <a:pt x="8190" y="1"/>
                  </a:moveTo>
                  <a:cubicBezTo>
                    <a:pt x="6878" y="1"/>
                    <a:pt x="5597" y="659"/>
                    <a:pt x="4854" y="1857"/>
                  </a:cubicBezTo>
                  <a:lnTo>
                    <a:pt x="1145" y="7831"/>
                  </a:lnTo>
                  <a:cubicBezTo>
                    <a:pt x="1" y="9675"/>
                    <a:pt x="570" y="12093"/>
                    <a:pt x="2410" y="13236"/>
                  </a:cubicBezTo>
                  <a:lnTo>
                    <a:pt x="23572" y="26373"/>
                  </a:lnTo>
                  <a:lnTo>
                    <a:pt x="31421" y="13728"/>
                  </a:lnTo>
                  <a:lnTo>
                    <a:pt x="10257" y="593"/>
                  </a:lnTo>
                  <a:cubicBezTo>
                    <a:pt x="9612" y="192"/>
                    <a:pt x="8897" y="1"/>
                    <a:pt x="81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5"/>
            <p:cNvSpPr/>
            <p:nvPr/>
          </p:nvSpPr>
          <p:spPr>
            <a:xfrm>
              <a:off x="6283375" y="1695775"/>
              <a:ext cx="764850" cy="392500"/>
            </a:xfrm>
            <a:custGeom>
              <a:rect b="b" l="l" r="r" t="t"/>
              <a:pathLst>
                <a:path extrusionOk="0" h="15700" w="30594">
                  <a:moveTo>
                    <a:pt x="7362" y="1"/>
                  </a:moveTo>
                  <a:cubicBezTo>
                    <a:pt x="6050" y="1"/>
                    <a:pt x="4769" y="659"/>
                    <a:pt x="4026" y="1857"/>
                  </a:cubicBezTo>
                  <a:lnTo>
                    <a:pt x="317" y="7831"/>
                  </a:lnTo>
                  <a:cubicBezTo>
                    <a:pt x="192" y="8037"/>
                    <a:pt x="86" y="8253"/>
                    <a:pt x="1" y="8478"/>
                  </a:cubicBezTo>
                  <a:lnTo>
                    <a:pt x="2864" y="3867"/>
                  </a:lnTo>
                  <a:cubicBezTo>
                    <a:pt x="3607" y="2669"/>
                    <a:pt x="4888" y="2010"/>
                    <a:pt x="6200" y="2010"/>
                  </a:cubicBezTo>
                  <a:cubicBezTo>
                    <a:pt x="6907" y="2010"/>
                    <a:pt x="7622" y="2201"/>
                    <a:pt x="8267" y="2602"/>
                  </a:cubicBezTo>
                  <a:lnTo>
                    <a:pt x="29370" y="15699"/>
                  </a:lnTo>
                  <a:lnTo>
                    <a:pt x="30593" y="13728"/>
                  </a:lnTo>
                  <a:lnTo>
                    <a:pt x="9429" y="593"/>
                  </a:lnTo>
                  <a:cubicBezTo>
                    <a:pt x="8784" y="192"/>
                    <a:pt x="8069" y="1"/>
                    <a:pt x="7362" y="1"/>
                  </a:cubicBezTo>
                  <a:close/>
                </a:path>
              </a:pathLst>
            </a:custGeom>
            <a:solidFill>
              <a:srgbClr val="7272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5"/>
            <p:cNvSpPr/>
            <p:nvPr/>
          </p:nvSpPr>
          <p:spPr>
            <a:xfrm>
              <a:off x="6851975" y="2038950"/>
              <a:ext cx="305950" cy="351575"/>
            </a:xfrm>
            <a:custGeom>
              <a:rect b="b" l="l" r="r" t="t"/>
              <a:pathLst>
                <a:path extrusionOk="0" h="14063" w="12238">
                  <a:moveTo>
                    <a:pt x="7849" y="1"/>
                  </a:moveTo>
                  <a:lnTo>
                    <a:pt x="3818" y="6495"/>
                  </a:lnTo>
                  <a:lnTo>
                    <a:pt x="3816" y="6496"/>
                  </a:lnTo>
                  <a:lnTo>
                    <a:pt x="0" y="12644"/>
                  </a:lnTo>
                  <a:lnTo>
                    <a:pt x="7512" y="14062"/>
                  </a:lnTo>
                  <a:lnTo>
                    <a:pt x="9874" y="10256"/>
                  </a:lnTo>
                  <a:lnTo>
                    <a:pt x="12237" y="6449"/>
                  </a:lnTo>
                  <a:lnTo>
                    <a:pt x="7849" y="1"/>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5"/>
            <p:cNvSpPr/>
            <p:nvPr/>
          </p:nvSpPr>
          <p:spPr>
            <a:xfrm>
              <a:off x="7039775" y="2200400"/>
              <a:ext cx="166675" cy="220350"/>
            </a:xfrm>
            <a:custGeom>
              <a:rect b="b" l="l" r="r" t="t"/>
              <a:pathLst>
                <a:path extrusionOk="0" h="8814" w="6667">
                  <a:moveTo>
                    <a:pt x="4719" y="0"/>
                  </a:moveTo>
                  <a:lnTo>
                    <a:pt x="0" y="7604"/>
                  </a:lnTo>
                  <a:lnTo>
                    <a:pt x="1948" y="8814"/>
                  </a:lnTo>
                  <a:lnTo>
                    <a:pt x="6667" y="1211"/>
                  </a:lnTo>
                  <a:lnTo>
                    <a:pt x="47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5"/>
            <p:cNvSpPr/>
            <p:nvPr/>
          </p:nvSpPr>
          <p:spPr>
            <a:xfrm>
              <a:off x="7088450" y="2230550"/>
              <a:ext cx="251700" cy="297700"/>
            </a:xfrm>
            <a:custGeom>
              <a:rect b="b" l="l" r="r" t="t"/>
              <a:pathLst>
                <a:path extrusionOk="0" h="11908" w="10068">
                  <a:moveTo>
                    <a:pt x="4723" y="1"/>
                  </a:moveTo>
                  <a:lnTo>
                    <a:pt x="2477" y="3619"/>
                  </a:lnTo>
                  <a:lnTo>
                    <a:pt x="2363" y="3801"/>
                  </a:lnTo>
                  <a:lnTo>
                    <a:pt x="1" y="7608"/>
                  </a:lnTo>
                  <a:lnTo>
                    <a:pt x="3359" y="11907"/>
                  </a:lnTo>
                  <a:lnTo>
                    <a:pt x="6712" y="6507"/>
                  </a:lnTo>
                  <a:lnTo>
                    <a:pt x="6598" y="6428"/>
                  </a:lnTo>
                  <a:lnTo>
                    <a:pt x="6713" y="6501"/>
                  </a:lnTo>
                  <a:lnTo>
                    <a:pt x="10068" y="1099"/>
                  </a:lnTo>
                  <a:lnTo>
                    <a:pt x="4723" y="1"/>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5"/>
            <p:cNvSpPr/>
            <p:nvPr/>
          </p:nvSpPr>
          <p:spPr>
            <a:xfrm>
              <a:off x="6851975" y="2038950"/>
              <a:ext cx="488175" cy="316125"/>
            </a:xfrm>
            <a:custGeom>
              <a:rect b="b" l="l" r="r" t="t"/>
              <a:pathLst>
                <a:path extrusionOk="0" h="12645" w="19527">
                  <a:moveTo>
                    <a:pt x="7849" y="1"/>
                  </a:moveTo>
                  <a:lnTo>
                    <a:pt x="3818" y="6495"/>
                  </a:lnTo>
                  <a:lnTo>
                    <a:pt x="3816" y="6496"/>
                  </a:lnTo>
                  <a:lnTo>
                    <a:pt x="0" y="12644"/>
                  </a:lnTo>
                  <a:lnTo>
                    <a:pt x="7" y="12644"/>
                  </a:lnTo>
                  <a:lnTo>
                    <a:pt x="2604" y="8463"/>
                  </a:lnTo>
                  <a:lnTo>
                    <a:pt x="6637" y="1967"/>
                  </a:lnTo>
                  <a:lnTo>
                    <a:pt x="10987" y="8362"/>
                  </a:lnTo>
                  <a:lnTo>
                    <a:pt x="12966" y="9636"/>
                  </a:lnTo>
                  <a:lnTo>
                    <a:pt x="12968" y="9631"/>
                  </a:lnTo>
                  <a:lnTo>
                    <a:pt x="18306" y="10728"/>
                  </a:lnTo>
                  <a:lnTo>
                    <a:pt x="19527" y="8763"/>
                  </a:lnTo>
                  <a:lnTo>
                    <a:pt x="14182" y="7665"/>
                  </a:lnTo>
                  <a:lnTo>
                    <a:pt x="14179" y="7668"/>
                  </a:lnTo>
                  <a:lnTo>
                    <a:pt x="12200" y="6395"/>
                  </a:lnTo>
                  <a:lnTo>
                    <a:pt x="7849" y="1"/>
                  </a:lnTo>
                  <a:close/>
                </a:path>
              </a:pathLst>
            </a:custGeom>
            <a:solidFill>
              <a:srgbClr val="7272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5"/>
            <p:cNvSpPr/>
            <p:nvPr/>
          </p:nvSpPr>
          <p:spPr>
            <a:xfrm>
              <a:off x="7223075" y="2440450"/>
              <a:ext cx="2775" cy="1850"/>
            </a:xfrm>
            <a:custGeom>
              <a:rect b="b" l="l" r="r" t="t"/>
              <a:pathLst>
                <a:path extrusionOk="0" h="74" w="111">
                  <a:moveTo>
                    <a:pt x="0" y="0"/>
                  </a:moveTo>
                  <a:lnTo>
                    <a:pt x="106" y="73"/>
                  </a:lnTo>
                  <a:lnTo>
                    <a:pt x="111" y="68"/>
                  </a:lnTo>
                  <a:lnTo>
                    <a:pt x="0" y="0"/>
                  </a:lnTo>
                  <a:close/>
                </a:path>
              </a:pathLst>
            </a:custGeom>
            <a:solidFill>
              <a:srgbClr val="2307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5"/>
            <p:cNvSpPr/>
            <p:nvPr/>
          </p:nvSpPr>
          <p:spPr>
            <a:xfrm>
              <a:off x="6354375" y="1717675"/>
              <a:ext cx="264925" cy="385100"/>
            </a:xfrm>
            <a:custGeom>
              <a:rect b="b" l="l" r="r" t="t"/>
              <a:pathLst>
                <a:path extrusionOk="0" h="15404" w="10597">
                  <a:moveTo>
                    <a:pt x="9462" y="1"/>
                  </a:moveTo>
                  <a:cubicBezTo>
                    <a:pt x="9129" y="1"/>
                    <a:pt x="8804" y="167"/>
                    <a:pt x="8616" y="471"/>
                  </a:cubicBezTo>
                  <a:lnTo>
                    <a:pt x="289" y="13882"/>
                  </a:lnTo>
                  <a:cubicBezTo>
                    <a:pt x="0" y="14350"/>
                    <a:pt x="144" y="14964"/>
                    <a:pt x="612" y="15253"/>
                  </a:cubicBezTo>
                  <a:cubicBezTo>
                    <a:pt x="775" y="15355"/>
                    <a:pt x="957" y="15404"/>
                    <a:pt x="1136" y="15404"/>
                  </a:cubicBezTo>
                  <a:cubicBezTo>
                    <a:pt x="1468" y="15404"/>
                    <a:pt x="1793" y="15237"/>
                    <a:pt x="1981" y="14934"/>
                  </a:cubicBezTo>
                  <a:lnTo>
                    <a:pt x="10307" y="1520"/>
                  </a:lnTo>
                  <a:cubicBezTo>
                    <a:pt x="10596" y="1054"/>
                    <a:pt x="10453" y="439"/>
                    <a:pt x="9985" y="150"/>
                  </a:cubicBezTo>
                  <a:cubicBezTo>
                    <a:pt x="9822" y="49"/>
                    <a:pt x="9641" y="1"/>
                    <a:pt x="94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5"/>
            <p:cNvSpPr/>
            <p:nvPr/>
          </p:nvSpPr>
          <p:spPr>
            <a:xfrm>
              <a:off x="6376250" y="1717825"/>
              <a:ext cx="243050" cy="384600"/>
            </a:xfrm>
            <a:custGeom>
              <a:rect b="b" l="l" r="r" t="t"/>
              <a:pathLst>
                <a:path extrusionOk="0" h="15384" w="9722">
                  <a:moveTo>
                    <a:pt x="8606" y="1"/>
                  </a:moveTo>
                  <a:cubicBezTo>
                    <a:pt x="8429" y="1"/>
                    <a:pt x="8253" y="49"/>
                    <a:pt x="8098" y="138"/>
                  </a:cubicBezTo>
                  <a:cubicBezTo>
                    <a:pt x="8188" y="163"/>
                    <a:pt x="8280" y="185"/>
                    <a:pt x="8363" y="237"/>
                  </a:cubicBezTo>
                  <a:cubicBezTo>
                    <a:pt x="8830" y="526"/>
                    <a:pt x="8974" y="1140"/>
                    <a:pt x="8683" y="1608"/>
                  </a:cubicBezTo>
                  <a:lnTo>
                    <a:pt x="358" y="15019"/>
                  </a:lnTo>
                  <a:cubicBezTo>
                    <a:pt x="268" y="15165"/>
                    <a:pt x="142" y="15266"/>
                    <a:pt x="1" y="15347"/>
                  </a:cubicBezTo>
                  <a:cubicBezTo>
                    <a:pt x="91" y="15372"/>
                    <a:pt x="184" y="15384"/>
                    <a:pt x="275" y="15384"/>
                  </a:cubicBezTo>
                  <a:cubicBezTo>
                    <a:pt x="603" y="15384"/>
                    <a:pt x="921" y="15227"/>
                    <a:pt x="1106" y="14928"/>
                  </a:cubicBezTo>
                  <a:lnTo>
                    <a:pt x="9432" y="1514"/>
                  </a:lnTo>
                  <a:cubicBezTo>
                    <a:pt x="9721" y="1048"/>
                    <a:pt x="9578" y="433"/>
                    <a:pt x="9110" y="144"/>
                  </a:cubicBezTo>
                  <a:cubicBezTo>
                    <a:pt x="8952" y="46"/>
                    <a:pt x="8778" y="1"/>
                    <a:pt x="86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5"/>
            <p:cNvSpPr/>
            <p:nvPr/>
          </p:nvSpPr>
          <p:spPr>
            <a:xfrm>
              <a:off x="6140650" y="2180125"/>
              <a:ext cx="611250" cy="644400"/>
            </a:xfrm>
            <a:custGeom>
              <a:rect b="b" l="l" r="r" t="t"/>
              <a:pathLst>
                <a:path extrusionOk="0" fill="none" h="25776" w="24450">
                  <a:moveTo>
                    <a:pt x="24206" y="8287"/>
                  </a:moveTo>
                  <a:cubicBezTo>
                    <a:pt x="24381" y="8395"/>
                    <a:pt x="24449" y="8600"/>
                    <a:pt x="24357" y="8747"/>
                  </a:cubicBezTo>
                  <a:lnTo>
                    <a:pt x="13897" y="25600"/>
                  </a:lnTo>
                  <a:cubicBezTo>
                    <a:pt x="13807" y="25746"/>
                    <a:pt x="13594" y="25776"/>
                    <a:pt x="13418" y="25668"/>
                  </a:cubicBezTo>
                  <a:lnTo>
                    <a:pt x="243" y="17492"/>
                  </a:lnTo>
                  <a:cubicBezTo>
                    <a:pt x="68" y="17383"/>
                    <a:pt x="0" y="17178"/>
                    <a:pt x="90" y="17031"/>
                  </a:cubicBezTo>
                  <a:lnTo>
                    <a:pt x="10552" y="179"/>
                  </a:lnTo>
                  <a:cubicBezTo>
                    <a:pt x="10642" y="31"/>
                    <a:pt x="10857" y="0"/>
                    <a:pt x="11033" y="111"/>
                  </a:cubicBezTo>
                  <a:close/>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5"/>
            <p:cNvSpPr/>
            <p:nvPr/>
          </p:nvSpPr>
          <p:spPr>
            <a:xfrm>
              <a:off x="6200750" y="2216375"/>
              <a:ext cx="269750" cy="434550"/>
            </a:xfrm>
            <a:custGeom>
              <a:rect b="b" l="l" r="r" t="t"/>
              <a:pathLst>
                <a:path extrusionOk="0" fill="none" h="17382" w="10790">
                  <a:moveTo>
                    <a:pt x="0" y="17381"/>
                  </a:moveTo>
                  <a:lnTo>
                    <a:pt x="10790" y="0"/>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5"/>
            <p:cNvSpPr/>
            <p:nvPr/>
          </p:nvSpPr>
          <p:spPr>
            <a:xfrm>
              <a:off x="6269200" y="2258900"/>
              <a:ext cx="269750" cy="434550"/>
            </a:xfrm>
            <a:custGeom>
              <a:rect b="b" l="l" r="r" t="t"/>
              <a:pathLst>
                <a:path extrusionOk="0" fill="none" h="17382" w="10790">
                  <a:moveTo>
                    <a:pt x="0" y="17381"/>
                  </a:moveTo>
                  <a:lnTo>
                    <a:pt x="10790" y="0"/>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5"/>
            <p:cNvSpPr/>
            <p:nvPr/>
          </p:nvSpPr>
          <p:spPr>
            <a:xfrm>
              <a:off x="6337650" y="2301375"/>
              <a:ext cx="269800" cy="434550"/>
            </a:xfrm>
            <a:custGeom>
              <a:rect b="b" l="l" r="r" t="t"/>
              <a:pathLst>
                <a:path extrusionOk="0" fill="none" h="17382" w="10792">
                  <a:moveTo>
                    <a:pt x="0" y="17382"/>
                  </a:moveTo>
                  <a:lnTo>
                    <a:pt x="10791" y="0"/>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5"/>
            <p:cNvSpPr/>
            <p:nvPr/>
          </p:nvSpPr>
          <p:spPr>
            <a:xfrm>
              <a:off x="6406150" y="2343850"/>
              <a:ext cx="269750" cy="434550"/>
            </a:xfrm>
            <a:custGeom>
              <a:rect b="b" l="l" r="r" t="t"/>
              <a:pathLst>
                <a:path extrusionOk="0" fill="none" h="17382" w="10790">
                  <a:moveTo>
                    <a:pt x="0" y="17382"/>
                  </a:moveTo>
                  <a:lnTo>
                    <a:pt x="10789" y="1"/>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5"/>
            <p:cNvSpPr/>
            <p:nvPr/>
          </p:nvSpPr>
          <p:spPr>
            <a:xfrm>
              <a:off x="6184625" y="2538625"/>
              <a:ext cx="345200" cy="214250"/>
            </a:xfrm>
            <a:custGeom>
              <a:rect b="b" l="l" r="r" t="t"/>
              <a:pathLst>
                <a:path extrusionOk="0" fill="none" h="8570" w="13808">
                  <a:moveTo>
                    <a:pt x="0" y="0"/>
                  </a:moveTo>
                  <a:lnTo>
                    <a:pt x="13807" y="8570"/>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5"/>
            <p:cNvSpPr/>
            <p:nvPr/>
          </p:nvSpPr>
          <p:spPr>
            <a:xfrm>
              <a:off x="6229525" y="2466325"/>
              <a:ext cx="345200" cy="214275"/>
            </a:xfrm>
            <a:custGeom>
              <a:rect b="b" l="l" r="r" t="t"/>
              <a:pathLst>
                <a:path extrusionOk="0" fill="none" h="8571" w="13808">
                  <a:moveTo>
                    <a:pt x="0" y="1"/>
                  </a:moveTo>
                  <a:lnTo>
                    <a:pt x="13807" y="8570"/>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5"/>
            <p:cNvSpPr/>
            <p:nvPr/>
          </p:nvSpPr>
          <p:spPr>
            <a:xfrm>
              <a:off x="6274375" y="2394000"/>
              <a:ext cx="345250" cy="214275"/>
            </a:xfrm>
            <a:custGeom>
              <a:rect b="b" l="l" r="r" t="t"/>
              <a:pathLst>
                <a:path extrusionOk="0" fill="none" h="8571" w="13810">
                  <a:moveTo>
                    <a:pt x="1" y="1"/>
                  </a:moveTo>
                  <a:lnTo>
                    <a:pt x="13809" y="8571"/>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5"/>
            <p:cNvSpPr/>
            <p:nvPr/>
          </p:nvSpPr>
          <p:spPr>
            <a:xfrm>
              <a:off x="6319275" y="2321675"/>
              <a:ext cx="345225" cy="214325"/>
            </a:xfrm>
            <a:custGeom>
              <a:rect b="b" l="l" r="r" t="t"/>
              <a:pathLst>
                <a:path extrusionOk="0" fill="none" h="8573" w="13809">
                  <a:moveTo>
                    <a:pt x="0" y="1"/>
                  </a:moveTo>
                  <a:lnTo>
                    <a:pt x="13809" y="8572"/>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5"/>
            <p:cNvSpPr/>
            <p:nvPr/>
          </p:nvSpPr>
          <p:spPr>
            <a:xfrm>
              <a:off x="6364175" y="2249400"/>
              <a:ext cx="345225" cy="214225"/>
            </a:xfrm>
            <a:custGeom>
              <a:rect b="b" l="l" r="r" t="t"/>
              <a:pathLst>
                <a:path extrusionOk="0" fill="none" h="8569" w="13809">
                  <a:moveTo>
                    <a:pt x="0" y="1"/>
                  </a:moveTo>
                  <a:lnTo>
                    <a:pt x="13809" y="8569"/>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5"/>
            <p:cNvSpPr/>
            <p:nvPr/>
          </p:nvSpPr>
          <p:spPr>
            <a:xfrm>
              <a:off x="6565600" y="2204550"/>
              <a:ext cx="44025" cy="70925"/>
            </a:xfrm>
            <a:custGeom>
              <a:rect b="b" l="l" r="r" t="t"/>
              <a:pathLst>
                <a:path extrusionOk="0" fill="none" h="2837" w="1761">
                  <a:moveTo>
                    <a:pt x="1" y="2836"/>
                  </a:moveTo>
                  <a:lnTo>
                    <a:pt x="1760" y="0"/>
                  </a:lnTo>
                </a:path>
              </a:pathLst>
            </a:custGeom>
            <a:noFill/>
            <a:ln cap="flat" cmpd="sng" w="18975">
              <a:solidFill>
                <a:schemeClr val="accent1"/>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5"/>
            <p:cNvSpPr/>
            <p:nvPr/>
          </p:nvSpPr>
          <p:spPr>
            <a:xfrm>
              <a:off x="6694475" y="1287825"/>
              <a:ext cx="611300" cy="644400"/>
            </a:xfrm>
            <a:custGeom>
              <a:rect b="b" l="l" r="r" t="t"/>
              <a:pathLst>
                <a:path extrusionOk="0" fill="none" h="25776" w="24452">
                  <a:moveTo>
                    <a:pt x="13419" y="25668"/>
                  </a:moveTo>
                  <a:cubicBezTo>
                    <a:pt x="13593" y="25776"/>
                    <a:pt x="13809" y="25746"/>
                    <a:pt x="13899" y="25599"/>
                  </a:cubicBezTo>
                  <a:lnTo>
                    <a:pt x="24361" y="8744"/>
                  </a:lnTo>
                  <a:cubicBezTo>
                    <a:pt x="24451" y="8600"/>
                    <a:pt x="24382" y="8393"/>
                    <a:pt x="24208" y="8287"/>
                  </a:cubicBezTo>
                  <a:lnTo>
                    <a:pt x="11033" y="108"/>
                  </a:lnTo>
                  <a:cubicBezTo>
                    <a:pt x="10858" y="1"/>
                    <a:pt x="10644" y="31"/>
                    <a:pt x="10553" y="175"/>
                  </a:cubicBezTo>
                  <a:lnTo>
                    <a:pt x="92" y="17029"/>
                  </a:lnTo>
                  <a:cubicBezTo>
                    <a:pt x="1" y="17176"/>
                    <a:pt x="69" y="17382"/>
                    <a:pt x="244" y="17491"/>
                  </a:cubicBezTo>
                  <a:close/>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5"/>
            <p:cNvSpPr/>
            <p:nvPr/>
          </p:nvSpPr>
          <p:spPr>
            <a:xfrm>
              <a:off x="6754600" y="1324075"/>
              <a:ext cx="269750" cy="434550"/>
            </a:xfrm>
            <a:custGeom>
              <a:rect b="b" l="l" r="r" t="t"/>
              <a:pathLst>
                <a:path extrusionOk="0" fill="none" h="17382" w="10790">
                  <a:moveTo>
                    <a:pt x="10789" y="0"/>
                  </a:moveTo>
                  <a:lnTo>
                    <a:pt x="0" y="17381"/>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5"/>
            <p:cNvSpPr/>
            <p:nvPr/>
          </p:nvSpPr>
          <p:spPr>
            <a:xfrm>
              <a:off x="6823075" y="1366525"/>
              <a:ext cx="269675" cy="434575"/>
            </a:xfrm>
            <a:custGeom>
              <a:rect b="b" l="l" r="r" t="t"/>
              <a:pathLst>
                <a:path extrusionOk="0" fill="none" h="17383" w="10787">
                  <a:moveTo>
                    <a:pt x="10787" y="0"/>
                  </a:moveTo>
                  <a:lnTo>
                    <a:pt x="1" y="17383"/>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5"/>
            <p:cNvSpPr/>
            <p:nvPr/>
          </p:nvSpPr>
          <p:spPr>
            <a:xfrm>
              <a:off x="6891525" y="1409075"/>
              <a:ext cx="269750" cy="434525"/>
            </a:xfrm>
            <a:custGeom>
              <a:rect b="b" l="l" r="r" t="t"/>
              <a:pathLst>
                <a:path extrusionOk="0" fill="none" h="17381" w="10790">
                  <a:moveTo>
                    <a:pt x="10790" y="1"/>
                  </a:moveTo>
                  <a:lnTo>
                    <a:pt x="1" y="17380"/>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5"/>
            <p:cNvSpPr/>
            <p:nvPr/>
          </p:nvSpPr>
          <p:spPr>
            <a:xfrm>
              <a:off x="6959975" y="1451550"/>
              <a:ext cx="269750" cy="434575"/>
            </a:xfrm>
            <a:custGeom>
              <a:rect b="b" l="l" r="r" t="t"/>
              <a:pathLst>
                <a:path extrusionOk="0" fill="none" h="17383" w="10790">
                  <a:moveTo>
                    <a:pt x="10790" y="1"/>
                  </a:moveTo>
                  <a:lnTo>
                    <a:pt x="1" y="17382"/>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5"/>
            <p:cNvSpPr/>
            <p:nvPr/>
          </p:nvSpPr>
          <p:spPr>
            <a:xfrm>
              <a:off x="6916550" y="1359450"/>
              <a:ext cx="345200" cy="214250"/>
            </a:xfrm>
            <a:custGeom>
              <a:rect b="b" l="l" r="r" t="t"/>
              <a:pathLst>
                <a:path extrusionOk="0" fill="none" h="8570" w="13808">
                  <a:moveTo>
                    <a:pt x="0" y="0"/>
                  </a:moveTo>
                  <a:lnTo>
                    <a:pt x="13807" y="8570"/>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5"/>
            <p:cNvSpPr/>
            <p:nvPr/>
          </p:nvSpPr>
          <p:spPr>
            <a:xfrm>
              <a:off x="6871700" y="1431775"/>
              <a:ext cx="345200" cy="214250"/>
            </a:xfrm>
            <a:custGeom>
              <a:rect b="b" l="l" r="r" t="t"/>
              <a:pathLst>
                <a:path extrusionOk="0" fill="none" h="8570" w="13808">
                  <a:moveTo>
                    <a:pt x="0" y="0"/>
                  </a:moveTo>
                  <a:lnTo>
                    <a:pt x="13807" y="8570"/>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5"/>
            <p:cNvSpPr/>
            <p:nvPr/>
          </p:nvSpPr>
          <p:spPr>
            <a:xfrm>
              <a:off x="6826750" y="1504075"/>
              <a:ext cx="345250" cy="214225"/>
            </a:xfrm>
            <a:custGeom>
              <a:rect b="b" l="l" r="r" t="t"/>
              <a:pathLst>
                <a:path extrusionOk="0" fill="none" h="8569" w="13810">
                  <a:moveTo>
                    <a:pt x="1" y="1"/>
                  </a:moveTo>
                  <a:lnTo>
                    <a:pt x="13809" y="8569"/>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5"/>
            <p:cNvSpPr/>
            <p:nvPr/>
          </p:nvSpPr>
          <p:spPr>
            <a:xfrm>
              <a:off x="6781900" y="1576375"/>
              <a:ext cx="345200" cy="214300"/>
            </a:xfrm>
            <a:custGeom>
              <a:rect b="b" l="l" r="r" t="t"/>
              <a:pathLst>
                <a:path extrusionOk="0" fill="none" h="8572" w="13808">
                  <a:moveTo>
                    <a:pt x="1" y="0"/>
                  </a:moveTo>
                  <a:lnTo>
                    <a:pt x="13807" y="8571"/>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5"/>
            <p:cNvSpPr/>
            <p:nvPr/>
          </p:nvSpPr>
          <p:spPr>
            <a:xfrm>
              <a:off x="6737050" y="1648700"/>
              <a:ext cx="345150" cy="214250"/>
            </a:xfrm>
            <a:custGeom>
              <a:rect b="b" l="l" r="r" t="t"/>
              <a:pathLst>
                <a:path extrusionOk="0" fill="none" h="8570" w="13806">
                  <a:moveTo>
                    <a:pt x="0" y="0"/>
                  </a:moveTo>
                  <a:lnTo>
                    <a:pt x="13806" y="8570"/>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5"/>
            <p:cNvSpPr/>
            <p:nvPr/>
          </p:nvSpPr>
          <p:spPr>
            <a:xfrm>
              <a:off x="6805775" y="1817650"/>
              <a:ext cx="44000" cy="70825"/>
            </a:xfrm>
            <a:custGeom>
              <a:rect b="b" l="l" r="r" t="t"/>
              <a:pathLst>
                <a:path extrusionOk="0" fill="none" h="2833" w="1760">
                  <a:moveTo>
                    <a:pt x="1760" y="0"/>
                  </a:moveTo>
                  <a:lnTo>
                    <a:pt x="0" y="2833"/>
                  </a:lnTo>
                </a:path>
              </a:pathLst>
            </a:custGeom>
            <a:noFill/>
            <a:ln cap="flat" cmpd="sng" w="18975">
              <a:solidFill>
                <a:schemeClr val="accent4"/>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5"/>
            <p:cNvSpPr/>
            <p:nvPr/>
          </p:nvSpPr>
          <p:spPr>
            <a:xfrm>
              <a:off x="7256275" y="2393050"/>
              <a:ext cx="102725" cy="63750"/>
            </a:xfrm>
            <a:custGeom>
              <a:rect b="b" l="l" r="r" t="t"/>
              <a:pathLst>
                <a:path extrusionOk="0" fill="none" h="2550" w="4109">
                  <a:moveTo>
                    <a:pt x="0" y="1"/>
                  </a:moveTo>
                  <a:lnTo>
                    <a:pt x="4109" y="2549"/>
                  </a:lnTo>
                </a:path>
              </a:pathLst>
            </a:custGeom>
            <a:noFill/>
            <a:ln cap="flat" cmpd="sng" w="18975">
              <a:solidFill>
                <a:srgbClr val="72727C"/>
              </a:solidFill>
              <a:prstDash val="solid"/>
              <a:miter lim="15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5"/>
            <p:cNvSpPr/>
            <p:nvPr/>
          </p:nvSpPr>
          <p:spPr>
            <a:xfrm>
              <a:off x="7316225" y="2419000"/>
              <a:ext cx="66800" cy="63150"/>
            </a:xfrm>
            <a:custGeom>
              <a:rect b="b" l="l" r="r" t="t"/>
              <a:pathLst>
                <a:path extrusionOk="0" h="2526" w="2672">
                  <a:moveTo>
                    <a:pt x="1344" y="1"/>
                  </a:moveTo>
                  <a:cubicBezTo>
                    <a:pt x="921" y="1"/>
                    <a:pt x="509" y="212"/>
                    <a:pt x="271" y="598"/>
                  </a:cubicBezTo>
                  <a:cubicBezTo>
                    <a:pt x="0" y="1031"/>
                    <a:pt x="19" y="1584"/>
                    <a:pt x="316" y="2000"/>
                  </a:cubicBezTo>
                  <a:cubicBezTo>
                    <a:pt x="558" y="2335"/>
                    <a:pt x="942" y="2526"/>
                    <a:pt x="1344" y="2526"/>
                  </a:cubicBezTo>
                  <a:cubicBezTo>
                    <a:pt x="1439" y="2526"/>
                    <a:pt x="1535" y="2515"/>
                    <a:pt x="1630" y="2493"/>
                  </a:cubicBezTo>
                  <a:cubicBezTo>
                    <a:pt x="2128" y="2376"/>
                    <a:pt x="2506" y="1971"/>
                    <a:pt x="2588" y="1469"/>
                  </a:cubicBezTo>
                  <a:cubicBezTo>
                    <a:pt x="2672" y="964"/>
                    <a:pt x="2443" y="460"/>
                    <a:pt x="2009" y="191"/>
                  </a:cubicBezTo>
                  <a:cubicBezTo>
                    <a:pt x="1802" y="62"/>
                    <a:pt x="1571" y="1"/>
                    <a:pt x="13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5"/>
            <p:cNvSpPr/>
            <p:nvPr/>
          </p:nvSpPr>
          <p:spPr>
            <a:xfrm>
              <a:off x="7338350" y="2419075"/>
              <a:ext cx="46925" cy="63025"/>
            </a:xfrm>
            <a:custGeom>
              <a:rect b="b" l="l" r="r" t="t"/>
              <a:pathLst>
                <a:path extrusionOk="0" h="2521" w="1877">
                  <a:moveTo>
                    <a:pt x="463" y="0"/>
                  </a:moveTo>
                  <a:cubicBezTo>
                    <a:pt x="348" y="0"/>
                    <a:pt x="234" y="16"/>
                    <a:pt x="122" y="48"/>
                  </a:cubicBezTo>
                  <a:cubicBezTo>
                    <a:pt x="195" y="74"/>
                    <a:pt x="265" y="108"/>
                    <a:pt x="331" y="149"/>
                  </a:cubicBezTo>
                  <a:cubicBezTo>
                    <a:pt x="759" y="413"/>
                    <a:pt x="989" y="904"/>
                    <a:pt x="917" y="1401"/>
                  </a:cubicBezTo>
                  <a:cubicBezTo>
                    <a:pt x="845" y="1897"/>
                    <a:pt x="486" y="2303"/>
                    <a:pt x="1" y="2435"/>
                  </a:cubicBezTo>
                  <a:cubicBezTo>
                    <a:pt x="150" y="2493"/>
                    <a:pt x="304" y="2520"/>
                    <a:pt x="456" y="2520"/>
                  </a:cubicBezTo>
                  <a:cubicBezTo>
                    <a:pt x="922" y="2520"/>
                    <a:pt x="1367" y="2261"/>
                    <a:pt x="1586" y="1823"/>
                  </a:cubicBezTo>
                  <a:cubicBezTo>
                    <a:pt x="1877" y="1240"/>
                    <a:pt x="1676" y="531"/>
                    <a:pt x="1124" y="188"/>
                  </a:cubicBezTo>
                  <a:cubicBezTo>
                    <a:pt x="923" y="64"/>
                    <a:pt x="694" y="0"/>
                    <a:pt x="4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5"/>
            <p:cNvSpPr/>
            <p:nvPr/>
          </p:nvSpPr>
          <p:spPr>
            <a:xfrm>
              <a:off x="6476375" y="2058575"/>
              <a:ext cx="205125" cy="133550"/>
            </a:xfrm>
            <a:custGeom>
              <a:rect b="b" l="l" r="r" t="t"/>
              <a:pathLst>
                <a:path extrusionOk="0" h="5342" w="8205">
                  <a:moveTo>
                    <a:pt x="486" y="1"/>
                  </a:moveTo>
                  <a:cubicBezTo>
                    <a:pt x="344" y="1"/>
                    <a:pt x="205" y="72"/>
                    <a:pt x="125" y="202"/>
                  </a:cubicBezTo>
                  <a:cubicBezTo>
                    <a:pt x="0" y="403"/>
                    <a:pt x="62" y="667"/>
                    <a:pt x="263" y="790"/>
                  </a:cubicBezTo>
                  <a:lnTo>
                    <a:pt x="7492" y="5277"/>
                  </a:lnTo>
                  <a:cubicBezTo>
                    <a:pt x="7562" y="5320"/>
                    <a:pt x="7640" y="5341"/>
                    <a:pt x="7717" y="5341"/>
                  </a:cubicBezTo>
                  <a:cubicBezTo>
                    <a:pt x="7860" y="5341"/>
                    <a:pt x="7999" y="5270"/>
                    <a:pt x="8080" y="5141"/>
                  </a:cubicBezTo>
                  <a:cubicBezTo>
                    <a:pt x="8205" y="4940"/>
                    <a:pt x="8143" y="4676"/>
                    <a:pt x="7941" y="4553"/>
                  </a:cubicBezTo>
                  <a:lnTo>
                    <a:pt x="712" y="66"/>
                  </a:lnTo>
                  <a:cubicBezTo>
                    <a:pt x="641" y="22"/>
                    <a:pt x="563" y="1"/>
                    <a:pt x="4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15"/>
          <p:cNvGrpSpPr/>
          <p:nvPr/>
        </p:nvGrpSpPr>
        <p:grpSpPr>
          <a:xfrm>
            <a:off x="6528546" y="2969627"/>
            <a:ext cx="1299888" cy="1315343"/>
            <a:chOff x="3106200" y="901725"/>
            <a:chExt cx="2247775" cy="2274500"/>
          </a:xfrm>
        </p:grpSpPr>
        <p:sp>
          <p:nvSpPr>
            <p:cNvPr id="774" name="Google Shape;774;p15"/>
            <p:cNvSpPr/>
            <p:nvPr/>
          </p:nvSpPr>
          <p:spPr>
            <a:xfrm>
              <a:off x="3822900" y="2843875"/>
              <a:ext cx="365950" cy="332350"/>
            </a:xfrm>
            <a:custGeom>
              <a:rect b="b" l="l" r="r" t="t"/>
              <a:pathLst>
                <a:path extrusionOk="0" h="13294" w="14638">
                  <a:moveTo>
                    <a:pt x="5702" y="0"/>
                  </a:moveTo>
                  <a:cubicBezTo>
                    <a:pt x="3185" y="0"/>
                    <a:pt x="987" y="1891"/>
                    <a:pt x="674" y="4450"/>
                  </a:cubicBezTo>
                  <a:lnTo>
                    <a:pt x="339" y="7171"/>
                  </a:lnTo>
                  <a:cubicBezTo>
                    <a:pt x="1" y="9937"/>
                    <a:pt x="1986" y="12478"/>
                    <a:pt x="4753" y="12818"/>
                  </a:cubicBezTo>
                  <a:lnTo>
                    <a:pt x="8318" y="13256"/>
                  </a:lnTo>
                  <a:cubicBezTo>
                    <a:pt x="8525" y="13281"/>
                    <a:pt x="8731" y="13294"/>
                    <a:pt x="8935" y="13294"/>
                  </a:cubicBezTo>
                  <a:cubicBezTo>
                    <a:pt x="11453" y="13294"/>
                    <a:pt x="13650" y="11404"/>
                    <a:pt x="13964" y="8845"/>
                  </a:cubicBezTo>
                  <a:lnTo>
                    <a:pt x="14298" y="6123"/>
                  </a:lnTo>
                  <a:cubicBezTo>
                    <a:pt x="14638" y="3356"/>
                    <a:pt x="12652" y="815"/>
                    <a:pt x="9886" y="475"/>
                  </a:cubicBezTo>
                  <a:lnTo>
                    <a:pt x="6319" y="38"/>
                  </a:lnTo>
                  <a:cubicBezTo>
                    <a:pt x="6112" y="13"/>
                    <a:pt x="5906" y="0"/>
                    <a:pt x="5702" y="0"/>
                  </a:cubicBez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5"/>
            <p:cNvSpPr/>
            <p:nvPr/>
          </p:nvSpPr>
          <p:spPr>
            <a:xfrm>
              <a:off x="4964425" y="2109100"/>
              <a:ext cx="389550" cy="374325"/>
            </a:xfrm>
            <a:custGeom>
              <a:rect b="b" l="l" r="r" t="t"/>
              <a:pathLst>
                <a:path extrusionOk="0" h="14973" w="15582">
                  <a:moveTo>
                    <a:pt x="6664" y="1"/>
                  </a:moveTo>
                  <a:cubicBezTo>
                    <a:pt x="4972" y="1"/>
                    <a:pt x="3370" y="1030"/>
                    <a:pt x="2731" y="2698"/>
                  </a:cubicBezTo>
                  <a:lnTo>
                    <a:pt x="827" y="7671"/>
                  </a:lnTo>
                  <a:cubicBezTo>
                    <a:pt x="0" y="9829"/>
                    <a:pt x="1091" y="12271"/>
                    <a:pt x="3249" y="13096"/>
                  </a:cubicBezTo>
                  <a:lnTo>
                    <a:pt x="7427" y="14696"/>
                  </a:lnTo>
                  <a:cubicBezTo>
                    <a:pt x="7917" y="14884"/>
                    <a:pt x="8422" y="14973"/>
                    <a:pt x="8919" y="14973"/>
                  </a:cubicBezTo>
                  <a:cubicBezTo>
                    <a:pt x="10611" y="14973"/>
                    <a:pt x="12214" y="13943"/>
                    <a:pt x="12853" y="12276"/>
                  </a:cubicBezTo>
                  <a:lnTo>
                    <a:pt x="14756" y="7303"/>
                  </a:lnTo>
                  <a:cubicBezTo>
                    <a:pt x="15581" y="5145"/>
                    <a:pt x="14492" y="2704"/>
                    <a:pt x="12334" y="1877"/>
                  </a:cubicBezTo>
                  <a:lnTo>
                    <a:pt x="8156" y="277"/>
                  </a:lnTo>
                  <a:cubicBezTo>
                    <a:pt x="7666" y="90"/>
                    <a:pt x="7161" y="1"/>
                    <a:pt x="6664" y="1"/>
                  </a:cubicBez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5"/>
            <p:cNvSpPr/>
            <p:nvPr/>
          </p:nvSpPr>
          <p:spPr>
            <a:xfrm>
              <a:off x="4803425" y="1280050"/>
              <a:ext cx="391825" cy="361300"/>
            </a:xfrm>
            <a:custGeom>
              <a:rect b="b" l="l" r="r" t="t"/>
              <a:pathLst>
                <a:path extrusionOk="0" h="14452" w="15673">
                  <a:moveTo>
                    <a:pt x="7802" y="0"/>
                  </a:moveTo>
                  <a:cubicBezTo>
                    <a:pt x="6700" y="0"/>
                    <a:pt x="5589" y="340"/>
                    <a:pt x="4643" y="1047"/>
                  </a:cubicBezTo>
                  <a:lnTo>
                    <a:pt x="2827" y="2400"/>
                  </a:lnTo>
                  <a:cubicBezTo>
                    <a:pt x="487" y="4144"/>
                    <a:pt x="0" y="7484"/>
                    <a:pt x="1744" y="9825"/>
                  </a:cubicBezTo>
                  <a:lnTo>
                    <a:pt x="3604" y="12321"/>
                  </a:lnTo>
                  <a:cubicBezTo>
                    <a:pt x="4643" y="13715"/>
                    <a:pt x="6247" y="14452"/>
                    <a:pt x="7869" y="14452"/>
                  </a:cubicBezTo>
                  <a:cubicBezTo>
                    <a:pt x="8972" y="14452"/>
                    <a:pt x="10083" y="14111"/>
                    <a:pt x="11030" y="13406"/>
                  </a:cubicBezTo>
                  <a:lnTo>
                    <a:pt x="12844" y="12051"/>
                  </a:lnTo>
                  <a:cubicBezTo>
                    <a:pt x="15186" y="10307"/>
                    <a:pt x="15673" y="6967"/>
                    <a:pt x="13929" y="4627"/>
                  </a:cubicBezTo>
                  <a:lnTo>
                    <a:pt x="12067" y="2130"/>
                  </a:lnTo>
                  <a:cubicBezTo>
                    <a:pt x="11029" y="737"/>
                    <a:pt x="9424" y="0"/>
                    <a:pt x="7802" y="0"/>
                  </a:cubicBezTo>
                  <a:close/>
                </a:path>
              </a:pathLst>
            </a:custGeom>
            <a:solidFill>
              <a:srgbClr val="D6D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5"/>
            <p:cNvSpPr/>
            <p:nvPr/>
          </p:nvSpPr>
          <p:spPr>
            <a:xfrm>
              <a:off x="3956050" y="901725"/>
              <a:ext cx="350775" cy="326275"/>
            </a:xfrm>
            <a:custGeom>
              <a:rect b="b" l="l" r="r" t="t"/>
              <a:pathLst>
                <a:path extrusionOk="0" h="13051" w="14031">
                  <a:moveTo>
                    <a:pt x="4519" y="1"/>
                  </a:moveTo>
                  <a:cubicBezTo>
                    <a:pt x="2226" y="1"/>
                    <a:pt x="310" y="1836"/>
                    <a:pt x="232" y="4143"/>
                  </a:cubicBezTo>
                  <a:lnTo>
                    <a:pt x="83" y="8432"/>
                  </a:lnTo>
                  <a:cubicBezTo>
                    <a:pt x="1" y="10792"/>
                    <a:pt x="1865" y="12789"/>
                    <a:pt x="4225" y="12869"/>
                  </a:cubicBezTo>
                  <a:lnTo>
                    <a:pt x="9364" y="13048"/>
                  </a:lnTo>
                  <a:cubicBezTo>
                    <a:pt x="9414" y="13050"/>
                    <a:pt x="9464" y="13051"/>
                    <a:pt x="9514" y="13051"/>
                  </a:cubicBezTo>
                  <a:cubicBezTo>
                    <a:pt x="11807" y="13051"/>
                    <a:pt x="13721" y="11215"/>
                    <a:pt x="13801" y="8906"/>
                  </a:cubicBezTo>
                  <a:lnTo>
                    <a:pt x="13950" y="4618"/>
                  </a:lnTo>
                  <a:cubicBezTo>
                    <a:pt x="14031" y="2259"/>
                    <a:pt x="12167" y="261"/>
                    <a:pt x="9808" y="180"/>
                  </a:cubicBezTo>
                  <a:lnTo>
                    <a:pt x="4669" y="3"/>
                  </a:lnTo>
                  <a:cubicBezTo>
                    <a:pt x="4619" y="1"/>
                    <a:pt x="4569" y="1"/>
                    <a:pt x="4519" y="1"/>
                  </a:cubicBezTo>
                  <a:close/>
                </a:path>
              </a:pathLst>
            </a:custGeom>
            <a:solidFill>
              <a:srgbClr val="D6D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5"/>
            <p:cNvSpPr/>
            <p:nvPr/>
          </p:nvSpPr>
          <p:spPr>
            <a:xfrm>
              <a:off x="3191450" y="1277300"/>
              <a:ext cx="410400" cy="382350"/>
            </a:xfrm>
            <a:custGeom>
              <a:rect b="b" l="l" r="r" t="t"/>
              <a:pathLst>
                <a:path extrusionOk="0" h="15294" w="16416">
                  <a:moveTo>
                    <a:pt x="9179" y="1"/>
                  </a:moveTo>
                  <a:cubicBezTo>
                    <a:pt x="7274" y="1"/>
                    <a:pt x="5385" y="837"/>
                    <a:pt x="4119" y="2439"/>
                  </a:cubicBezTo>
                  <a:lnTo>
                    <a:pt x="2196" y="4870"/>
                  </a:lnTo>
                  <a:cubicBezTo>
                    <a:pt x="1" y="7649"/>
                    <a:pt x="478" y="11718"/>
                    <a:pt x="3254" y="13914"/>
                  </a:cubicBezTo>
                  <a:cubicBezTo>
                    <a:pt x="4431" y="14843"/>
                    <a:pt x="5838" y="15294"/>
                    <a:pt x="7236" y="15294"/>
                  </a:cubicBezTo>
                  <a:cubicBezTo>
                    <a:pt x="9142" y="15294"/>
                    <a:pt x="11032" y="14457"/>
                    <a:pt x="12299" y="12855"/>
                  </a:cubicBezTo>
                  <a:lnTo>
                    <a:pt x="14220" y="10422"/>
                  </a:lnTo>
                  <a:cubicBezTo>
                    <a:pt x="16416" y="7644"/>
                    <a:pt x="15938" y="3574"/>
                    <a:pt x="13161" y="1380"/>
                  </a:cubicBezTo>
                  <a:cubicBezTo>
                    <a:pt x="11985" y="451"/>
                    <a:pt x="10578" y="1"/>
                    <a:pt x="9179" y="1"/>
                  </a:cubicBezTo>
                  <a:close/>
                </a:path>
              </a:pathLst>
            </a:custGeom>
            <a:solidFill>
              <a:srgbClr val="D6D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5"/>
            <p:cNvSpPr/>
            <p:nvPr/>
          </p:nvSpPr>
          <p:spPr>
            <a:xfrm>
              <a:off x="3106250" y="962725"/>
              <a:ext cx="2185350" cy="2185450"/>
            </a:xfrm>
            <a:custGeom>
              <a:rect b="b" l="l" r="r" t="t"/>
              <a:pathLst>
                <a:path extrusionOk="0" h="87418" w="87414">
                  <a:moveTo>
                    <a:pt x="43707" y="1"/>
                  </a:moveTo>
                  <a:cubicBezTo>
                    <a:pt x="19568" y="1"/>
                    <a:pt x="0" y="19571"/>
                    <a:pt x="0" y="43709"/>
                  </a:cubicBezTo>
                  <a:cubicBezTo>
                    <a:pt x="0" y="67848"/>
                    <a:pt x="19568" y="87417"/>
                    <a:pt x="43707" y="87417"/>
                  </a:cubicBezTo>
                  <a:cubicBezTo>
                    <a:pt x="67846" y="87417"/>
                    <a:pt x="87414" y="67847"/>
                    <a:pt x="87414" y="43709"/>
                  </a:cubicBezTo>
                  <a:cubicBezTo>
                    <a:pt x="87414" y="19570"/>
                    <a:pt x="67846" y="1"/>
                    <a:pt x="437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5"/>
            <p:cNvSpPr/>
            <p:nvPr/>
          </p:nvSpPr>
          <p:spPr>
            <a:xfrm>
              <a:off x="3106200" y="1828900"/>
              <a:ext cx="2185450" cy="1319275"/>
            </a:xfrm>
            <a:custGeom>
              <a:rect b="b" l="l" r="r" t="t"/>
              <a:pathLst>
                <a:path extrusionOk="0" h="52771" w="87418">
                  <a:moveTo>
                    <a:pt x="948" y="1"/>
                  </a:moveTo>
                  <a:cubicBezTo>
                    <a:pt x="318" y="2981"/>
                    <a:pt x="1" y="6017"/>
                    <a:pt x="1" y="9062"/>
                  </a:cubicBezTo>
                  <a:cubicBezTo>
                    <a:pt x="1" y="33200"/>
                    <a:pt x="19570" y="52770"/>
                    <a:pt x="43709" y="52770"/>
                  </a:cubicBezTo>
                  <a:cubicBezTo>
                    <a:pt x="67847" y="52770"/>
                    <a:pt x="87416" y="33201"/>
                    <a:pt x="87416" y="9062"/>
                  </a:cubicBezTo>
                  <a:cubicBezTo>
                    <a:pt x="87417" y="6017"/>
                    <a:pt x="87099" y="2981"/>
                    <a:pt x="86470" y="1"/>
                  </a:cubicBezTo>
                  <a:cubicBezTo>
                    <a:pt x="82297" y="19789"/>
                    <a:pt x="64740" y="34646"/>
                    <a:pt x="43709" y="34646"/>
                  </a:cubicBezTo>
                  <a:cubicBezTo>
                    <a:pt x="22678" y="34646"/>
                    <a:pt x="5121" y="19789"/>
                    <a:pt x="948"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5"/>
            <p:cNvSpPr/>
            <p:nvPr/>
          </p:nvSpPr>
          <p:spPr>
            <a:xfrm>
              <a:off x="3679125" y="1381375"/>
              <a:ext cx="275175" cy="189125"/>
            </a:xfrm>
            <a:custGeom>
              <a:rect b="b" l="l" r="r" t="t"/>
              <a:pathLst>
                <a:path extrusionOk="0" h="7565" w="11007">
                  <a:moveTo>
                    <a:pt x="6855" y="1"/>
                  </a:moveTo>
                  <a:cubicBezTo>
                    <a:pt x="6004" y="1"/>
                    <a:pt x="5077" y="182"/>
                    <a:pt x="4163" y="563"/>
                  </a:cubicBezTo>
                  <a:cubicBezTo>
                    <a:pt x="1533" y="1659"/>
                    <a:pt x="1" y="3989"/>
                    <a:pt x="741" y="5766"/>
                  </a:cubicBezTo>
                  <a:cubicBezTo>
                    <a:pt x="1224" y="6926"/>
                    <a:pt x="2554" y="7564"/>
                    <a:pt x="4151" y="7564"/>
                  </a:cubicBezTo>
                  <a:cubicBezTo>
                    <a:pt x="5002" y="7564"/>
                    <a:pt x="5929" y="7383"/>
                    <a:pt x="6844" y="7002"/>
                  </a:cubicBezTo>
                  <a:cubicBezTo>
                    <a:pt x="9476" y="5906"/>
                    <a:pt x="11007" y="3578"/>
                    <a:pt x="10267" y="1801"/>
                  </a:cubicBezTo>
                  <a:cubicBezTo>
                    <a:pt x="9783" y="640"/>
                    <a:pt x="8452" y="1"/>
                    <a:pt x="6855" y="1"/>
                  </a:cubicBez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5"/>
            <p:cNvSpPr/>
            <p:nvPr/>
          </p:nvSpPr>
          <p:spPr>
            <a:xfrm>
              <a:off x="3609350" y="1333525"/>
              <a:ext cx="368100" cy="259750"/>
            </a:xfrm>
            <a:custGeom>
              <a:rect b="b" l="l" r="r" t="t"/>
              <a:pathLst>
                <a:path extrusionOk="0" h="10390" w="14724">
                  <a:moveTo>
                    <a:pt x="10321" y="1"/>
                  </a:moveTo>
                  <a:cubicBezTo>
                    <a:pt x="9042" y="1"/>
                    <a:pt x="7649" y="273"/>
                    <a:pt x="6274" y="846"/>
                  </a:cubicBezTo>
                  <a:cubicBezTo>
                    <a:pt x="2310" y="2496"/>
                    <a:pt x="0" y="6007"/>
                    <a:pt x="1116" y="8687"/>
                  </a:cubicBezTo>
                  <a:cubicBezTo>
                    <a:pt x="1407" y="9384"/>
                    <a:pt x="1905" y="9953"/>
                    <a:pt x="2547" y="10389"/>
                  </a:cubicBezTo>
                  <a:cubicBezTo>
                    <a:pt x="2234" y="10060"/>
                    <a:pt x="1976" y="9689"/>
                    <a:pt x="1801" y="9267"/>
                  </a:cubicBezTo>
                  <a:cubicBezTo>
                    <a:pt x="685" y="6587"/>
                    <a:pt x="2993" y="3078"/>
                    <a:pt x="6957" y="1426"/>
                  </a:cubicBezTo>
                  <a:cubicBezTo>
                    <a:pt x="8333" y="853"/>
                    <a:pt x="9727" y="581"/>
                    <a:pt x="11007" y="581"/>
                  </a:cubicBezTo>
                  <a:cubicBezTo>
                    <a:pt x="12455" y="581"/>
                    <a:pt x="13757" y="929"/>
                    <a:pt x="14724" y="1586"/>
                  </a:cubicBezTo>
                  <a:cubicBezTo>
                    <a:pt x="13741" y="556"/>
                    <a:pt x="12147" y="1"/>
                    <a:pt x="10321" y="1"/>
                  </a:cubicBez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5"/>
            <p:cNvSpPr/>
            <p:nvPr/>
          </p:nvSpPr>
          <p:spPr>
            <a:xfrm>
              <a:off x="3695525" y="1399525"/>
              <a:ext cx="258750" cy="170975"/>
            </a:xfrm>
            <a:custGeom>
              <a:rect b="b" l="l" r="r" t="t"/>
              <a:pathLst>
                <a:path extrusionOk="0" h="6839" w="10350">
                  <a:moveTo>
                    <a:pt x="8743" y="0"/>
                  </a:moveTo>
                  <a:cubicBezTo>
                    <a:pt x="9247" y="1741"/>
                    <a:pt x="7744" y="3905"/>
                    <a:pt x="5237" y="4948"/>
                  </a:cubicBezTo>
                  <a:cubicBezTo>
                    <a:pt x="4324" y="5329"/>
                    <a:pt x="3399" y="5510"/>
                    <a:pt x="2549" y="5510"/>
                  </a:cubicBezTo>
                  <a:cubicBezTo>
                    <a:pt x="1547" y="5510"/>
                    <a:pt x="650" y="5258"/>
                    <a:pt x="1" y="4785"/>
                  </a:cubicBezTo>
                  <a:lnTo>
                    <a:pt x="1" y="4785"/>
                  </a:lnTo>
                  <a:cubicBezTo>
                    <a:pt x="25" y="4872"/>
                    <a:pt x="53" y="4956"/>
                    <a:pt x="85" y="5040"/>
                  </a:cubicBezTo>
                  <a:cubicBezTo>
                    <a:pt x="568" y="6200"/>
                    <a:pt x="1899" y="6838"/>
                    <a:pt x="3495" y="6838"/>
                  </a:cubicBezTo>
                  <a:cubicBezTo>
                    <a:pt x="4347" y="6838"/>
                    <a:pt x="5274" y="6657"/>
                    <a:pt x="6188" y="6276"/>
                  </a:cubicBezTo>
                  <a:cubicBezTo>
                    <a:pt x="8819" y="5180"/>
                    <a:pt x="10349" y="2852"/>
                    <a:pt x="9611" y="1075"/>
                  </a:cubicBezTo>
                  <a:cubicBezTo>
                    <a:pt x="9429" y="640"/>
                    <a:pt x="9130" y="281"/>
                    <a:pt x="8743"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5"/>
            <p:cNvSpPr/>
            <p:nvPr/>
          </p:nvSpPr>
          <p:spPr>
            <a:xfrm>
              <a:off x="4137525" y="1135200"/>
              <a:ext cx="177525" cy="97950"/>
            </a:xfrm>
            <a:custGeom>
              <a:rect b="b" l="l" r="r" t="t"/>
              <a:pathLst>
                <a:path extrusionOk="0" h="3918" w="7101">
                  <a:moveTo>
                    <a:pt x="4011" y="1"/>
                  </a:moveTo>
                  <a:cubicBezTo>
                    <a:pt x="3792" y="1"/>
                    <a:pt x="3566" y="13"/>
                    <a:pt x="3336" y="38"/>
                  </a:cubicBezTo>
                  <a:cubicBezTo>
                    <a:pt x="1441" y="249"/>
                    <a:pt x="1" y="1276"/>
                    <a:pt x="118" y="2339"/>
                  </a:cubicBezTo>
                  <a:cubicBezTo>
                    <a:pt x="221" y="3272"/>
                    <a:pt x="1495" y="3917"/>
                    <a:pt x="3090" y="3917"/>
                  </a:cubicBezTo>
                  <a:cubicBezTo>
                    <a:pt x="3309" y="3917"/>
                    <a:pt x="3533" y="3905"/>
                    <a:pt x="3762" y="3880"/>
                  </a:cubicBezTo>
                  <a:cubicBezTo>
                    <a:pt x="5657" y="3670"/>
                    <a:pt x="7100" y="2640"/>
                    <a:pt x="6982" y="1580"/>
                  </a:cubicBezTo>
                  <a:cubicBezTo>
                    <a:pt x="6879" y="647"/>
                    <a:pt x="5606" y="1"/>
                    <a:pt x="4011" y="1"/>
                  </a:cubicBez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5"/>
            <p:cNvSpPr/>
            <p:nvPr/>
          </p:nvSpPr>
          <p:spPr>
            <a:xfrm>
              <a:off x="4501475" y="1490450"/>
              <a:ext cx="107775" cy="98575"/>
            </a:xfrm>
            <a:custGeom>
              <a:rect b="b" l="l" r="r" t="t"/>
              <a:pathLst>
                <a:path extrusionOk="0" h="3943" w="4311">
                  <a:moveTo>
                    <a:pt x="1012" y="1"/>
                  </a:moveTo>
                  <a:lnTo>
                    <a:pt x="1012" y="1"/>
                  </a:lnTo>
                  <a:cubicBezTo>
                    <a:pt x="930" y="111"/>
                    <a:pt x="853" y="225"/>
                    <a:pt x="782" y="344"/>
                  </a:cubicBezTo>
                  <a:cubicBezTo>
                    <a:pt x="1" y="1695"/>
                    <a:pt x="118" y="3224"/>
                    <a:pt x="1041" y="3758"/>
                  </a:cubicBezTo>
                  <a:cubicBezTo>
                    <a:pt x="1258" y="3883"/>
                    <a:pt x="1500" y="3942"/>
                    <a:pt x="1753" y="3942"/>
                  </a:cubicBezTo>
                  <a:cubicBezTo>
                    <a:pt x="2581" y="3942"/>
                    <a:pt x="3532" y="3311"/>
                    <a:pt x="4128" y="2275"/>
                  </a:cubicBezTo>
                  <a:cubicBezTo>
                    <a:pt x="4199" y="2154"/>
                    <a:pt x="4253" y="2029"/>
                    <a:pt x="4310" y="1904"/>
                  </a:cubicBezTo>
                  <a:lnTo>
                    <a:pt x="4310" y="1904"/>
                  </a:lnTo>
                  <a:cubicBezTo>
                    <a:pt x="3714" y="2731"/>
                    <a:pt x="2890" y="3227"/>
                    <a:pt x="2161" y="3227"/>
                  </a:cubicBezTo>
                  <a:cubicBezTo>
                    <a:pt x="1909" y="3227"/>
                    <a:pt x="1669" y="3168"/>
                    <a:pt x="1453" y="3044"/>
                  </a:cubicBezTo>
                  <a:cubicBezTo>
                    <a:pt x="614" y="2558"/>
                    <a:pt x="450" y="1249"/>
                    <a:pt x="1012" y="1"/>
                  </a:cubicBez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5"/>
            <p:cNvSpPr/>
            <p:nvPr/>
          </p:nvSpPr>
          <p:spPr>
            <a:xfrm>
              <a:off x="4084175" y="1105850"/>
              <a:ext cx="239475" cy="148050"/>
            </a:xfrm>
            <a:custGeom>
              <a:rect b="b" l="l" r="r" t="t"/>
              <a:pathLst>
                <a:path extrusionOk="0" h="5922" w="9579">
                  <a:moveTo>
                    <a:pt x="6419" y="0"/>
                  </a:moveTo>
                  <a:cubicBezTo>
                    <a:pt x="6069" y="0"/>
                    <a:pt x="5710" y="20"/>
                    <a:pt x="5344" y="60"/>
                  </a:cubicBezTo>
                  <a:cubicBezTo>
                    <a:pt x="2309" y="395"/>
                    <a:pt x="1" y="2042"/>
                    <a:pt x="190" y="3742"/>
                  </a:cubicBezTo>
                  <a:cubicBezTo>
                    <a:pt x="298" y="4720"/>
                    <a:pt x="1215" y="5500"/>
                    <a:pt x="2552" y="5922"/>
                  </a:cubicBezTo>
                  <a:cubicBezTo>
                    <a:pt x="1639" y="5476"/>
                    <a:pt x="1039" y="4823"/>
                    <a:pt x="954" y="4045"/>
                  </a:cubicBezTo>
                  <a:cubicBezTo>
                    <a:pt x="764" y="2347"/>
                    <a:pt x="3072" y="699"/>
                    <a:pt x="6108" y="362"/>
                  </a:cubicBezTo>
                  <a:cubicBezTo>
                    <a:pt x="6471" y="322"/>
                    <a:pt x="6829" y="303"/>
                    <a:pt x="7176" y="303"/>
                  </a:cubicBezTo>
                  <a:cubicBezTo>
                    <a:pt x="8057" y="303"/>
                    <a:pt x="8875" y="426"/>
                    <a:pt x="9579" y="648"/>
                  </a:cubicBezTo>
                  <a:cubicBezTo>
                    <a:pt x="8742" y="238"/>
                    <a:pt x="7640" y="0"/>
                    <a:pt x="6419"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5"/>
            <p:cNvSpPr/>
            <p:nvPr/>
          </p:nvSpPr>
          <p:spPr>
            <a:xfrm>
              <a:off x="4178450" y="1135275"/>
              <a:ext cx="136550" cy="97875"/>
            </a:xfrm>
            <a:custGeom>
              <a:rect b="b" l="l" r="r" t="t"/>
              <a:pathLst>
                <a:path extrusionOk="0" h="3915" w="5462">
                  <a:moveTo>
                    <a:pt x="2450" y="1"/>
                  </a:moveTo>
                  <a:lnTo>
                    <a:pt x="2450" y="1"/>
                  </a:lnTo>
                  <a:cubicBezTo>
                    <a:pt x="3309" y="260"/>
                    <a:pt x="3902" y="753"/>
                    <a:pt x="3971" y="1376"/>
                  </a:cubicBezTo>
                  <a:cubicBezTo>
                    <a:pt x="4088" y="2437"/>
                    <a:pt x="2646" y="3466"/>
                    <a:pt x="749" y="3676"/>
                  </a:cubicBezTo>
                  <a:cubicBezTo>
                    <a:pt x="535" y="3699"/>
                    <a:pt x="320" y="3712"/>
                    <a:pt x="104" y="3712"/>
                  </a:cubicBezTo>
                  <a:cubicBezTo>
                    <a:pt x="69" y="3712"/>
                    <a:pt x="35" y="3712"/>
                    <a:pt x="0" y="3711"/>
                  </a:cubicBezTo>
                  <a:lnTo>
                    <a:pt x="0" y="3711"/>
                  </a:lnTo>
                  <a:cubicBezTo>
                    <a:pt x="430" y="3841"/>
                    <a:pt x="927" y="3914"/>
                    <a:pt x="1459" y="3914"/>
                  </a:cubicBezTo>
                  <a:cubicBezTo>
                    <a:pt x="1676" y="3914"/>
                    <a:pt x="1898" y="3902"/>
                    <a:pt x="2125" y="3877"/>
                  </a:cubicBezTo>
                  <a:cubicBezTo>
                    <a:pt x="4020" y="3667"/>
                    <a:pt x="5462" y="2637"/>
                    <a:pt x="5345" y="1577"/>
                  </a:cubicBezTo>
                  <a:cubicBezTo>
                    <a:pt x="5245" y="660"/>
                    <a:pt x="4007" y="21"/>
                    <a:pt x="2450"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5"/>
            <p:cNvSpPr/>
            <p:nvPr/>
          </p:nvSpPr>
          <p:spPr>
            <a:xfrm>
              <a:off x="3226975" y="1811900"/>
              <a:ext cx="222050" cy="234050"/>
            </a:xfrm>
            <a:custGeom>
              <a:rect b="b" l="l" r="r" t="t"/>
              <a:pathLst>
                <a:path extrusionOk="0" h="9362" w="8882">
                  <a:moveTo>
                    <a:pt x="5744" y="1"/>
                  </a:moveTo>
                  <a:cubicBezTo>
                    <a:pt x="4280" y="1"/>
                    <a:pt x="2591" y="1061"/>
                    <a:pt x="1483" y="2832"/>
                  </a:cubicBezTo>
                  <a:cubicBezTo>
                    <a:pt x="1" y="5207"/>
                    <a:pt x="124" y="7959"/>
                    <a:pt x="1755" y="8980"/>
                  </a:cubicBezTo>
                  <a:cubicBezTo>
                    <a:pt x="2170" y="9239"/>
                    <a:pt x="2642" y="9362"/>
                    <a:pt x="3140" y="9362"/>
                  </a:cubicBezTo>
                  <a:cubicBezTo>
                    <a:pt x="4604" y="9362"/>
                    <a:pt x="6291" y="8301"/>
                    <a:pt x="7399" y="6530"/>
                  </a:cubicBezTo>
                  <a:cubicBezTo>
                    <a:pt x="8882" y="4154"/>
                    <a:pt x="8760" y="1403"/>
                    <a:pt x="7127" y="382"/>
                  </a:cubicBezTo>
                  <a:cubicBezTo>
                    <a:pt x="6713" y="123"/>
                    <a:pt x="6241" y="1"/>
                    <a:pt x="5744" y="1"/>
                  </a:cubicBez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5"/>
            <p:cNvSpPr/>
            <p:nvPr/>
          </p:nvSpPr>
          <p:spPr>
            <a:xfrm>
              <a:off x="3361675" y="1772425"/>
              <a:ext cx="130425" cy="177275"/>
            </a:xfrm>
            <a:custGeom>
              <a:rect b="b" l="l" r="r" t="t"/>
              <a:pathLst>
                <a:path extrusionOk="0" h="7091" w="5217">
                  <a:moveTo>
                    <a:pt x="1686" y="1"/>
                  </a:moveTo>
                  <a:cubicBezTo>
                    <a:pt x="1141" y="1"/>
                    <a:pt x="568" y="131"/>
                    <a:pt x="0" y="377"/>
                  </a:cubicBezTo>
                  <a:cubicBezTo>
                    <a:pt x="322" y="303"/>
                    <a:pt x="640" y="265"/>
                    <a:pt x="951" y="265"/>
                  </a:cubicBezTo>
                  <a:cubicBezTo>
                    <a:pt x="1574" y="265"/>
                    <a:pt x="2165" y="418"/>
                    <a:pt x="2684" y="742"/>
                  </a:cubicBezTo>
                  <a:cubicBezTo>
                    <a:pt x="4426" y="1831"/>
                    <a:pt x="4793" y="4489"/>
                    <a:pt x="3725" y="7091"/>
                  </a:cubicBezTo>
                  <a:cubicBezTo>
                    <a:pt x="5217" y="4476"/>
                    <a:pt x="5030" y="1544"/>
                    <a:pt x="3250" y="432"/>
                  </a:cubicBezTo>
                  <a:cubicBezTo>
                    <a:pt x="2782" y="139"/>
                    <a:pt x="2248" y="1"/>
                    <a:pt x="1686"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5"/>
            <p:cNvSpPr/>
            <p:nvPr/>
          </p:nvSpPr>
          <p:spPr>
            <a:xfrm>
              <a:off x="3153950" y="1851600"/>
              <a:ext cx="285325" cy="260775"/>
            </a:xfrm>
            <a:custGeom>
              <a:rect b="b" l="l" r="r" t="t"/>
              <a:pathLst>
                <a:path extrusionOk="0" h="10431" w="11413">
                  <a:moveTo>
                    <a:pt x="2721" y="0"/>
                  </a:moveTo>
                  <a:cubicBezTo>
                    <a:pt x="2541" y="244"/>
                    <a:pt x="2364" y="495"/>
                    <a:pt x="2198" y="759"/>
                  </a:cubicBezTo>
                  <a:cubicBezTo>
                    <a:pt x="0" y="4276"/>
                    <a:pt x="181" y="8352"/>
                    <a:pt x="2599" y="9864"/>
                  </a:cubicBezTo>
                  <a:cubicBezTo>
                    <a:pt x="3213" y="10248"/>
                    <a:pt x="3913" y="10430"/>
                    <a:pt x="4650" y="10430"/>
                  </a:cubicBezTo>
                  <a:cubicBezTo>
                    <a:pt x="6820" y="10430"/>
                    <a:pt x="9320" y="8858"/>
                    <a:pt x="10960" y="6235"/>
                  </a:cubicBezTo>
                  <a:cubicBezTo>
                    <a:pt x="11125" y="5969"/>
                    <a:pt x="11273" y="5701"/>
                    <a:pt x="11412" y="5430"/>
                  </a:cubicBezTo>
                  <a:lnTo>
                    <a:pt x="11412" y="5430"/>
                  </a:lnTo>
                  <a:cubicBezTo>
                    <a:pt x="9791" y="7595"/>
                    <a:pt x="7573" y="8867"/>
                    <a:pt x="5624" y="8867"/>
                  </a:cubicBezTo>
                  <a:cubicBezTo>
                    <a:pt x="4887" y="8867"/>
                    <a:pt x="4189" y="8686"/>
                    <a:pt x="3576" y="8303"/>
                  </a:cubicBezTo>
                  <a:cubicBezTo>
                    <a:pt x="1338" y="6905"/>
                    <a:pt x="1022" y="3315"/>
                    <a:pt x="2721"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5"/>
            <p:cNvSpPr/>
            <p:nvPr/>
          </p:nvSpPr>
          <p:spPr>
            <a:xfrm>
              <a:off x="3249700" y="1811900"/>
              <a:ext cx="199325" cy="188600"/>
            </a:xfrm>
            <a:custGeom>
              <a:rect b="b" l="l" r="r" t="t"/>
              <a:pathLst>
                <a:path extrusionOk="0" h="7544" w="7973">
                  <a:moveTo>
                    <a:pt x="4835" y="1"/>
                  </a:moveTo>
                  <a:cubicBezTo>
                    <a:pt x="3371" y="1"/>
                    <a:pt x="1682" y="1061"/>
                    <a:pt x="574" y="2832"/>
                  </a:cubicBezTo>
                  <a:cubicBezTo>
                    <a:pt x="350" y="3194"/>
                    <a:pt x="159" y="3574"/>
                    <a:pt x="1" y="3967"/>
                  </a:cubicBezTo>
                  <a:cubicBezTo>
                    <a:pt x="1041" y="2816"/>
                    <a:pt x="2338" y="2152"/>
                    <a:pt x="3495" y="2152"/>
                  </a:cubicBezTo>
                  <a:cubicBezTo>
                    <a:pt x="3991" y="2152"/>
                    <a:pt x="4461" y="2274"/>
                    <a:pt x="4874" y="2532"/>
                  </a:cubicBezTo>
                  <a:cubicBezTo>
                    <a:pt x="6251" y="3393"/>
                    <a:pt x="6550" y="5486"/>
                    <a:pt x="5720" y="7543"/>
                  </a:cubicBezTo>
                  <a:cubicBezTo>
                    <a:pt x="6006" y="7228"/>
                    <a:pt x="6264" y="6889"/>
                    <a:pt x="6490" y="6530"/>
                  </a:cubicBezTo>
                  <a:cubicBezTo>
                    <a:pt x="7973" y="4154"/>
                    <a:pt x="7851" y="1403"/>
                    <a:pt x="6218" y="382"/>
                  </a:cubicBezTo>
                  <a:cubicBezTo>
                    <a:pt x="5804" y="123"/>
                    <a:pt x="5332" y="1"/>
                    <a:pt x="4835"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5"/>
            <p:cNvSpPr/>
            <p:nvPr/>
          </p:nvSpPr>
          <p:spPr>
            <a:xfrm>
              <a:off x="3437150" y="2222325"/>
              <a:ext cx="410600" cy="329600"/>
            </a:xfrm>
            <a:custGeom>
              <a:rect b="b" l="l" r="r" t="t"/>
              <a:pathLst>
                <a:path extrusionOk="0" h="13184" w="16424">
                  <a:moveTo>
                    <a:pt x="6927" y="1"/>
                  </a:moveTo>
                  <a:cubicBezTo>
                    <a:pt x="4798" y="1"/>
                    <a:pt x="2867" y="892"/>
                    <a:pt x="1807" y="2590"/>
                  </a:cubicBezTo>
                  <a:cubicBezTo>
                    <a:pt x="1" y="5482"/>
                    <a:pt x="1403" y="9617"/>
                    <a:pt x="4941" y="11829"/>
                  </a:cubicBezTo>
                  <a:cubicBezTo>
                    <a:pt x="6402" y="12742"/>
                    <a:pt x="8000" y="13183"/>
                    <a:pt x="9499" y="13183"/>
                  </a:cubicBezTo>
                  <a:cubicBezTo>
                    <a:pt x="11628" y="13183"/>
                    <a:pt x="13558" y="12292"/>
                    <a:pt x="14618" y="10595"/>
                  </a:cubicBezTo>
                  <a:cubicBezTo>
                    <a:pt x="16424" y="7704"/>
                    <a:pt x="15022" y="3567"/>
                    <a:pt x="11484" y="1356"/>
                  </a:cubicBezTo>
                  <a:cubicBezTo>
                    <a:pt x="10023" y="443"/>
                    <a:pt x="8426" y="1"/>
                    <a:pt x="6927" y="1"/>
                  </a:cubicBez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5"/>
            <p:cNvSpPr/>
            <p:nvPr/>
          </p:nvSpPr>
          <p:spPr>
            <a:xfrm>
              <a:off x="3457175" y="2222350"/>
              <a:ext cx="383200" cy="243375"/>
            </a:xfrm>
            <a:custGeom>
              <a:rect b="b" l="l" r="r" t="t"/>
              <a:pathLst>
                <a:path extrusionOk="0" h="9735" w="15328">
                  <a:moveTo>
                    <a:pt x="6125" y="0"/>
                  </a:moveTo>
                  <a:cubicBezTo>
                    <a:pt x="3996" y="0"/>
                    <a:pt x="2066" y="892"/>
                    <a:pt x="1006" y="2589"/>
                  </a:cubicBezTo>
                  <a:cubicBezTo>
                    <a:pt x="94" y="4047"/>
                    <a:pt x="1" y="5820"/>
                    <a:pt x="584" y="7506"/>
                  </a:cubicBezTo>
                  <a:cubicBezTo>
                    <a:pt x="698" y="7205"/>
                    <a:pt x="839" y="6917"/>
                    <a:pt x="1006" y="6646"/>
                  </a:cubicBezTo>
                  <a:cubicBezTo>
                    <a:pt x="2066" y="4948"/>
                    <a:pt x="3997" y="4056"/>
                    <a:pt x="6126" y="4056"/>
                  </a:cubicBezTo>
                  <a:cubicBezTo>
                    <a:pt x="7625" y="4056"/>
                    <a:pt x="9222" y="4498"/>
                    <a:pt x="10683" y="5411"/>
                  </a:cubicBezTo>
                  <a:cubicBezTo>
                    <a:pt x="12437" y="6508"/>
                    <a:pt x="13664" y="8078"/>
                    <a:pt x="14238" y="9735"/>
                  </a:cubicBezTo>
                  <a:cubicBezTo>
                    <a:pt x="15327" y="6929"/>
                    <a:pt x="13884" y="3356"/>
                    <a:pt x="10683" y="1356"/>
                  </a:cubicBezTo>
                  <a:cubicBezTo>
                    <a:pt x="9221" y="442"/>
                    <a:pt x="7624" y="0"/>
                    <a:pt x="6125"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5"/>
            <p:cNvSpPr/>
            <p:nvPr/>
          </p:nvSpPr>
          <p:spPr>
            <a:xfrm>
              <a:off x="3400550" y="2398550"/>
              <a:ext cx="522875" cy="265175"/>
            </a:xfrm>
            <a:custGeom>
              <a:rect b="b" l="l" r="r" t="t"/>
              <a:pathLst>
                <a:path extrusionOk="0" h="10607" w="20915">
                  <a:moveTo>
                    <a:pt x="1" y="1"/>
                  </a:moveTo>
                  <a:lnTo>
                    <a:pt x="1" y="1"/>
                  </a:lnTo>
                  <a:cubicBezTo>
                    <a:pt x="152" y="3343"/>
                    <a:pt x="2310" y="6812"/>
                    <a:pt x="5913" y="8891"/>
                  </a:cubicBezTo>
                  <a:cubicBezTo>
                    <a:pt x="7918" y="10050"/>
                    <a:pt x="10074" y="10606"/>
                    <a:pt x="12104" y="10606"/>
                  </a:cubicBezTo>
                  <a:cubicBezTo>
                    <a:pt x="15298" y="10606"/>
                    <a:pt x="18180" y="9228"/>
                    <a:pt x="19669" y="6648"/>
                  </a:cubicBezTo>
                  <a:cubicBezTo>
                    <a:pt x="20771" y="4743"/>
                    <a:pt x="20915" y="2506"/>
                    <a:pt x="20275" y="352"/>
                  </a:cubicBezTo>
                  <a:lnTo>
                    <a:pt x="20275" y="352"/>
                  </a:lnTo>
                  <a:cubicBezTo>
                    <a:pt x="20340" y="1800"/>
                    <a:pt x="20034" y="3222"/>
                    <a:pt x="19299" y="4497"/>
                  </a:cubicBezTo>
                  <a:cubicBezTo>
                    <a:pt x="17810" y="7077"/>
                    <a:pt x="14928" y="8455"/>
                    <a:pt x="11735" y="8455"/>
                  </a:cubicBezTo>
                  <a:cubicBezTo>
                    <a:pt x="9705" y="8455"/>
                    <a:pt x="7548" y="7898"/>
                    <a:pt x="5543" y="6740"/>
                  </a:cubicBezTo>
                  <a:cubicBezTo>
                    <a:pt x="2712" y="5107"/>
                    <a:pt x="778" y="2615"/>
                    <a:pt x="1"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5"/>
            <p:cNvSpPr/>
            <p:nvPr/>
          </p:nvSpPr>
          <p:spPr>
            <a:xfrm>
              <a:off x="3791800" y="2814000"/>
              <a:ext cx="317825" cy="184550"/>
            </a:xfrm>
            <a:custGeom>
              <a:rect b="b" l="l" r="r" t="t"/>
              <a:pathLst>
                <a:path extrusionOk="0" h="7382" w="12713">
                  <a:moveTo>
                    <a:pt x="4378" y="0"/>
                  </a:moveTo>
                  <a:cubicBezTo>
                    <a:pt x="2742" y="0"/>
                    <a:pt x="1332" y="608"/>
                    <a:pt x="587" y="1801"/>
                  </a:cubicBezTo>
                  <a:cubicBezTo>
                    <a:pt x="157" y="2489"/>
                    <a:pt x="1" y="3292"/>
                    <a:pt x="81" y="4129"/>
                  </a:cubicBezTo>
                  <a:cubicBezTo>
                    <a:pt x="130" y="3570"/>
                    <a:pt x="290" y="3035"/>
                    <a:pt x="587" y="2560"/>
                  </a:cubicBezTo>
                  <a:cubicBezTo>
                    <a:pt x="1332" y="1367"/>
                    <a:pt x="2742" y="759"/>
                    <a:pt x="4378" y="759"/>
                  </a:cubicBezTo>
                  <a:cubicBezTo>
                    <a:pt x="5785" y="759"/>
                    <a:pt x="7358" y="1208"/>
                    <a:pt x="8819" y="2122"/>
                  </a:cubicBezTo>
                  <a:cubicBezTo>
                    <a:pt x="10999" y="3483"/>
                    <a:pt x="12358" y="5521"/>
                    <a:pt x="12540" y="7381"/>
                  </a:cubicBezTo>
                  <a:cubicBezTo>
                    <a:pt x="12712" y="5337"/>
                    <a:pt x="11301" y="2912"/>
                    <a:pt x="8819" y="1363"/>
                  </a:cubicBezTo>
                  <a:cubicBezTo>
                    <a:pt x="7357" y="450"/>
                    <a:pt x="5784" y="0"/>
                    <a:pt x="4378"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5"/>
            <p:cNvSpPr/>
            <p:nvPr/>
          </p:nvSpPr>
          <p:spPr>
            <a:xfrm>
              <a:off x="3823150" y="2917775"/>
              <a:ext cx="239000" cy="142875"/>
            </a:xfrm>
            <a:custGeom>
              <a:rect b="b" l="l" r="r" t="t"/>
              <a:pathLst>
                <a:path extrusionOk="0" h="5715" w="9560">
                  <a:moveTo>
                    <a:pt x="296" y="1"/>
                  </a:moveTo>
                  <a:lnTo>
                    <a:pt x="296" y="1"/>
                  </a:lnTo>
                  <a:cubicBezTo>
                    <a:pt x="0" y="1559"/>
                    <a:pt x="1039" y="3497"/>
                    <a:pt x="2982" y="4711"/>
                  </a:cubicBezTo>
                  <a:cubicBezTo>
                    <a:pt x="4058" y="5384"/>
                    <a:pt x="5216" y="5715"/>
                    <a:pt x="6252" y="5715"/>
                  </a:cubicBezTo>
                  <a:cubicBezTo>
                    <a:pt x="7456" y="5715"/>
                    <a:pt x="8494" y="5267"/>
                    <a:pt x="9043" y="4389"/>
                  </a:cubicBezTo>
                  <a:cubicBezTo>
                    <a:pt x="9560" y="3562"/>
                    <a:pt x="9539" y="2512"/>
                    <a:pt x="9093" y="1488"/>
                  </a:cubicBezTo>
                  <a:lnTo>
                    <a:pt x="9093" y="1488"/>
                  </a:lnTo>
                  <a:cubicBezTo>
                    <a:pt x="9033" y="1798"/>
                    <a:pt x="8943" y="2097"/>
                    <a:pt x="8774" y="2367"/>
                  </a:cubicBezTo>
                  <a:cubicBezTo>
                    <a:pt x="8226" y="3244"/>
                    <a:pt x="7188" y="3691"/>
                    <a:pt x="5984" y="3691"/>
                  </a:cubicBezTo>
                  <a:cubicBezTo>
                    <a:pt x="4948" y="3691"/>
                    <a:pt x="3789" y="3360"/>
                    <a:pt x="2713" y="2688"/>
                  </a:cubicBezTo>
                  <a:cubicBezTo>
                    <a:pt x="1565" y="1970"/>
                    <a:pt x="731" y="998"/>
                    <a:pt x="296"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5"/>
            <p:cNvSpPr/>
            <p:nvPr/>
          </p:nvSpPr>
          <p:spPr>
            <a:xfrm>
              <a:off x="4323200" y="2222175"/>
              <a:ext cx="627375" cy="522850"/>
            </a:xfrm>
            <a:custGeom>
              <a:rect b="b" l="l" r="r" t="t"/>
              <a:pathLst>
                <a:path extrusionOk="0" h="20914" w="25095">
                  <a:moveTo>
                    <a:pt x="11445" y="1"/>
                  </a:moveTo>
                  <a:cubicBezTo>
                    <a:pt x="7998" y="1"/>
                    <a:pt x="4771" y="1556"/>
                    <a:pt x="2955" y="4463"/>
                  </a:cubicBezTo>
                  <a:cubicBezTo>
                    <a:pt x="1" y="9195"/>
                    <a:pt x="1898" y="15715"/>
                    <a:pt x="7195" y="19024"/>
                  </a:cubicBezTo>
                  <a:cubicBezTo>
                    <a:pt x="9237" y="20301"/>
                    <a:pt x="11487" y="20913"/>
                    <a:pt x="13650" y="20913"/>
                  </a:cubicBezTo>
                  <a:cubicBezTo>
                    <a:pt x="17096" y="20913"/>
                    <a:pt x="20322" y="19357"/>
                    <a:pt x="22138" y="16451"/>
                  </a:cubicBezTo>
                  <a:cubicBezTo>
                    <a:pt x="25095" y="11719"/>
                    <a:pt x="23198" y="5200"/>
                    <a:pt x="17900" y="1890"/>
                  </a:cubicBezTo>
                  <a:cubicBezTo>
                    <a:pt x="15858" y="614"/>
                    <a:pt x="13608" y="1"/>
                    <a:pt x="11445" y="1"/>
                  </a:cubicBez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5"/>
            <p:cNvSpPr/>
            <p:nvPr/>
          </p:nvSpPr>
          <p:spPr>
            <a:xfrm>
              <a:off x="4336600" y="2222175"/>
              <a:ext cx="571425" cy="423300"/>
            </a:xfrm>
            <a:custGeom>
              <a:rect b="b" l="l" r="r" t="t"/>
              <a:pathLst>
                <a:path extrusionOk="0" h="16932" w="22857">
                  <a:moveTo>
                    <a:pt x="10909" y="1"/>
                  </a:moveTo>
                  <a:cubicBezTo>
                    <a:pt x="7463" y="1"/>
                    <a:pt x="4236" y="1556"/>
                    <a:pt x="2419" y="4463"/>
                  </a:cubicBezTo>
                  <a:cubicBezTo>
                    <a:pt x="1" y="8335"/>
                    <a:pt x="835" y="13403"/>
                    <a:pt x="4119" y="16931"/>
                  </a:cubicBezTo>
                  <a:cubicBezTo>
                    <a:pt x="3753" y="14678"/>
                    <a:pt x="4130" y="12374"/>
                    <a:pt x="5374" y="10383"/>
                  </a:cubicBezTo>
                  <a:cubicBezTo>
                    <a:pt x="7190" y="7476"/>
                    <a:pt x="10416" y="5920"/>
                    <a:pt x="13862" y="5920"/>
                  </a:cubicBezTo>
                  <a:cubicBezTo>
                    <a:pt x="16025" y="5920"/>
                    <a:pt x="18275" y="6533"/>
                    <a:pt x="20317" y="7810"/>
                  </a:cubicBezTo>
                  <a:cubicBezTo>
                    <a:pt x="21252" y="8393"/>
                    <a:pt x="22105" y="9098"/>
                    <a:pt x="22856" y="9904"/>
                  </a:cubicBezTo>
                  <a:cubicBezTo>
                    <a:pt x="22352" y="6803"/>
                    <a:pt x="20434" y="3807"/>
                    <a:pt x="17364" y="1890"/>
                  </a:cubicBezTo>
                  <a:cubicBezTo>
                    <a:pt x="15322" y="614"/>
                    <a:pt x="13072" y="1"/>
                    <a:pt x="10909"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5"/>
            <p:cNvSpPr/>
            <p:nvPr/>
          </p:nvSpPr>
          <p:spPr>
            <a:xfrm>
              <a:off x="4281950" y="2437050"/>
              <a:ext cx="721350" cy="453350"/>
            </a:xfrm>
            <a:custGeom>
              <a:rect b="b" l="l" r="r" t="t"/>
              <a:pathLst>
                <a:path extrusionOk="0" h="18134" w="28854">
                  <a:moveTo>
                    <a:pt x="28058" y="0"/>
                  </a:moveTo>
                  <a:lnTo>
                    <a:pt x="28058" y="0"/>
                  </a:lnTo>
                  <a:cubicBezTo>
                    <a:pt x="28080" y="2745"/>
                    <a:pt x="27337" y="5555"/>
                    <a:pt x="25753" y="8089"/>
                  </a:cubicBezTo>
                  <a:cubicBezTo>
                    <a:pt x="22924" y="12618"/>
                    <a:pt x="18125" y="15129"/>
                    <a:pt x="13300" y="15129"/>
                  </a:cubicBezTo>
                  <a:cubicBezTo>
                    <a:pt x="10820" y="15129"/>
                    <a:pt x="8334" y="14465"/>
                    <a:pt x="6104" y="13072"/>
                  </a:cubicBezTo>
                  <a:cubicBezTo>
                    <a:pt x="2863" y="11046"/>
                    <a:pt x="773" y="7856"/>
                    <a:pt x="0" y="4319"/>
                  </a:cubicBezTo>
                  <a:lnTo>
                    <a:pt x="0" y="4319"/>
                  </a:lnTo>
                  <a:cubicBezTo>
                    <a:pt x="35" y="9000"/>
                    <a:pt x="2299" y="13488"/>
                    <a:pt x="6439" y="16077"/>
                  </a:cubicBezTo>
                  <a:cubicBezTo>
                    <a:pt x="8669" y="17470"/>
                    <a:pt x="11155" y="18134"/>
                    <a:pt x="13635" y="18134"/>
                  </a:cubicBezTo>
                  <a:cubicBezTo>
                    <a:pt x="18460" y="18134"/>
                    <a:pt x="23259" y="15623"/>
                    <a:pt x="26090" y="11093"/>
                  </a:cubicBezTo>
                  <a:cubicBezTo>
                    <a:pt x="28259" y="7622"/>
                    <a:pt x="28853" y="3628"/>
                    <a:pt x="28058"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5"/>
            <p:cNvSpPr/>
            <p:nvPr/>
          </p:nvSpPr>
          <p:spPr>
            <a:xfrm>
              <a:off x="3841600" y="1870125"/>
              <a:ext cx="131525" cy="89525"/>
            </a:xfrm>
            <a:custGeom>
              <a:rect b="b" l="l" r="r" t="t"/>
              <a:pathLst>
                <a:path extrusionOk="0" h="3581" w="5261">
                  <a:moveTo>
                    <a:pt x="2080" y="1"/>
                  </a:moveTo>
                  <a:cubicBezTo>
                    <a:pt x="1232" y="1"/>
                    <a:pt x="525" y="360"/>
                    <a:pt x="307" y="984"/>
                  </a:cubicBezTo>
                  <a:cubicBezTo>
                    <a:pt x="1" y="1867"/>
                    <a:pt x="793" y="2942"/>
                    <a:pt x="2075" y="3388"/>
                  </a:cubicBezTo>
                  <a:cubicBezTo>
                    <a:pt x="2451" y="3519"/>
                    <a:pt x="2828" y="3581"/>
                    <a:pt x="3180" y="3581"/>
                  </a:cubicBezTo>
                  <a:cubicBezTo>
                    <a:pt x="4029" y="3581"/>
                    <a:pt x="4737" y="3221"/>
                    <a:pt x="4953" y="2596"/>
                  </a:cubicBezTo>
                  <a:cubicBezTo>
                    <a:pt x="5260" y="1716"/>
                    <a:pt x="4468" y="638"/>
                    <a:pt x="3184" y="193"/>
                  </a:cubicBezTo>
                  <a:cubicBezTo>
                    <a:pt x="2808" y="63"/>
                    <a:pt x="2432" y="1"/>
                    <a:pt x="2080" y="1"/>
                  </a:cubicBez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5"/>
            <p:cNvSpPr/>
            <p:nvPr/>
          </p:nvSpPr>
          <p:spPr>
            <a:xfrm>
              <a:off x="3838850" y="1898975"/>
              <a:ext cx="158975" cy="83000"/>
            </a:xfrm>
            <a:custGeom>
              <a:rect b="b" l="l" r="r" t="t"/>
              <a:pathLst>
                <a:path extrusionOk="0" h="3320" w="6359">
                  <a:moveTo>
                    <a:pt x="5636" y="1"/>
                  </a:moveTo>
                  <a:lnTo>
                    <a:pt x="5636" y="1"/>
                  </a:lnTo>
                  <a:cubicBezTo>
                    <a:pt x="5890" y="491"/>
                    <a:pt x="5963" y="1007"/>
                    <a:pt x="5798" y="1483"/>
                  </a:cubicBezTo>
                  <a:cubicBezTo>
                    <a:pt x="5505" y="2329"/>
                    <a:pt x="4547" y="2816"/>
                    <a:pt x="3396" y="2816"/>
                  </a:cubicBezTo>
                  <a:cubicBezTo>
                    <a:pt x="2919" y="2816"/>
                    <a:pt x="2408" y="2732"/>
                    <a:pt x="1897" y="2555"/>
                  </a:cubicBezTo>
                  <a:cubicBezTo>
                    <a:pt x="1097" y="2278"/>
                    <a:pt x="438" y="1815"/>
                    <a:pt x="0" y="1283"/>
                  </a:cubicBezTo>
                  <a:lnTo>
                    <a:pt x="0" y="1283"/>
                  </a:lnTo>
                  <a:cubicBezTo>
                    <a:pt x="386" y="2022"/>
                    <a:pt x="1186" y="2696"/>
                    <a:pt x="2234" y="3059"/>
                  </a:cubicBezTo>
                  <a:cubicBezTo>
                    <a:pt x="2743" y="3236"/>
                    <a:pt x="3252" y="3319"/>
                    <a:pt x="3729" y="3319"/>
                  </a:cubicBezTo>
                  <a:cubicBezTo>
                    <a:pt x="4880" y="3319"/>
                    <a:pt x="5840" y="2832"/>
                    <a:pt x="6134" y="1986"/>
                  </a:cubicBezTo>
                  <a:cubicBezTo>
                    <a:pt x="6358" y="1343"/>
                    <a:pt x="6146" y="623"/>
                    <a:pt x="5636"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5"/>
            <p:cNvSpPr/>
            <p:nvPr/>
          </p:nvSpPr>
          <p:spPr>
            <a:xfrm>
              <a:off x="3843750" y="1870125"/>
              <a:ext cx="115700" cy="72425"/>
            </a:xfrm>
            <a:custGeom>
              <a:rect b="b" l="l" r="r" t="t"/>
              <a:pathLst>
                <a:path extrusionOk="0" h="2897" w="4628">
                  <a:moveTo>
                    <a:pt x="1995" y="1"/>
                  </a:moveTo>
                  <a:cubicBezTo>
                    <a:pt x="1145" y="1"/>
                    <a:pt x="438" y="361"/>
                    <a:pt x="221" y="985"/>
                  </a:cubicBezTo>
                  <a:cubicBezTo>
                    <a:pt x="0" y="1626"/>
                    <a:pt x="362" y="2369"/>
                    <a:pt x="1066" y="2897"/>
                  </a:cubicBezTo>
                  <a:cubicBezTo>
                    <a:pt x="787" y="2481"/>
                    <a:pt x="681" y="2026"/>
                    <a:pt x="825" y="1610"/>
                  </a:cubicBezTo>
                  <a:cubicBezTo>
                    <a:pt x="1042" y="986"/>
                    <a:pt x="1749" y="627"/>
                    <a:pt x="2598" y="627"/>
                  </a:cubicBezTo>
                  <a:cubicBezTo>
                    <a:pt x="2950" y="627"/>
                    <a:pt x="3326" y="689"/>
                    <a:pt x="3702" y="819"/>
                  </a:cubicBezTo>
                  <a:cubicBezTo>
                    <a:pt x="4034" y="935"/>
                    <a:pt x="4347" y="1101"/>
                    <a:pt x="4627" y="1313"/>
                  </a:cubicBezTo>
                  <a:cubicBezTo>
                    <a:pt x="4313" y="845"/>
                    <a:pt x="3778" y="429"/>
                    <a:pt x="3100" y="193"/>
                  </a:cubicBezTo>
                  <a:cubicBezTo>
                    <a:pt x="2724" y="63"/>
                    <a:pt x="2347" y="1"/>
                    <a:pt x="1995"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5"/>
            <p:cNvSpPr/>
            <p:nvPr/>
          </p:nvSpPr>
          <p:spPr>
            <a:xfrm>
              <a:off x="4392400" y="1854975"/>
              <a:ext cx="103600" cy="92125"/>
            </a:xfrm>
            <a:custGeom>
              <a:rect b="b" l="l" r="r" t="t"/>
              <a:pathLst>
                <a:path extrusionOk="0" h="3685" w="4144">
                  <a:moveTo>
                    <a:pt x="1523" y="1"/>
                  </a:moveTo>
                  <a:cubicBezTo>
                    <a:pt x="912" y="1"/>
                    <a:pt x="355" y="235"/>
                    <a:pt x="1" y="641"/>
                  </a:cubicBezTo>
                  <a:cubicBezTo>
                    <a:pt x="135" y="619"/>
                    <a:pt x="271" y="608"/>
                    <a:pt x="406" y="608"/>
                  </a:cubicBezTo>
                  <a:cubicBezTo>
                    <a:pt x="687" y="608"/>
                    <a:pt x="967" y="655"/>
                    <a:pt x="1232" y="750"/>
                  </a:cubicBezTo>
                  <a:cubicBezTo>
                    <a:pt x="2370" y="1146"/>
                    <a:pt x="3026" y="2235"/>
                    <a:pt x="2694" y="3185"/>
                  </a:cubicBezTo>
                  <a:cubicBezTo>
                    <a:pt x="2631" y="3368"/>
                    <a:pt x="2535" y="3537"/>
                    <a:pt x="2408" y="3684"/>
                  </a:cubicBezTo>
                  <a:cubicBezTo>
                    <a:pt x="3063" y="3566"/>
                    <a:pt x="3608" y="3172"/>
                    <a:pt x="3814" y="2579"/>
                  </a:cubicBezTo>
                  <a:cubicBezTo>
                    <a:pt x="4144" y="1628"/>
                    <a:pt x="3490" y="539"/>
                    <a:pt x="2351" y="143"/>
                  </a:cubicBezTo>
                  <a:cubicBezTo>
                    <a:pt x="2073" y="47"/>
                    <a:pt x="1793" y="1"/>
                    <a:pt x="1523"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5"/>
            <p:cNvSpPr/>
            <p:nvPr/>
          </p:nvSpPr>
          <p:spPr>
            <a:xfrm>
              <a:off x="4318850" y="1823500"/>
              <a:ext cx="212250" cy="166600"/>
            </a:xfrm>
            <a:custGeom>
              <a:rect b="b" l="l" r="r" t="t"/>
              <a:pathLst>
                <a:path extrusionOk="0" h="6664" w="8490">
                  <a:moveTo>
                    <a:pt x="1850" y="0"/>
                  </a:moveTo>
                  <a:lnTo>
                    <a:pt x="1850" y="0"/>
                  </a:lnTo>
                  <a:cubicBezTo>
                    <a:pt x="1215" y="440"/>
                    <a:pt x="741" y="1056"/>
                    <a:pt x="535" y="1805"/>
                  </a:cubicBezTo>
                  <a:cubicBezTo>
                    <a:pt x="1" y="3748"/>
                    <a:pt x="1452" y="5840"/>
                    <a:pt x="3777" y="6480"/>
                  </a:cubicBezTo>
                  <a:cubicBezTo>
                    <a:pt x="4233" y="6605"/>
                    <a:pt x="4687" y="6664"/>
                    <a:pt x="5127" y="6664"/>
                  </a:cubicBezTo>
                  <a:cubicBezTo>
                    <a:pt x="6531" y="6664"/>
                    <a:pt x="7792" y="6061"/>
                    <a:pt x="8490" y="5060"/>
                  </a:cubicBezTo>
                  <a:lnTo>
                    <a:pt x="8490" y="5060"/>
                  </a:lnTo>
                  <a:cubicBezTo>
                    <a:pt x="7806" y="5527"/>
                    <a:pt x="6937" y="5791"/>
                    <a:pt x="6006" y="5791"/>
                  </a:cubicBezTo>
                  <a:cubicBezTo>
                    <a:pt x="5563" y="5791"/>
                    <a:pt x="5107" y="5732"/>
                    <a:pt x="4650" y="5606"/>
                  </a:cubicBezTo>
                  <a:cubicBezTo>
                    <a:pt x="2325" y="4969"/>
                    <a:pt x="873" y="2876"/>
                    <a:pt x="1406" y="934"/>
                  </a:cubicBezTo>
                  <a:cubicBezTo>
                    <a:pt x="1499" y="593"/>
                    <a:pt x="1657" y="283"/>
                    <a:pt x="1850"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5"/>
            <p:cNvSpPr/>
            <p:nvPr/>
          </p:nvSpPr>
          <p:spPr>
            <a:xfrm>
              <a:off x="4959950" y="1941925"/>
              <a:ext cx="65125" cy="52875"/>
            </a:xfrm>
            <a:custGeom>
              <a:rect b="b" l="l" r="r" t="t"/>
              <a:pathLst>
                <a:path extrusionOk="0" h="2115" w="2605">
                  <a:moveTo>
                    <a:pt x="2364" y="1"/>
                  </a:moveTo>
                  <a:lnTo>
                    <a:pt x="2364" y="1"/>
                  </a:lnTo>
                  <a:cubicBezTo>
                    <a:pt x="2386" y="344"/>
                    <a:pt x="2280" y="717"/>
                    <a:pt x="2031" y="1035"/>
                  </a:cubicBezTo>
                  <a:cubicBezTo>
                    <a:pt x="1727" y="1421"/>
                    <a:pt x="1294" y="1632"/>
                    <a:pt x="888" y="1632"/>
                  </a:cubicBezTo>
                  <a:cubicBezTo>
                    <a:pt x="653" y="1632"/>
                    <a:pt x="427" y="1561"/>
                    <a:pt x="240" y="1414"/>
                  </a:cubicBezTo>
                  <a:cubicBezTo>
                    <a:pt x="145" y="1340"/>
                    <a:pt x="63" y="1248"/>
                    <a:pt x="1" y="1144"/>
                  </a:cubicBezTo>
                  <a:lnTo>
                    <a:pt x="1" y="1144"/>
                  </a:lnTo>
                  <a:cubicBezTo>
                    <a:pt x="29" y="1441"/>
                    <a:pt x="148" y="1716"/>
                    <a:pt x="382" y="1898"/>
                  </a:cubicBezTo>
                  <a:cubicBezTo>
                    <a:pt x="569" y="2044"/>
                    <a:pt x="795" y="2114"/>
                    <a:pt x="1029" y="2114"/>
                  </a:cubicBezTo>
                  <a:cubicBezTo>
                    <a:pt x="1436" y="2114"/>
                    <a:pt x="1869" y="1904"/>
                    <a:pt x="2173" y="1518"/>
                  </a:cubicBezTo>
                  <a:cubicBezTo>
                    <a:pt x="2551" y="1036"/>
                    <a:pt x="2604" y="434"/>
                    <a:pt x="2364"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5"/>
            <p:cNvSpPr/>
            <p:nvPr/>
          </p:nvSpPr>
          <p:spPr>
            <a:xfrm>
              <a:off x="4536100" y="1474475"/>
              <a:ext cx="71925" cy="49275"/>
            </a:xfrm>
            <a:custGeom>
              <a:rect b="b" l="l" r="r" t="t"/>
              <a:pathLst>
                <a:path extrusionOk="0" h="1971" w="2877">
                  <a:moveTo>
                    <a:pt x="1573" y="1"/>
                  </a:moveTo>
                  <a:cubicBezTo>
                    <a:pt x="1277" y="1"/>
                    <a:pt x="964" y="88"/>
                    <a:pt x="679" y="270"/>
                  </a:cubicBezTo>
                  <a:cubicBezTo>
                    <a:pt x="356" y="474"/>
                    <a:pt x="116" y="783"/>
                    <a:pt x="1" y="1147"/>
                  </a:cubicBezTo>
                  <a:cubicBezTo>
                    <a:pt x="116" y="1000"/>
                    <a:pt x="250" y="862"/>
                    <a:pt x="423" y="753"/>
                  </a:cubicBezTo>
                  <a:cubicBezTo>
                    <a:pt x="708" y="572"/>
                    <a:pt x="1022" y="484"/>
                    <a:pt x="1318" y="484"/>
                  </a:cubicBezTo>
                  <a:cubicBezTo>
                    <a:pt x="1741" y="484"/>
                    <a:pt x="2128" y="664"/>
                    <a:pt x="2345" y="1003"/>
                  </a:cubicBezTo>
                  <a:cubicBezTo>
                    <a:pt x="2527" y="1292"/>
                    <a:pt x="2554" y="1639"/>
                    <a:pt x="2449" y="1971"/>
                  </a:cubicBezTo>
                  <a:cubicBezTo>
                    <a:pt x="2797" y="1525"/>
                    <a:pt x="2876" y="954"/>
                    <a:pt x="2601" y="521"/>
                  </a:cubicBezTo>
                  <a:cubicBezTo>
                    <a:pt x="2384" y="180"/>
                    <a:pt x="1997" y="1"/>
                    <a:pt x="1573"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5"/>
            <p:cNvSpPr/>
            <p:nvPr/>
          </p:nvSpPr>
          <p:spPr>
            <a:xfrm>
              <a:off x="4945775" y="1613600"/>
              <a:ext cx="68825" cy="55300"/>
            </a:xfrm>
            <a:custGeom>
              <a:rect b="b" l="l" r="r" t="t"/>
              <a:pathLst>
                <a:path extrusionOk="0" h="2212" w="2753">
                  <a:moveTo>
                    <a:pt x="1326" y="0"/>
                  </a:moveTo>
                  <a:cubicBezTo>
                    <a:pt x="1156" y="0"/>
                    <a:pt x="980" y="26"/>
                    <a:pt x="805" y="81"/>
                  </a:cubicBezTo>
                  <a:cubicBezTo>
                    <a:pt x="487" y="179"/>
                    <a:pt x="207" y="370"/>
                    <a:pt x="0" y="630"/>
                  </a:cubicBezTo>
                  <a:cubicBezTo>
                    <a:pt x="147" y="522"/>
                    <a:pt x="310" y="440"/>
                    <a:pt x="483" y="385"/>
                  </a:cubicBezTo>
                  <a:cubicBezTo>
                    <a:pt x="657" y="330"/>
                    <a:pt x="833" y="304"/>
                    <a:pt x="1003" y="304"/>
                  </a:cubicBezTo>
                  <a:cubicBezTo>
                    <a:pt x="1594" y="304"/>
                    <a:pt x="2114" y="618"/>
                    <a:pt x="2272" y="1126"/>
                  </a:cubicBezTo>
                  <a:cubicBezTo>
                    <a:pt x="2389" y="1501"/>
                    <a:pt x="2281" y="1894"/>
                    <a:pt x="2025" y="2212"/>
                  </a:cubicBezTo>
                  <a:cubicBezTo>
                    <a:pt x="2506" y="1875"/>
                    <a:pt x="2753" y="1328"/>
                    <a:pt x="2594" y="822"/>
                  </a:cubicBezTo>
                  <a:cubicBezTo>
                    <a:pt x="2435" y="314"/>
                    <a:pt x="1917" y="0"/>
                    <a:pt x="1326"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5"/>
            <p:cNvSpPr/>
            <p:nvPr/>
          </p:nvSpPr>
          <p:spPr>
            <a:xfrm>
              <a:off x="4552850" y="1239350"/>
              <a:ext cx="139350" cy="72575"/>
            </a:xfrm>
            <a:custGeom>
              <a:rect b="b" l="l" r="r" t="t"/>
              <a:pathLst>
                <a:path extrusionOk="0" h="2903" w="5574">
                  <a:moveTo>
                    <a:pt x="2321" y="1"/>
                  </a:moveTo>
                  <a:cubicBezTo>
                    <a:pt x="1174" y="1"/>
                    <a:pt x="271" y="424"/>
                    <a:pt x="130" y="1110"/>
                  </a:cubicBezTo>
                  <a:cubicBezTo>
                    <a:pt x="1" y="1755"/>
                    <a:pt x="586" y="2447"/>
                    <a:pt x="1534" y="2902"/>
                  </a:cubicBezTo>
                  <a:cubicBezTo>
                    <a:pt x="1253" y="2575"/>
                    <a:pt x="1114" y="2219"/>
                    <a:pt x="1183" y="1878"/>
                  </a:cubicBezTo>
                  <a:cubicBezTo>
                    <a:pt x="1324" y="1192"/>
                    <a:pt x="2229" y="768"/>
                    <a:pt x="3376" y="768"/>
                  </a:cubicBezTo>
                  <a:cubicBezTo>
                    <a:pt x="3702" y="768"/>
                    <a:pt x="4047" y="802"/>
                    <a:pt x="4400" y="874"/>
                  </a:cubicBezTo>
                  <a:cubicBezTo>
                    <a:pt x="4806" y="956"/>
                    <a:pt x="5200" y="1089"/>
                    <a:pt x="5573" y="1268"/>
                  </a:cubicBezTo>
                  <a:cubicBezTo>
                    <a:pt x="5134" y="752"/>
                    <a:pt x="4328" y="307"/>
                    <a:pt x="3349" y="107"/>
                  </a:cubicBezTo>
                  <a:cubicBezTo>
                    <a:pt x="2995" y="35"/>
                    <a:pt x="2648" y="1"/>
                    <a:pt x="2321"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5"/>
            <p:cNvSpPr/>
            <p:nvPr/>
          </p:nvSpPr>
          <p:spPr>
            <a:xfrm>
              <a:off x="3174425" y="2413200"/>
              <a:ext cx="143600" cy="231125"/>
            </a:xfrm>
            <a:custGeom>
              <a:rect b="b" l="l" r="r" t="t"/>
              <a:pathLst>
                <a:path extrusionOk="0" h="9245" w="5744">
                  <a:moveTo>
                    <a:pt x="794" y="0"/>
                  </a:moveTo>
                  <a:cubicBezTo>
                    <a:pt x="633" y="0"/>
                    <a:pt x="482" y="33"/>
                    <a:pt x="343" y="101"/>
                  </a:cubicBezTo>
                  <a:cubicBezTo>
                    <a:pt x="125" y="208"/>
                    <a:pt x="43" y="404"/>
                    <a:pt x="0" y="431"/>
                  </a:cubicBezTo>
                  <a:cubicBezTo>
                    <a:pt x="721" y="679"/>
                    <a:pt x="2182" y="2101"/>
                    <a:pt x="3238" y="4311"/>
                  </a:cubicBezTo>
                  <a:cubicBezTo>
                    <a:pt x="4253" y="6437"/>
                    <a:pt x="4118" y="8413"/>
                    <a:pt x="3924" y="9192"/>
                  </a:cubicBezTo>
                  <a:cubicBezTo>
                    <a:pt x="4024" y="9227"/>
                    <a:pt x="4129" y="9244"/>
                    <a:pt x="4232" y="9244"/>
                  </a:cubicBezTo>
                  <a:cubicBezTo>
                    <a:pt x="4379" y="9244"/>
                    <a:pt x="4524" y="9210"/>
                    <a:pt x="4657" y="9141"/>
                  </a:cubicBezTo>
                  <a:cubicBezTo>
                    <a:pt x="5743" y="8623"/>
                    <a:pt x="5658" y="6179"/>
                    <a:pt x="4466" y="3683"/>
                  </a:cubicBezTo>
                  <a:cubicBezTo>
                    <a:pt x="3428" y="1507"/>
                    <a:pt x="1887" y="0"/>
                    <a:pt x="794"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5"/>
            <p:cNvSpPr/>
            <p:nvPr/>
          </p:nvSpPr>
          <p:spPr>
            <a:xfrm>
              <a:off x="3159675" y="2422900"/>
              <a:ext cx="135100" cy="220575"/>
            </a:xfrm>
            <a:custGeom>
              <a:rect b="b" l="l" r="r" t="t"/>
              <a:pathLst>
                <a:path extrusionOk="0" h="8823" w="5404">
                  <a:moveTo>
                    <a:pt x="761" y="0"/>
                  </a:moveTo>
                  <a:cubicBezTo>
                    <a:pt x="707" y="0"/>
                    <a:pt x="657" y="11"/>
                    <a:pt x="612" y="32"/>
                  </a:cubicBezTo>
                  <a:cubicBezTo>
                    <a:pt x="1" y="325"/>
                    <a:pt x="443" y="2520"/>
                    <a:pt x="1596" y="4939"/>
                  </a:cubicBezTo>
                  <a:cubicBezTo>
                    <a:pt x="2664" y="7178"/>
                    <a:pt x="3971" y="8822"/>
                    <a:pt x="4643" y="8822"/>
                  </a:cubicBezTo>
                  <a:cubicBezTo>
                    <a:pt x="4697" y="8822"/>
                    <a:pt x="4747" y="8812"/>
                    <a:pt x="4792" y="8790"/>
                  </a:cubicBezTo>
                  <a:cubicBezTo>
                    <a:pt x="5404" y="8499"/>
                    <a:pt x="4963" y="6302"/>
                    <a:pt x="3809" y="3883"/>
                  </a:cubicBezTo>
                  <a:cubicBezTo>
                    <a:pt x="2740" y="1643"/>
                    <a:pt x="1433" y="0"/>
                    <a:pt x="761" y="0"/>
                  </a:cubicBez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5"/>
            <p:cNvSpPr/>
            <p:nvPr/>
          </p:nvSpPr>
          <p:spPr>
            <a:xfrm>
              <a:off x="3191800" y="2502975"/>
              <a:ext cx="102950" cy="140525"/>
            </a:xfrm>
            <a:custGeom>
              <a:rect b="b" l="l" r="r" t="t"/>
              <a:pathLst>
                <a:path extrusionOk="0" h="5621" w="4118">
                  <a:moveTo>
                    <a:pt x="2178" y="0"/>
                  </a:moveTo>
                  <a:cubicBezTo>
                    <a:pt x="3091" y="2130"/>
                    <a:pt x="3403" y="3948"/>
                    <a:pt x="2849" y="4212"/>
                  </a:cubicBezTo>
                  <a:cubicBezTo>
                    <a:pt x="2804" y="4233"/>
                    <a:pt x="2754" y="4244"/>
                    <a:pt x="2701" y="4244"/>
                  </a:cubicBezTo>
                  <a:cubicBezTo>
                    <a:pt x="2099" y="4244"/>
                    <a:pt x="993" y="2921"/>
                    <a:pt x="1" y="1040"/>
                  </a:cubicBezTo>
                  <a:lnTo>
                    <a:pt x="1" y="1040"/>
                  </a:lnTo>
                  <a:cubicBezTo>
                    <a:pt x="97" y="1271"/>
                    <a:pt x="198" y="1500"/>
                    <a:pt x="312" y="1738"/>
                  </a:cubicBezTo>
                  <a:cubicBezTo>
                    <a:pt x="1379" y="3976"/>
                    <a:pt x="2685" y="5620"/>
                    <a:pt x="3358" y="5620"/>
                  </a:cubicBezTo>
                  <a:cubicBezTo>
                    <a:pt x="3412" y="5620"/>
                    <a:pt x="3462" y="5610"/>
                    <a:pt x="3507" y="5588"/>
                  </a:cubicBezTo>
                  <a:cubicBezTo>
                    <a:pt x="4117" y="5296"/>
                    <a:pt x="3678" y="3099"/>
                    <a:pt x="2524" y="680"/>
                  </a:cubicBezTo>
                  <a:cubicBezTo>
                    <a:pt x="2411" y="444"/>
                    <a:pt x="2295" y="222"/>
                    <a:pt x="2178"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5"/>
            <p:cNvSpPr/>
            <p:nvPr/>
          </p:nvSpPr>
          <p:spPr>
            <a:xfrm>
              <a:off x="4908175" y="1614100"/>
              <a:ext cx="105525" cy="84650"/>
            </a:xfrm>
            <a:custGeom>
              <a:rect b="b" l="l" r="r" t="t"/>
              <a:pathLst>
                <a:path extrusionOk="0" h="3386" w="4221">
                  <a:moveTo>
                    <a:pt x="1000" y="1"/>
                  </a:moveTo>
                  <a:lnTo>
                    <a:pt x="1000" y="1"/>
                  </a:lnTo>
                  <a:cubicBezTo>
                    <a:pt x="327" y="531"/>
                    <a:pt x="1" y="1356"/>
                    <a:pt x="248" y="2113"/>
                  </a:cubicBezTo>
                  <a:cubicBezTo>
                    <a:pt x="502" y="2900"/>
                    <a:pt x="1297" y="3385"/>
                    <a:pt x="2193" y="3385"/>
                  </a:cubicBezTo>
                  <a:cubicBezTo>
                    <a:pt x="2454" y="3385"/>
                    <a:pt x="2723" y="3344"/>
                    <a:pt x="2990" y="3257"/>
                  </a:cubicBezTo>
                  <a:cubicBezTo>
                    <a:pt x="3482" y="3099"/>
                    <a:pt x="3912" y="2793"/>
                    <a:pt x="4220" y="2378"/>
                  </a:cubicBezTo>
                  <a:lnTo>
                    <a:pt x="4220" y="2378"/>
                  </a:lnTo>
                  <a:cubicBezTo>
                    <a:pt x="3980" y="2565"/>
                    <a:pt x="3711" y="2709"/>
                    <a:pt x="3423" y="2802"/>
                  </a:cubicBezTo>
                  <a:cubicBezTo>
                    <a:pt x="3156" y="2889"/>
                    <a:pt x="2887" y="2930"/>
                    <a:pt x="2626" y="2930"/>
                  </a:cubicBezTo>
                  <a:cubicBezTo>
                    <a:pt x="1730" y="2930"/>
                    <a:pt x="935" y="2445"/>
                    <a:pt x="679" y="1658"/>
                  </a:cubicBezTo>
                  <a:cubicBezTo>
                    <a:pt x="496" y="1090"/>
                    <a:pt x="638" y="493"/>
                    <a:pt x="1000"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3" name="Google Shape;813;p15"/>
          <p:cNvSpPr txBox="1"/>
          <p:nvPr>
            <p:ph idx="2" type="body"/>
          </p:nvPr>
        </p:nvSpPr>
        <p:spPr>
          <a:xfrm>
            <a:off x="934375" y="1922051"/>
            <a:ext cx="3536100" cy="23367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FFFFFF"/>
              </a:buClr>
              <a:buSzPts val="1400"/>
              <a:buNone/>
            </a:pPr>
            <a:r>
              <a:t/>
            </a:r>
            <a:endParaRPr/>
          </a:p>
        </p:txBody>
      </p:sp>
      <p:pic>
        <p:nvPicPr>
          <p:cNvPr id="814" name="Google Shape;814;p15"/>
          <p:cNvPicPr preferRelativeResize="0"/>
          <p:nvPr/>
        </p:nvPicPr>
        <p:blipFill rotWithShape="1">
          <a:blip r:embed="rId3">
            <a:alphaModFix/>
          </a:blip>
          <a:srcRect b="0" l="0" r="0" t="0"/>
          <a:stretch/>
        </p:blipFill>
        <p:spPr>
          <a:xfrm>
            <a:off x="294603" y="1865153"/>
            <a:ext cx="6455136" cy="24594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grpSp>
        <p:nvGrpSpPr>
          <p:cNvPr id="819" name="Google Shape;819;p16"/>
          <p:cNvGrpSpPr/>
          <p:nvPr/>
        </p:nvGrpSpPr>
        <p:grpSpPr>
          <a:xfrm>
            <a:off x="3491275" y="-1470000"/>
            <a:ext cx="8083500" cy="8083500"/>
            <a:chOff x="530250" y="-1470000"/>
            <a:chExt cx="8083500" cy="8083500"/>
          </a:xfrm>
        </p:grpSpPr>
        <p:sp>
          <p:nvSpPr>
            <p:cNvPr id="820" name="Google Shape;820;p16"/>
            <p:cNvSpPr/>
            <p:nvPr/>
          </p:nvSpPr>
          <p:spPr>
            <a:xfrm>
              <a:off x="530250" y="-1470000"/>
              <a:ext cx="8083500" cy="80835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21" name="Google Shape;821;p16"/>
            <p:cNvSpPr/>
            <p:nvPr/>
          </p:nvSpPr>
          <p:spPr>
            <a:xfrm>
              <a:off x="1185900" y="-814350"/>
              <a:ext cx="6772200" cy="6772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822" name="Google Shape;822;p16"/>
          <p:cNvSpPr txBox="1"/>
          <p:nvPr>
            <p:ph type="title"/>
          </p:nvPr>
        </p:nvSpPr>
        <p:spPr>
          <a:xfrm>
            <a:off x="4899974" y="2281702"/>
            <a:ext cx="3913100" cy="133804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Times New Roman"/>
                <a:ea typeface="Times New Roman"/>
                <a:cs typeface="Times New Roman"/>
                <a:sym typeface="Times New Roman"/>
              </a:rPr>
              <a:t>Đánh giá và kết quả</a:t>
            </a:r>
            <a:endParaRPr>
              <a:latin typeface="Times New Roman"/>
              <a:ea typeface="Times New Roman"/>
              <a:cs typeface="Times New Roman"/>
              <a:sym typeface="Times New Roman"/>
            </a:endParaRPr>
          </a:p>
        </p:txBody>
      </p:sp>
      <p:sp>
        <p:nvSpPr>
          <p:cNvPr id="823" name="Google Shape;823;p16"/>
          <p:cNvSpPr txBox="1"/>
          <p:nvPr>
            <p:ph idx="2" type="title"/>
          </p:nvPr>
        </p:nvSpPr>
        <p:spPr>
          <a:xfrm>
            <a:off x="4968482" y="1287486"/>
            <a:ext cx="2383800" cy="79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latin typeface="Times New Roman"/>
                <a:ea typeface="Times New Roman"/>
                <a:cs typeface="Times New Roman"/>
                <a:sym typeface="Times New Roman"/>
              </a:rPr>
              <a:t>04</a:t>
            </a:r>
            <a:endParaRPr>
              <a:latin typeface="Times New Roman"/>
              <a:ea typeface="Times New Roman"/>
              <a:cs typeface="Times New Roman"/>
              <a:sym typeface="Times New Roman"/>
            </a:endParaRPr>
          </a:p>
        </p:txBody>
      </p:sp>
      <p:grpSp>
        <p:nvGrpSpPr>
          <p:cNvPr id="824" name="Google Shape;824;p16"/>
          <p:cNvGrpSpPr/>
          <p:nvPr/>
        </p:nvGrpSpPr>
        <p:grpSpPr>
          <a:xfrm rot="483573">
            <a:off x="-352122" y="2919862"/>
            <a:ext cx="3750695" cy="1586538"/>
            <a:chOff x="2648025" y="1513575"/>
            <a:chExt cx="4733175" cy="2002125"/>
          </a:xfrm>
        </p:grpSpPr>
        <p:sp>
          <p:nvSpPr>
            <p:cNvPr id="825" name="Google Shape;825;p16"/>
            <p:cNvSpPr/>
            <p:nvPr/>
          </p:nvSpPr>
          <p:spPr>
            <a:xfrm>
              <a:off x="2659950" y="2700550"/>
              <a:ext cx="4721250" cy="812200"/>
            </a:xfrm>
            <a:custGeom>
              <a:rect b="b" l="l" r="r" t="t"/>
              <a:pathLst>
                <a:path extrusionOk="0" h="32488" w="18885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26" name="Google Shape;826;p16"/>
            <p:cNvSpPr/>
            <p:nvPr/>
          </p:nvSpPr>
          <p:spPr>
            <a:xfrm>
              <a:off x="2659950" y="2700550"/>
              <a:ext cx="4721250" cy="812200"/>
            </a:xfrm>
            <a:custGeom>
              <a:rect b="b" l="l" r="r" t="t"/>
              <a:pathLst>
                <a:path extrusionOk="0" h="32488" w="18885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27" name="Google Shape;827;p16"/>
            <p:cNvSpPr/>
            <p:nvPr/>
          </p:nvSpPr>
          <p:spPr>
            <a:xfrm>
              <a:off x="2648025" y="2475175"/>
              <a:ext cx="4731625" cy="667925"/>
            </a:xfrm>
            <a:custGeom>
              <a:rect b="b" l="l" r="r" t="t"/>
              <a:pathLst>
                <a:path extrusionOk="0" h="26717" w="189265">
                  <a:moveTo>
                    <a:pt x="125916" y="1"/>
                  </a:moveTo>
                  <a:cubicBezTo>
                    <a:pt x="115768" y="1"/>
                    <a:pt x="104992" y="260"/>
                    <a:pt x="94032" y="783"/>
                  </a:cubicBezTo>
                  <a:cubicBezTo>
                    <a:pt x="68978" y="1979"/>
                    <a:pt x="45010" y="4450"/>
                    <a:pt x="27406" y="7652"/>
                  </a:cubicBezTo>
                  <a:cubicBezTo>
                    <a:pt x="9802" y="10855"/>
                    <a:pt x="1" y="14528"/>
                    <a:pt x="160" y="17863"/>
                  </a:cubicBezTo>
                  <a:cubicBezTo>
                    <a:pt x="319" y="21198"/>
                    <a:pt x="10424" y="23922"/>
                    <a:pt x="28254" y="25436"/>
                  </a:cubicBezTo>
                  <a:cubicBezTo>
                    <a:pt x="38282" y="26287"/>
                    <a:pt x="50291" y="26717"/>
                    <a:pt x="63337" y="26717"/>
                  </a:cubicBezTo>
                  <a:cubicBezTo>
                    <a:pt x="73489" y="26717"/>
                    <a:pt x="84269" y="26457"/>
                    <a:pt x="95233" y="25934"/>
                  </a:cubicBezTo>
                  <a:cubicBezTo>
                    <a:pt x="120289" y="24740"/>
                    <a:pt x="144255" y="22269"/>
                    <a:pt x="161859" y="19065"/>
                  </a:cubicBezTo>
                  <a:cubicBezTo>
                    <a:pt x="179463" y="15862"/>
                    <a:pt x="189265" y="12189"/>
                    <a:pt x="189106" y="8854"/>
                  </a:cubicBezTo>
                  <a:cubicBezTo>
                    <a:pt x="188947" y="5518"/>
                    <a:pt x="178841" y="2795"/>
                    <a:pt x="161011" y="1281"/>
                  </a:cubicBezTo>
                  <a:cubicBezTo>
                    <a:pt x="150981" y="430"/>
                    <a:pt x="138968" y="1"/>
                    <a:pt x="1259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28" name="Google Shape;828;p16"/>
            <p:cNvSpPr/>
            <p:nvPr/>
          </p:nvSpPr>
          <p:spPr>
            <a:xfrm>
              <a:off x="3863475" y="1513575"/>
              <a:ext cx="2212825" cy="1311075"/>
            </a:xfrm>
            <a:custGeom>
              <a:rect b="b" l="l" r="r" t="t"/>
              <a:pathLst>
                <a:path extrusionOk="0" h="52443" w="88513">
                  <a:moveTo>
                    <a:pt x="49235" y="1"/>
                  </a:moveTo>
                  <a:cubicBezTo>
                    <a:pt x="47067" y="1"/>
                    <a:pt x="44781" y="146"/>
                    <a:pt x="42370" y="455"/>
                  </a:cubicBezTo>
                  <a:cubicBezTo>
                    <a:pt x="0" y="5873"/>
                    <a:pt x="2757" y="48603"/>
                    <a:pt x="2757" y="48603"/>
                  </a:cubicBezTo>
                  <a:cubicBezTo>
                    <a:pt x="15960" y="51371"/>
                    <a:pt x="27580" y="52442"/>
                    <a:pt x="37657" y="52442"/>
                  </a:cubicBezTo>
                  <a:cubicBezTo>
                    <a:pt x="72098" y="52442"/>
                    <a:pt x="88512" y="39933"/>
                    <a:pt x="88512" y="39933"/>
                  </a:cubicBezTo>
                  <a:cubicBezTo>
                    <a:pt x="88512" y="39933"/>
                    <a:pt x="85157" y="1"/>
                    <a:pt x="49235"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29" name="Google Shape;829;p16"/>
            <p:cNvSpPr/>
            <p:nvPr/>
          </p:nvSpPr>
          <p:spPr>
            <a:xfrm>
              <a:off x="4042725" y="1778275"/>
              <a:ext cx="439550" cy="680575"/>
            </a:xfrm>
            <a:custGeom>
              <a:rect b="b" l="l" r="r" t="t"/>
              <a:pathLst>
                <a:path extrusionOk="0" h="27223" w="17582">
                  <a:moveTo>
                    <a:pt x="17385" y="1"/>
                  </a:moveTo>
                  <a:cubicBezTo>
                    <a:pt x="17053" y="1"/>
                    <a:pt x="15430" y="826"/>
                    <a:pt x="13228" y="2548"/>
                  </a:cubicBezTo>
                  <a:cubicBezTo>
                    <a:pt x="12631" y="3020"/>
                    <a:pt x="11985" y="3548"/>
                    <a:pt x="11335" y="4168"/>
                  </a:cubicBezTo>
                  <a:cubicBezTo>
                    <a:pt x="10662" y="4760"/>
                    <a:pt x="10008" y="5460"/>
                    <a:pt x="9308" y="6189"/>
                  </a:cubicBezTo>
                  <a:cubicBezTo>
                    <a:pt x="7953" y="7684"/>
                    <a:pt x="6571" y="9432"/>
                    <a:pt x="5313" y="11397"/>
                  </a:cubicBezTo>
                  <a:cubicBezTo>
                    <a:pt x="4071" y="13372"/>
                    <a:pt x="3078" y="15368"/>
                    <a:pt x="2305" y="17231"/>
                  </a:cubicBezTo>
                  <a:cubicBezTo>
                    <a:pt x="1943" y="18175"/>
                    <a:pt x="1588" y="19065"/>
                    <a:pt x="1339" y="19928"/>
                  </a:cubicBezTo>
                  <a:cubicBezTo>
                    <a:pt x="1056" y="20780"/>
                    <a:pt x="853" y="21590"/>
                    <a:pt x="682" y="22332"/>
                  </a:cubicBezTo>
                  <a:cubicBezTo>
                    <a:pt x="5" y="25305"/>
                    <a:pt x="0" y="27198"/>
                    <a:pt x="191" y="27222"/>
                  </a:cubicBezTo>
                  <a:cubicBezTo>
                    <a:pt x="194" y="27222"/>
                    <a:pt x="196" y="27223"/>
                    <a:pt x="199" y="27223"/>
                  </a:cubicBezTo>
                  <a:cubicBezTo>
                    <a:pt x="446" y="27223"/>
                    <a:pt x="849" y="25417"/>
                    <a:pt x="1770" y="22639"/>
                  </a:cubicBezTo>
                  <a:cubicBezTo>
                    <a:pt x="2006" y="21938"/>
                    <a:pt x="2264" y="21172"/>
                    <a:pt x="2592" y="20368"/>
                  </a:cubicBezTo>
                  <a:cubicBezTo>
                    <a:pt x="2884" y="19552"/>
                    <a:pt x="3273" y="18711"/>
                    <a:pt x="3658" y="17816"/>
                  </a:cubicBezTo>
                  <a:cubicBezTo>
                    <a:pt x="4479" y="16052"/>
                    <a:pt x="5472" y="14157"/>
                    <a:pt x="6663" y="12255"/>
                  </a:cubicBezTo>
                  <a:cubicBezTo>
                    <a:pt x="7874" y="10366"/>
                    <a:pt x="9166" y="8661"/>
                    <a:pt x="10412" y="7167"/>
                  </a:cubicBezTo>
                  <a:cubicBezTo>
                    <a:pt x="11057" y="6438"/>
                    <a:pt x="11653" y="5727"/>
                    <a:pt x="12265" y="5114"/>
                  </a:cubicBezTo>
                  <a:cubicBezTo>
                    <a:pt x="12854" y="4475"/>
                    <a:pt x="13437" y="3916"/>
                    <a:pt x="13970" y="3403"/>
                  </a:cubicBezTo>
                  <a:cubicBezTo>
                    <a:pt x="16112" y="1364"/>
                    <a:pt x="17582" y="228"/>
                    <a:pt x="17443" y="21"/>
                  </a:cubicBezTo>
                  <a:cubicBezTo>
                    <a:pt x="17434" y="7"/>
                    <a:pt x="17415" y="1"/>
                    <a:pt x="173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0" name="Google Shape;830;p16"/>
            <p:cNvSpPr/>
            <p:nvPr/>
          </p:nvSpPr>
          <p:spPr>
            <a:xfrm>
              <a:off x="6232775" y="2679600"/>
              <a:ext cx="964950" cy="243650"/>
            </a:xfrm>
            <a:custGeom>
              <a:rect b="b" l="l" r="r" t="t"/>
              <a:pathLst>
                <a:path extrusionOk="0" h="9746" w="38598">
                  <a:moveTo>
                    <a:pt x="38587" y="1"/>
                  </a:moveTo>
                  <a:cubicBezTo>
                    <a:pt x="38548" y="1"/>
                    <a:pt x="38180" y="431"/>
                    <a:pt x="37375" y="1007"/>
                  </a:cubicBezTo>
                  <a:cubicBezTo>
                    <a:pt x="36553" y="1602"/>
                    <a:pt x="35238" y="2269"/>
                    <a:pt x="33530" y="2893"/>
                  </a:cubicBezTo>
                  <a:cubicBezTo>
                    <a:pt x="30119" y="4166"/>
                    <a:pt x="25333" y="5750"/>
                    <a:pt x="19916" y="6988"/>
                  </a:cubicBezTo>
                  <a:cubicBezTo>
                    <a:pt x="14501" y="8242"/>
                    <a:pt x="9506" y="8923"/>
                    <a:pt x="5881" y="9264"/>
                  </a:cubicBezTo>
                  <a:cubicBezTo>
                    <a:pt x="4068" y="9438"/>
                    <a:pt x="2597" y="9538"/>
                    <a:pt x="1581" y="9603"/>
                  </a:cubicBezTo>
                  <a:lnTo>
                    <a:pt x="409" y="9680"/>
                  </a:lnTo>
                  <a:cubicBezTo>
                    <a:pt x="141" y="9701"/>
                    <a:pt x="0" y="9718"/>
                    <a:pt x="0" y="9730"/>
                  </a:cubicBezTo>
                  <a:cubicBezTo>
                    <a:pt x="2" y="9741"/>
                    <a:pt x="143" y="9745"/>
                    <a:pt x="411" y="9745"/>
                  </a:cubicBezTo>
                  <a:lnTo>
                    <a:pt x="1585" y="9727"/>
                  </a:lnTo>
                  <a:cubicBezTo>
                    <a:pt x="2606" y="9701"/>
                    <a:pt x="4082" y="9635"/>
                    <a:pt x="5900" y="9489"/>
                  </a:cubicBezTo>
                  <a:cubicBezTo>
                    <a:pt x="9538" y="9206"/>
                    <a:pt x="14557" y="8558"/>
                    <a:pt x="19988" y="7300"/>
                  </a:cubicBezTo>
                  <a:cubicBezTo>
                    <a:pt x="25423" y="6059"/>
                    <a:pt x="30213" y="4436"/>
                    <a:pt x="33610" y="3105"/>
                  </a:cubicBezTo>
                  <a:cubicBezTo>
                    <a:pt x="35316" y="2451"/>
                    <a:pt x="36640" y="1741"/>
                    <a:pt x="37450" y="1107"/>
                  </a:cubicBezTo>
                  <a:cubicBezTo>
                    <a:pt x="37761" y="867"/>
                    <a:pt x="38057" y="604"/>
                    <a:pt x="38329" y="321"/>
                  </a:cubicBezTo>
                  <a:cubicBezTo>
                    <a:pt x="38509" y="120"/>
                    <a:pt x="38597" y="9"/>
                    <a:pt x="38590" y="1"/>
                  </a:cubicBezTo>
                  <a:cubicBezTo>
                    <a:pt x="38589" y="1"/>
                    <a:pt x="38588" y="1"/>
                    <a:pt x="38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1" name="Google Shape;831;p16"/>
            <p:cNvSpPr/>
            <p:nvPr/>
          </p:nvSpPr>
          <p:spPr>
            <a:xfrm>
              <a:off x="4527025" y="3152475"/>
              <a:ext cx="208100" cy="363225"/>
            </a:xfrm>
            <a:custGeom>
              <a:rect b="b" l="l" r="r" t="t"/>
              <a:pathLst>
                <a:path extrusionOk="0" h="14529" w="8324">
                  <a:moveTo>
                    <a:pt x="23" y="0"/>
                  </a:moveTo>
                  <a:cubicBezTo>
                    <a:pt x="22" y="0"/>
                    <a:pt x="22" y="0"/>
                    <a:pt x="22" y="0"/>
                  </a:cubicBezTo>
                  <a:cubicBezTo>
                    <a:pt x="1" y="2"/>
                    <a:pt x="4" y="244"/>
                    <a:pt x="31" y="682"/>
                  </a:cubicBezTo>
                  <a:cubicBezTo>
                    <a:pt x="51" y="1119"/>
                    <a:pt x="131" y="1750"/>
                    <a:pt x="276" y="2522"/>
                  </a:cubicBezTo>
                  <a:cubicBezTo>
                    <a:pt x="417" y="3295"/>
                    <a:pt x="659" y="4201"/>
                    <a:pt x="1000" y="5184"/>
                  </a:cubicBezTo>
                  <a:cubicBezTo>
                    <a:pt x="1757" y="7317"/>
                    <a:pt x="2885" y="9299"/>
                    <a:pt x="4331" y="11038"/>
                  </a:cubicBezTo>
                  <a:cubicBezTo>
                    <a:pt x="5001" y="11833"/>
                    <a:pt x="5657" y="12506"/>
                    <a:pt x="6249" y="13022"/>
                  </a:cubicBezTo>
                  <a:cubicBezTo>
                    <a:pt x="6838" y="13541"/>
                    <a:pt x="7339" y="13932"/>
                    <a:pt x="7707" y="14172"/>
                  </a:cubicBezTo>
                  <a:cubicBezTo>
                    <a:pt x="8044" y="14403"/>
                    <a:pt x="8246" y="14529"/>
                    <a:pt x="8283" y="14529"/>
                  </a:cubicBezTo>
                  <a:cubicBezTo>
                    <a:pt x="8286" y="14529"/>
                    <a:pt x="8287" y="14528"/>
                    <a:pt x="8288" y="14527"/>
                  </a:cubicBezTo>
                  <a:cubicBezTo>
                    <a:pt x="8323" y="14478"/>
                    <a:pt x="7528" y="13924"/>
                    <a:pt x="6400" y="12855"/>
                  </a:cubicBezTo>
                  <a:cubicBezTo>
                    <a:pt x="5834" y="12324"/>
                    <a:pt x="5206" y="11644"/>
                    <a:pt x="4558" y="10852"/>
                  </a:cubicBezTo>
                  <a:cubicBezTo>
                    <a:pt x="3161" y="9119"/>
                    <a:pt x="2052" y="7170"/>
                    <a:pt x="1277" y="5084"/>
                  </a:cubicBezTo>
                  <a:cubicBezTo>
                    <a:pt x="926" y="4121"/>
                    <a:pt x="664" y="3234"/>
                    <a:pt x="497" y="2476"/>
                  </a:cubicBezTo>
                  <a:cubicBezTo>
                    <a:pt x="155" y="966"/>
                    <a:pt x="83" y="0"/>
                    <a:pt x="23" y="0"/>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2" name="Google Shape;832;p16"/>
            <p:cNvSpPr/>
            <p:nvPr/>
          </p:nvSpPr>
          <p:spPr>
            <a:xfrm>
              <a:off x="4648450" y="3269675"/>
              <a:ext cx="32875" cy="30375"/>
            </a:xfrm>
            <a:custGeom>
              <a:rect b="b" l="l" r="r" t="t"/>
              <a:pathLst>
                <a:path extrusionOk="0" h="1215" w="1315">
                  <a:moveTo>
                    <a:pt x="528" y="83"/>
                  </a:moveTo>
                  <a:cubicBezTo>
                    <a:pt x="540" y="129"/>
                    <a:pt x="718" y="105"/>
                    <a:pt x="882" y="275"/>
                  </a:cubicBezTo>
                  <a:cubicBezTo>
                    <a:pt x="961" y="355"/>
                    <a:pt x="1029" y="484"/>
                    <a:pt x="1015" y="605"/>
                  </a:cubicBezTo>
                  <a:cubicBezTo>
                    <a:pt x="1006" y="725"/>
                    <a:pt x="901" y="835"/>
                    <a:pt x="747" y="881"/>
                  </a:cubicBezTo>
                  <a:cubicBezTo>
                    <a:pt x="707" y="891"/>
                    <a:pt x="668" y="896"/>
                    <a:pt x="630" y="896"/>
                  </a:cubicBezTo>
                  <a:cubicBezTo>
                    <a:pt x="521" y="896"/>
                    <a:pt x="427" y="854"/>
                    <a:pt x="376" y="781"/>
                  </a:cubicBezTo>
                  <a:cubicBezTo>
                    <a:pt x="302" y="684"/>
                    <a:pt x="294" y="538"/>
                    <a:pt x="322" y="429"/>
                  </a:cubicBezTo>
                  <a:cubicBezTo>
                    <a:pt x="376" y="198"/>
                    <a:pt x="543" y="128"/>
                    <a:pt x="528" y="84"/>
                  </a:cubicBezTo>
                  <a:cubicBezTo>
                    <a:pt x="528" y="84"/>
                    <a:pt x="528" y="84"/>
                    <a:pt x="528" y="83"/>
                  </a:cubicBezTo>
                  <a:close/>
                  <a:moveTo>
                    <a:pt x="724" y="1"/>
                  </a:moveTo>
                  <a:cubicBezTo>
                    <a:pt x="604" y="1"/>
                    <a:pt x="528" y="51"/>
                    <a:pt x="525" y="75"/>
                  </a:cubicBezTo>
                  <a:lnTo>
                    <a:pt x="525" y="75"/>
                  </a:lnTo>
                  <a:cubicBezTo>
                    <a:pt x="519" y="68"/>
                    <a:pt x="502" y="63"/>
                    <a:pt x="477" y="63"/>
                  </a:cubicBezTo>
                  <a:cubicBezTo>
                    <a:pt x="393" y="63"/>
                    <a:pt x="223" y="122"/>
                    <a:pt x="110" y="349"/>
                  </a:cubicBezTo>
                  <a:cubicBezTo>
                    <a:pt x="40" y="496"/>
                    <a:pt x="1" y="722"/>
                    <a:pt x="129" y="943"/>
                  </a:cubicBezTo>
                  <a:cubicBezTo>
                    <a:pt x="229" y="1118"/>
                    <a:pt x="440" y="1214"/>
                    <a:pt x="648" y="1214"/>
                  </a:cubicBezTo>
                  <a:cubicBezTo>
                    <a:pt x="710" y="1214"/>
                    <a:pt x="773" y="1206"/>
                    <a:pt x="832" y="1188"/>
                  </a:cubicBezTo>
                  <a:cubicBezTo>
                    <a:pt x="1091" y="1124"/>
                    <a:pt x="1315" y="882"/>
                    <a:pt x="1309" y="619"/>
                  </a:cubicBezTo>
                  <a:cubicBezTo>
                    <a:pt x="1307" y="363"/>
                    <a:pt x="1157" y="189"/>
                    <a:pt x="1024" y="98"/>
                  </a:cubicBezTo>
                  <a:cubicBezTo>
                    <a:pt x="910" y="25"/>
                    <a:pt x="806" y="1"/>
                    <a:pt x="724" y="1"/>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3" name="Google Shape;833;p16"/>
            <p:cNvSpPr/>
            <p:nvPr/>
          </p:nvSpPr>
          <p:spPr>
            <a:xfrm>
              <a:off x="4717300" y="3392725"/>
              <a:ext cx="32925" cy="30375"/>
            </a:xfrm>
            <a:custGeom>
              <a:rect b="b" l="l" r="r" t="t"/>
              <a:pathLst>
                <a:path extrusionOk="0" h="1215" w="1317">
                  <a:moveTo>
                    <a:pt x="529" y="84"/>
                  </a:moveTo>
                  <a:lnTo>
                    <a:pt x="529" y="84"/>
                  </a:lnTo>
                  <a:cubicBezTo>
                    <a:pt x="542" y="128"/>
                    <a:pt x="720" y="105"/>
                    <a:pt x="883" y="273"/>
                  </a:cubicBezTo>
                  <a:cubicBezTo>
                    <a:pt x="962" y="354"/>
                    <a:pt x="1030" y="484"/>
                    <a:pt x="1016" y="603"/>
                  </a:cubicBezTo>
                  <a:cubicBezTo>
                    <a:pt x="1007" y="723"/>
                    <a:pt x="903" y="835"/>
                    <a:pt x="748" y="879"/>
                  </a:cubicBezTo>
                  <a:cubicBezTo>
                    <a:pt x="708" y="889"/>
                    <a:pt x="669" y="894"/>
                    <a:pt x="632" y="894"/>
                  </a:cubicBezTo>
                  <a:cubicBezTo>
                    <a:pt x="522" y="894"/>
                    <a:pt x="428" y="852"/>
                    <a:pt x="378" y="779"/>
                  </a:cubicBezTo>
                  <a:cubicBezTo>
                    <a:pt x="303" y="684"/>
                    <a:pt x="296" y="537"/>
                    <a:pt x="322" y="428"/>
                  </a:cubicBezTo>
                  <a:cubicBezTo>
                    <a:pt x="376" y="198"/>
                    <a:pt x="540" y="129"/>
                    <a:pt x="529" y="84"/>
                  </a:cubicBezTo>
                  <a:close/>
                  <a:moveTo>
                    <a:pt x="725" y="0"/>
                  </a:moveTo>
                  <a:cubicBezTo>
                    <a:pt x="607" y="0"/>
                    <a:pt x="531" y="49"/>
                    <a:pt x="527" y="74"/>
                  </a:cubicBezTo>
                  <a:lnTo>
                    <a:pt x="527" y="74"/>
                  </a:lnTo>
                  <a:cubicBezTo>
                    <a:pt x="520" y="67"/>
                    <a:pt x="503" y="62"/>
                    <a:pt x="479" y="62"/>
                  </a:cubicBezTo>
                  <a:cubicBezTo>
                    <a:pt x="395" y="62"/>
                    <a:pt x="225" y="120"/>
                    <a:pt x="111" y="348"/>
                  </a:cubicBezTo>
                  <a:cubicBezTo>
                    <a:pt x="41" y="494"/>
                    <a:pt x="1" y="720"/>
                    <a:pt x="131" y="941"/>
                  </a:cubicBezTo>
                  <a:cubicBezTo>
                    <a:pt x="231" y="1117"/>
                    <a:pt x="442" y="1214"/>
                    <a:pt x="650" y="1214"/>
                  </a:cubicBezTo>
                  <a:cubicBezTo>
                    <a:pt x="712" y="1214"/>
                    <a:pt x="774" y="1206"/>
                    <a:pt x="833" y="1188"/>
                  </a:cubicBezTo>
                  <a:cubicBezTo>
                    <a:pt x="1092" y="1123"/>
                    <a:pt x="1316" y="880"/>
                    <a:pt x="1310" y="617"/>
                  </a:cubicBezTo>
                  <a:cubicBezTo>
                    <a:pt x="1309" y="361"/>
                    <a:pt x="1159" y="189"/>
                    <a:pt x="1024" y="96"/>
                  </a:cubicBezTo>
                  <a:cubicBezTo>
                    <a:pt x="910" y="24"/>
                    <a:pt x="807" y="0"/>
                    <a:pt x="725" y="0"/>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4" name="Google Shape;834;p16"/>
            <p:cNvSpPr/>
            <p:nvPr/>
          </p:nvSpPr>
          <p:spPr>
            <a:xfrm>
              <a:off x="2657425" y="2729400"/>
              <a:ext cx="1275900" cy="182050"/>
            </a:xfrm>
            <a:custGeom>
              <a:rect b="b" l="l" r="r" t="t"/>
              <a:pathLst>
                <a:path extrusionOk="0" h="7282" w="51036">
                  <a:moveTo>
                    <a:pt x="50509" y="0"/>
                  </a:moveTo>
                  <a:lnTo>
                    <a:pt x="49004" y="9"/>
                  </a:lnTo>
                  <a:cubicBezTo>
                    <a:pt x="47696" y="20"/>
                    <a:pt x="45803" y="76"/>
                    <a:pt x="43467" y="187"/>
                  </a:cubicBezTo>
                  <a:cubicBezTo>
                    <a:pt x="38795" y="405"/>
                    <a:pt x="32344" y="918"/>
                    <a:pt x="25272" y="1920"/>
                  </a:cubicBezTo>
                  <a:cubicBezTo>
                    <a:pt x="18202" y="2930"/>
                    <a:pt x="11866" y="4235"/>
                    <a:pt x="7318" y="5329"/>
                  </a:cubicBezTo>
                  <a:cubicBezTo>
                    <a:pt x="5043" y="5874"/>
                    <a:pt x="3211" y="6348"/>
                    <a:pt x="1952" y="6704"/>
                  </a:cubicBezTo>
                  <a:lnTo>
                    <a:pt x="503" y="7116"/>
                  </a:lnTo>
                  <a:cubicBezTo>
                    <a:pt x="173" y="7213"/>
                    <a:pt x="0" y="7269"/>
                    <a:pt x="3" y="7279"/>
                  </a:cubicBezTo>
                  <a:cubicBezTo>
                    <a:pt x="3" y="7281"/>
                    <a:pt x="6" y="7281"/>
                    <a:pt x="11" y="7281"/>
                  </a:cubicBezTo>
                  <a:cubicBezTo>
                    <a:pt x="50" y="7281"/>
                    <a:pt x="223" y="7246"/>
                    <a:pt x="519" y="7178"/>
                  </a:cubicBezTo>
                  <a:lnTo>
                    <a:pt x="1983" y="6824"/>
                  </a:lnTo>
                  <a:cubicBezTo>
                    <a:pt x="3250" y="6506"/>
                    <a:pt x="5091" y="6067"/>
                    <a:pt x="7370" y="5550"/>
                  </a:cubicBezTo>
                  <a:cubicBezTo>
                    <a:pt x="11925" y="4513"/>
                    <a:pt x="18260" y="3246"/>
                    <a:pt x="25316" y="2238"/>
                  </a:cubicBezTo>
                  <a:cubicBezTo>
                    <a:pt x="32377" y="1237"/>
                    <a:pt x="38815" y="688"/>
                    <a:pt x="43479" y="414"/>
                  </a:cubicBezTo>
                  <a:cubicBezTo>
                    <a:pt x="45811" y="274"/>
                    <a:pt x="47702" y="182"/>
                    <a:pt x="49007" y="135"/>
                  </a:cubicBezTo>
                  <a:lnTo>
                    <a:pt x="50510" y="65"/>
                  </a:lnTo>
                  <a:cubicBezTo>
                    <a:pt x="50854" y="46"/>
                    <a:pt x="51035" y="31"/>
                    <a:pt x="51034" y="20"/>
                  </a:cubicBezTo>
                  <a:cubicBezTo>
                    <a:pt x="51034" y="8"/>
                    <a:pt x="50854" y="2"/>
                    <a:pt x="505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5" name="Google Shape;835;p16"/>
            <p:cNvSpPr/>
            <p:nvPr/>
          </p:nvSpPr>
          <p:spPr>
            <a:xfrm>
              <a:off x="5589500" y="2730400"/>
              <a:ext cx="503625" cy="301400"/>
            </a:xfrm>
            <a:custGeom>
              <a:rect b="b" l="l" r="r" t="t"/>
              <a:pathLst>
                <a:path extrusionOk="0" h="12056" w="20145">
                  <a:moveTo>
                    <a:pt x="17" y="1"/>
                  </a:moveTo>
                  <a:cubicBezTo>
                    <a:pt x="13" y="1"/>
                    <a:pt x="11" y="1"/>
                    <a:pt x="11" y="3"/>
                  </a:cubicBezTo>
                  <a:cubicBezTo>
                    <a:pt x="0" y="22"/>
                    <a:pt x="285" y="189"/>
                    <a:pt x="807" y="470"/>
                  </a:cubicBezTo>
                  <a:lnTo>
                    <a:pt x="3022" y="1663"/>
                  </a:lnTo>
                  <a:cubicBezTo>
                    <a:pt x="4890" y="2672"/>
                    <a:pt x="7456" y="4093"/>
                    <a:pt x="10234" y="5757"/>
                  </a:cubicBezTo>
                  <a:cubicBezTo>
                    <a:pt x="13011" y="7423"/>
                    <a:pt x="15476" y="9011"/>
                    <a:pt x="17247" y="10182"/>
                  </a:cubicBezTo>
                  <a:lnTo>
                    <a:pt x="19342" y="11572"/>
                  </a:lnTo>
                  <a:cubicBezTo>
                    <a:pt x="19815" y="11884"/>
                    <a:pt x="20092" y="12055"/>
                    <a:pt x="20128" y="12055"/>
                  </a:cubicBezTo>
                  <a:cubicBezTo>
                    <a:pt x="20129" y="12055"/>
                    <a:pt x="20131" y="12055"/>
                    <a:pt x="20131" y="12054"/>
                  </a:cubicBezTo>
                  <a:cubicBezTo>
                    <a:pt x="20145" y="12036"/>
                    <a:pt x="19887" y="11831"/>
                    <a:pt x="19415" y="11471"/>
                  </a:cubicBezTo>
                  <a:cubicBezTo>
                    <a:pt x="18941" y="11109"/>
                    <a:pt x="18245" y="10605"/>
                    <a:pt x="17374" y="9995"/>
                  </a:cubicBezTo>
                  <a:cubicBezTo>
                    <a:pt x="15633" y="8773"/>
                    <a:pt x="13185" y="7150"/>
                    <a:pt x="10398" y="5483"/>
                  </a:cubicBezTo>
                  <a:cubicBezTo>
                    <a:pt x="7612" y="3815"/>
                    <a:pt x="5025" y="2420"/>
                    <a:pt x="3126" y="1462"/>
                  </a:cubicBezTo>
                  <a:cubicBezTo>
                    <a:pt x="2179" y="982"/>
                    <a:pt x="1404" y="608"/>
                    <a:pt x="863" y="360"/>
                  </a:cubicBezTo>
                  <a:cubicBezTo>
                    <a:pt x="359" y="127"/>
                    <a:pt x="62" y="1"/>
                    <a:pt x="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6" name="Google Shape;836;p16"/>
            <p:cNvSpPr/>
            <p:nvPr/>
          </p:nvSpPr>
          <p:spPr>
            <a:xfrm>
              <a:off x="5652425" y="2825175"/>
              <a:ext cx="41400" cy="39525"/>
            </a:xfrm>
            <a:custGeom>
              <a:rect b="b" l="l" r="r" t="t"/>
              <a:pathLst>
                <a:path extrusionOk="0" h="1581" w="1656">
                  <a:moveTo>
                    <a:pt x="879" y="0"/>
                  </a:moveTo>
                  <a:cubicBezTo>
                    <a:pt x="739" y="0"/>
                    <a:pt x="656" y="55"/>
                    <a:pt x="672" y="72"/>
                  </a:cubicBezTo>
                  <a:cubicBezTo>
                    <a:pt x="676" y="122"/>
                    <a:pt x="912" y="90"/>
                    <a:pt x="1139" y="313"/>
                  </a:cubicBezTo>
                  <a:cubicBezTo>
                    <a:pt x="1247" y="419"/>
                    <a:pt x="1347" y="587"/>
                    <a:pt x="1339" y="767"/>
                  </a:cubicBezTo>
                  <a:cubicBezTo>
                    <a:pt x="1339" y="943"/>
                    <a:pt x="1207" y="1124"/>
                    <a:pt x="1005" y="1212"/>
                  </a:cubicBezTo>
                  <a:cubicBezTo>
                    <a:pt x="922" y="1248"/>
                    <a:pt x="836" y="1266"/>
                    <a:pt x="754" y="1266"/>
                  </a:cubicBezTo>
                  <a:cubicBezTo>
                    <a:pt x="636" y="1266"/>
                    <a:pt x="527" y="1229"/>
                    <a:pt x="450" y="1159"/>
                  </a:cubicBezTo>
                  <a:cubicBezTo>
                    <a:pt x="314" y="1043"/>
                    <a:pt x="257" y="856"/>
                    <a:pt x="251" y="705"/>
                  </a:cubicBezTo>
                  <a:cubicBezTo>
                    <a:pt x="240" y="387"/>
                    <a:pt x="423" y="234"/>
                    <a:pt x="390" y="198"/>
                  </a:cubicBezTo>
                  <a:cubicBezTo>
                    <a:pt x="389" y="193"/>
                    <a:pt x="384" y="190"/>
                    <a:pt x="375" y="190"/>
                  </a:cubicBezTo>
                  <a:cubicBezTo>
                    <a:pt x="313" y="190"/>
                    <a:pt x="79" y="320"/>
                    <a:pt x="25" y="691"/>
                  </a:cubicBezTo>
                  <a:cubicBezTo>
                    <a:pt x="1" y="890"/>
                    <a:pt x="39" y="1161"/>
                    <a:pt x="251" y="1374"/>
                  </a:cubicBezTo>
                  <a:cubicBezTo>
                    <a:pt x="383" y="1512"/>
                    <a:pt x="578" y="1581"/>
                    <a:pt x="779" y="1581"/>
                  </a:cubicBezTo>
                  <a:cubicBezTo>
                    <a:pt x="900" y="1581"/>
                    <a:pt x="1023" y="1555"/>
                    <a:pt x="1135" y="1504"/>
                  </a:cubicBezTo>
                  <a:cubicBezTo>
                    <a:pt x="1433" y="1379"/>
                    <a:pt x="1656" y="1070"/>
                    <a:pt x="1634" y="764"/>
                  </a:cubicBezTo>
                  <a:cubicBezTo>
                    <a:pt x="1619" y="463"/>
                    <a:pt x="1445" y="252"/>
                    <a:pt x="1282" y="137"/>
                  </a:cubicBezTo>
                  <a:cubicBezTo>
                    <a:pt x="1127" y="32"/>
                    <a:pt x="987"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7" name="Google Shape;837;p16"/>
            <p:cNvSpPr/>
            <p:nvPr/>
          </p:nvSpPr>
          <p:spPr>
            <a:xfrm>
              <a:off x="3663700" y="2765625"/>
              <a:ext cx="41400" cy="39550"/>
            </a:xfrm>
            <a:custGeom>
              <a:rect b="b" l="l" r="r" t="t"/>
              <a:pathLst>
                <a:path extrusionOk="0" h="1582" w="1656">
                  <a:moveTo>
                    <a:pt x="880" y="1"/>
                  </a:moveTo>
                  <a:cubicBezTo>
                    <a:pt x="739" y="1"/>
                    <a:pt x="656" y="56"/>
                    <a:pt x="671" y="73"/>
                  </a:cubicBezTo>
                  <a:cubicBezTo>
                    <a:pt x="676" y="123"/>
                    <a:pt x="912" y="89"/>
                    <a:pt x="1139" y="312"/>
                  </a:cubicBezTo>
                  <a:cubicBezTo>
                    <a:pt x="1247" y="420"/>
                    <a:pt x="1346" y="588"/>
                    <a:pt x="1339" y="766"/>
                  </a:cubicBezTo>
                  <a:cubicBezTo>
                    <a:pt x="1339" y="943"/>
                    <a:pt x="1207" y="1123"/>
                    <a:pt x="1004" y="1211"/>
                  </a:cubicBezTo>
                  <a:cubicBezTo>
                    <a:pt x="921" y="1248"/>
                    <a:pt x="835" y="1266"/>
                    <a:pt x="753" y="1266"/>
                  </a:cubicBezTo>
                  <a:cubicBezTo>
                    <a:pt x="635" y="1266"/>
                    <a:pt x="527" y="1229"/>
                    <a:pt x="450" y="1158"/>
                  </a:cubicBezTo>
                  <a:cubicBezTo>
                    <a:pt x="314" y="1043"/>
                    <a:pt x="256" y="856"/>
                    <a:pt x="250" y="704"/>
                  </a:cubicBezTo>
                  <a:cubicBezTo>
                    <a:pt x="240" y="386"/>
                    <a:pt x="423" y="235"/>
                    <a:pt x="390" y="197"/>
                  </a:cubicBezTo>
                  <a:cubicBezTo>
                    <a:pt x="389" y="192"/>
                    <a:pt x="384" y="189"/>
                    <a:pt x="375" y="189"/>
                  </a:cubicBezTo>
                  <a:cubicBezTo>
                    <a:pt x="314" y="189"/>
                    <a:pt x="79" y="318"/>
                    <a:pt x="25" y="692"/>
                  </a:cubicBezTo>
                  <a:cubicBezTo>
                    <a:pt x="1" y="890"/>
                    <a:pt x="38" y="1161"/>
                    <a:pt x="250" y="1375"/>
                  </a:cubicBezTo>
                  <a:cubicBezTo>
                    <a:pt x="382" y="1512"/>
                    <a:pt x="578" y="1581"/>
                    <a:pt x="778" y="1581"/>
                  </a:cubicBezTo>
                  <a:cubicBezTo>
                    <a:pt x="900" y="1581"/>
                    <a:pt x="1023" y="1556"/>
                    <a:pt x="1135" y="1505"/>
                  </a:cubicBezTo>
                  <a:cubicBezTo>
                    <a:pt x="1433" y="1378"/>
                    <a:pt x="1655" y="1071"/>
                    <a:pt x="1634" y="765"/>
                  </a:cubicBezTo>
                  <a:cubicBezTo>
                    <a:pt x="1619" y="463"/>
                    <a:pt x="1445" y="253"/>
                    <a:pt x="1281"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8" name="Google Shape;838;p16"/>
            <p:cNvSpPr/>
            <p:nvPr/>
          </p:nvSpPr>
          <p:spPr>
            <a:xfrm>
              <a:off x="3296825" y="2811875"/>
              <a:ext cx="41400" cy="39525"/>
            </a:xfrm>
            <a:custGeom>
              <a:rect b="b" l="l" r="r" t="t"/>
              <a:pathLst>
                <a:path extrusionOk="0" h="1581" w="1656">
                  <a:moveTo>
                    <a:pt x="880" y="1"/>
                  </a:moveTo>
                  <a:cubicBezTo>
                    <a:pt x="740" y="1"/>
                    <a:pt x="656" y="56"/>
                    <a:pt x="671" y="73"/>
                  </a:cubicBezTo>
                  <a:cubicBezTo>
                    <a:pt x="676" y="121"/>
                    <a:pt x="912" y="90"/>
                    <a:pt x="1139" y="312"/>
                  </a:cubicBezTo>
                  <a:cubicBezTo>
                    <a:pt x="1247" y="418"/>
                    <a:pt x="1347" y="588"/>
                    <a:pt x="1339" y="766"/>
                  </a:cubicBezTo>
                  <a:cubicBezTo>
                    <a:pt x="1339" y="942"/>
                    <a:pt x="1207" y="1124"/>
                    <a:pt x="1005" y="1211"/>
                  </a:cubicBezTo>
                  <a:cubicBezTo>
                    <a:pt x="922" y="1247"/>
                    <a:pt x="836" y="1265"/>
                    <a:pt x="755" y="1265"/>
                  </a:cubicBezTo>
                  <a:cubicBezTo>
                    <a:pt x="637" y="1265"/>
                    <a:pt x="527" y="1228"/>
                    <a:pt x="450" y="1158"/>
                  </a:cubicBezTo>
                  <a:cubicBezTo>
                    <a:pt x="314" y="1043"/>
                    <a:pt x="257" y="856"/>
                    <a:pt x="251" y="704"/>
                  </a:cubicBezTo>
                  <a:cubicBezTo>
                    <a:pt x="240" y="386"/>
                    <a:pt x="423" y="235"/>
                    <a:pt x="390" y="197"/>
                  </a:cubicBezTo>
                  <a:cubicBezTo>
                    <a:pt x="389" y="192"/>
                    <a:pt x="384" y="189"/>
                    <a:pt x="375" y="189"/>
                  </a:cubicBezTo>
                  <a:cubicBezTo>
                    <a:pt x="313" y="189"/>
                    <a:pt x="79" y="319"/>
                    <a:pt x="25" y="691"/>
                  </a:cubicBezTo>
                  <a:cubicBezTo>
                    <a:pt x="1" y="889"/>
                    <a:pt x="39" y="1161"/>
                    <a:pt x="251" y="1375"/>
                  </a:cubicBezTo>
                  <a:cubicBezTo>
                    <a:pt x="382" y="1512"/>
                    <a:pt x="577" y="1581"/>
                    <a:pt x="777" y="1581"/>
                  </a:cubicBezTo>
                  <a:cubicBezTo>
                    <a:pt x="899" y="1581"/>
                    <a:pt x="1023" y="1555"/>
                    <a:pt x="1135" y="1504"/>
                  </a:cubicBezTo>
                  <a:cubicBezTo>
                    <a:pt x="1433" y="1378"/>
                    <a:pt x="1656" y="1069"/>
                    <a:pt x="1634" y="763"/>
                  </a:cubicBezTo>
                  <a:cubicBezTo>
                    <a:pt x="1619" y="463"/>
                    <a:pt x="1445" y="253"/>
                    <a:pt x="1282"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9" name="Google Shape;839;p16"/>
            <p:cNvSpPr/>
            <p:nvPr/>
          </p:nvSpPr>
          <p:spPr>
            <a:xfrm>
              <a:off x="2878500" y="2876525"/>
              <a:ext cx="41350" cy="39550"/>
            </a:xfrm>
            <a:custGeom>
              <a:rect b="b" l="l" r="r" t="t"/>
              <a:pathLst>
                <a:path extrusionOk="0" h="1582" w="1654">
                  <a:moveTo>
                    <a:pt x="880" y="1"/>
                  </a:moveTo>
                  <a:cubicBezTo>
                    <a:pt x="739" y="1"/>
                    <a:pt x="655" y="55"/>
                    <a:pt x="669" y="73"/>
                  </a:cubicBezTo>
                  <a:cubicBezTo>
                    <a:pt x="675" y="123"/>
                    <a:pt x="910" y="89"/>
                    <a:pt x="1137" y="312"/>
                  </a:cubicBezTo>
                  <a:cubicBezTo>
                    <a:pt x="1246" y="419"/>
                    <a:pt x="1344" y="587"/>
                    <a:pt x="1338" y="766"/>
                  </a:cubicBezTo>
                  <a:cubicBezTo>
                    <a:pt x="1338" y="943"/>
                    <a:pt x="1207" y="1123"/>
                    <a:pt x="1004" y="1211"/>
                  </a:cubicBezTo>
                  <a:cubicBezTo>
                    <a:pt x="921" y="1248"/>
                    <a:pt x="834" y="1266"/>
                    <a:pt x="753" y="1266"/>
                  </a:cubicBezTo>
                  <a:cubicBezTo>
                    <a:pt x="635" y="1266"/>
                    <a:pt x="527" y="1229"/>
                    <a:pt x="450" y="1158"/>
                  </a:cubicBezTo>
                  <a:cubicBezTo>
                    <a:pt x="313" y="1043"/>
                    <a:pt x="256" y="855"/>
                    <a:pt x="250" y="704"/>
                  </a:cubicBezTo>
                  <a:cubicBezTo>
                    <a:pt x="239" y="386"/>
                    <a:pt x="421" y="235"/>
                    <a:pt x="389" y="197"/>
                  </a:cubicBezTo>
                  <a:cubicBezTo>
                    <a:pt x="388" y="192"/>
                    <a:pt x="383" y="189"/>
                    <a:pt x="374" y="189"/>
                  </a:cubicBezTo>
                  <a:cubicBezTo>
                    <a:pt x="313" y="189"/>
                    <a:pt x="79" y="318"/>
                    <a:pt x="24" y="692"/>
                  </a:cubicBezTo>
                  <a:cubicBezTo>
                    <a:pt x="0" y="890"/>
                    <a:pt x="36" y="1161"/>
                    <a:pt x="248" y="1375"/>
                  </a:cubicBezTo>
                  <a:cubicBezTo>
                    <a:pt x="381" y="1512"/>
                    <a:pt x="577" y="1581"/>
                    <a:pt x="777" y="1581"/>
                  </a:cubicBezTo>
                  <a:cubicBezTo>
                    <a:pt x="899" y="1581"/>
                    <a:pt x="1022" y="1556"/>
                    <a:pt x="1132" y="1505"/>
                  </a:cubicBezTo>
                  <a:cubicBezTo>
                    <a:pt x="1431" y="1378"/>
                    <a:pt x="1653" y="1070"/>
                    <a:pt x="1634" y="765"/>
                  </a:cubicBezTo>
                  <a:cubicBezTo>
                    <a:pt x="1618" y="463"/>
                    <a:pt x="1443" y="253"/>
                    <a:pt x="1281"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0" name="Google Shape;840;p16"/>
            <p:cNvSpPr/>
            <p:nvPr/>
          </p:nvSpPr>
          <p:spPr>
            <a:xfrm>
              <a:off x="5819950" y="2938250"/>
              <a:ext cx="41350" cy="39500"/>
            </a:xfrm>
            <a:custGeom>
              <a:rect b="b" l="l" r="r" t="t"/>
              <a:pathLst>
                <a:path extrusionOk="0" h="1580" w="1654">
                  <a:moveTo>
                    <a:pt x="879" y="0"/>
                  </a:moveTo>
                  <a:cubicBezTo>
                    <a:pt x="739" y="0"/>
                    <a:pt x="655" y="55"/>
                    <a:pt x="670" y="73"/>
                  </a:cubicBezTo>
                  <a:cubicBezTo>
                    <a:pt x="676" y="121"/>
                    <a:pt x="912" y="90"/>
                    <a:pt x="1139" y="312"/>
                  </a:cubicBezTo>
                  <a:cubicBezTo>
                    <a:pt x="1247" y="418"/>
                    <a:pt x="1345" y="586"/>
                    <a:pt x="1339" y="766"/>
                  </a:cubicBezTo>
                  <a:cubicBezTo>
                    <a:pt x="1339" y="942"/>
                    <a:pt x="1207" y="1124"/>
                    <a:pt x="1004" y="1211"/>
                  </a:cubicBezTo>
                  <a:cubicBezTo>
                    <a:pt x="921" y="1247"/>
                    <a:pt x="836" y="1265"/>
                    <a:pt x="754" y="1265"/>
                  </a:cubicBezTo>
                  <a:cubicBezTo>
                    <a:pt x="636" y="1265"/>
                    <a:pt x="527" y="1228"/>
                    <a:pt x="450" y="1158"/>
                  </a:cubicBezTo>
                  <a:cubicBezTo>
                    <a:pt x="314" y="1042"/>
                    <a:pt x="256" y="856"/>
                    <a:pt x="250" y="704"/>
                  </a:cubicBezTo>
                  <a:cubicBezTo>
                    <a:pt x="240" y="386"/>
                    <a:pt x="421" y="233"/>
                    <a:pt x="390" y="197"/>
                  </a:cubicBezTo>
                  <a:cubicBezTo>
                    <a:pt x="389" y="192"/>
                    <a:pt x="383" y="189"/>
                    <a:pt x="374" y="189"/>
                  </a:cubicBezTo>
                  <a:cubicBezTo>
                    <a:pt x="312" y="189"/>
                    <a:pt x="79" y="319"/>
                    <a:pt x="25" y="691"/>
                  </a:cubicBezTo>
                  <a:cubicBezTo>
                    <a:pt x="1" y="889"/>
                    <a:pt x="37" y="1160"/>
                    <a:pt x="249" y="1373"/>
                  </a:cubicBezTo>
                  <a:cubicBezTo>
                    <a:pt x="382" y="1511"/>
                    <a:pt x="578" y="1580"/>
                    <a:pt x="778" y="1580"/>
                  </a:cubicBezTo>
                  <a:cubicBezTo>
                    <a:pt x="899" y="1580"/>
                    <a:pt x="1022" y="1555"/>
                    <a:pt x="1133" y="1504"/>
                  </a:cubicBezTo>
                  <a:cubicBezTo>
                    <a:pt x="1431" y="1378"/>
                    <a:pt x="1654" y="1069"/>
                    <a:pt x="1634" y="763"/>
                  </a:cubicBezTo>
                  <a:cubicBezTo>
                    <a:pt x="1619" y="462"/>
                    <a:pt x="1443" y="252"/>
                    <a:pt x="1281" y="137"/>
                  </a:cubicBezTo>
                  <a:cubicBezTo>
                    <a:pt x="1127" y="32"/>
                    <a:pt x="986"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1" name="Google Shape;841;p16"/>
            <p:cNvSpPr/>
            <p:nvPr/>
          </p:nvSpPr>
          <p:spPr>
            <a:xfrm>
              <a:off x="4659550" y="1628450"/>
              <a:ext cx="690200" cy="1198525"/>
            </a:xfrm>
            <a:custGeom>
              <a:rect b="b" l="l" r="r" t="t"/>
              <a:pathLst>
                <a:path extrusionOk="0" h="47941" w="27608">
                  <a:moveTo>
                    <a:pt x="12964" y="0"/>
                  </a:moveTo>
                  <a:cubicBezTo>
                    <a:pt x="6943" y="0"/>
                    <a:pt x="1482" y="4208"/>
                    <a:pt x="295" y="10506"/>
                  </a:cubicBezTo>
                  <a:cubicBezTo>
                    <a:pt x="274" y="10616"/>
                    <a:pt x="253" y="10728"/>
                    <a:pt x="235" y="10842"/>
                  </a:cubicBezTo>
                  <a:cubicBezTo>
                    <a:pt x="20" y="12080"/>
                    <a:pt x="0" y="13346"/>
                    <a:pt x="208" y="14586"/>
                  </a:cubicBezTo>
                  <a:cubicBezTo>
                    <a:pt x="482" y="16228"/>
                    <a:pt x="1127" y="18637"/>
                    <a:pt x="2641" y="21091"/>
                  </a:cubicBezTo>
                  <a:cubicBezTo>
                    <a:pt x="6164" y="26802"/>
                    <a:pt x="8050" y="26987"/>
                    <a:pt x="8397" y="30246"/>
                  </a:cubicBezTo>
                  <a:cubicBezTo>
                    <a:pt x="8743" y="33506"/>
                    <a:pt x="9229" y="34199"/>
                    <a:pt x="7564" y="35586"/>
                  </a:cubicBezTo>
                  <a:cubicBezTo>
                    <a:pt x="7564" y="35586"/>
                    <a:pt x="5275" y="35725"/>
                    <a:pt x="4027" y="36487"/>
                  </a:cubicBezTo>
                  <a:cubicBezTo>
                    <a:pt x="2778" y="37250"/>
                    <a:pt x="1738" y="37805"/>
                    <a:pt x="1599" y="41619"/>
                  </a:cubicBezTo>
                  <a:cubicBezTo>
                    <a:pt x="1461" y="45434"/>
                    <a:pt x="1299" y="47781"/>
                    <a:pt x="1299" y="47781"/>
                  </a:cubicBezTo>
                  <a:cubicBezTo>
                    <a:pt x="3444" y="47885"/>
                    <a:pt x="5567" y="47941"/>
                    <a:pt x="7666" y="47941"/>
                  </a:cubicBezTo>
                  <a:cubicBezTo>
                    <a:pt x="12327" y="47941"/>
                    <a:pt x="16866" y="47663"/>
                    <a:pt x="21241" y="47012"/>
                  </a:cubicBezTo>
                  <a:lnTo>
                    <a:pt x="20463" y="37389"/>
                  </a:lnTo>
                  <a:cubicBezTo>
                    <a:pt x="20463" y="37389"/>
                    <a:pt x="20047" y="35863"/>
                    <a:pt x="18520" y="35586"/>
                  </a:cubicBezTo>
                  <a:cubicBezTo>
                    <a:pt x="16996" y="35309"/>
                    <a:pt x="14637" y="35377"/>
                    <a:pt x="14499" y="34544"/>
                  </a:cubicBezTo>
                  <a:cubicBezTo>
                    <a:pt x="14360" y="33712"/>
                    <a:pt x="14707" y="33435"/>
                    <a:pt x="14707" y="33435"/>
                  </a:cubicBezTo>
                  <a:cubicBezTo>
                    <a:pt x="14707" y="33435"/>
                    <a:pt x="16176" y="34022"/>
                    <a:pt x="17671" y="34022"/>
                  </a:cubicBezTo>
                  <a:cubicBezTo>
                    <a:pt x="18230" y="34022"/>
                    <a:pt x="18794" y="33940"/>
                    <a:pt x="19285" y="33713"/>
                  </a:cubicBezTo>
                  <a:cubicBezTo>
                    <a:pt x="21088" y="32880"/>
                    <a:pt x="23099" y="31771"/>
                    <a:pt x="23445" y="30384"/>
                  </a:cubicBezTo>
                  <a:cubicBezTo>
                    <a:pt x="23792" y="28997"/>
                    <a:pt x="24876" y="24281"/>
                    <a:pt x="24646" y="24072"/>
                  </a:cubicBezTo>
                  <a:cubicBezTo>
                    <a:pt x="24416" y="23865"/>
                    <a:pt x="27357" y="21508"/>
                    <a:pt x="27482" y="16104"/>
                  </a:cubicBezTo>
                  <a:cubicBezTo>
                    <a:pt x="27607" y="10701"/>
                    <a:pt x="23999" y="3475"/>
                    <a:pt x="19215" y="1464"/>
                  </a:cubicBezTo>
                  <a:cubicBezTo>
                    <a:pt x="18498" y="1163"/>
                    <a:pt x="17786" y="901"/>
                    <a:pt x="17094" y="671"/>
                  </a:cubicBezTo>
                  <a:cubicBezTo>
                    <a:pt x="15718" y="216"/>
                    <a:pt x="14327" y="0"/>
                    <a:pt x="129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2" name="Google Shape;842;p16"/>
            <p:cNvSpPr/>
            <p:nvPr/>
          </p:nvSpPr>
          <p:spPr>
            <a:xfrm>
              <a:off x="4821225" y="1942625"/>
              <a:ext cx="288525" cy="230450"/>
            </a:xfrm>
            <a:custGeom>
              <a:rect b="b" l="l" r="r" t="t"/>
              <a:pathLst>
                <a:path extrusionOk="0" h="9218" w="11541">
                  <a:moveTo>
                    <a:pt x="4529" y="1"/>
                  </a:moveTo>
                  <a:cubicBezTo>
                    <a:pt x="2989" y="1"/>
                    <a:pt x="1768" y="372"/>
                    <a:pt x="1768" y="372"/>
                  </a:cubicBezTo>
                  <a:cubicBezTo>
                    <a:pt x="0" y="8363"/>
                    <a:pt x="6430" y="9217"/>
                    <a:pt x="9260" y="9217"/>
                  </a:cubicBezTo>
                  <a:cubicBezTo>
                    <a:pt x="10030" y="9217"/>
                    <a:pt x="10533" y="9154"/>
                    <a:pt x="10533" y="9154"/>
                  </a:cubicBezTo>
                  <a:cubicBezTo>
                    <a:pt x="11541" y="1345"/>
                    <a:pt x="7459" y="1"/>
                    <a:pt x="452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3" name="Google Shape;843;p16"/>
            <p:cNvSpPr/>
            <p:nvPr/>
          </p:nvSpPr>
          <p:spPr>
            <a:xfrm>
              <a:off x="5097125" y="1930225"/>
              <a:ext cx="283550" cy="234825"/>
            </a:xfrm>
            <a:custGeom>
              <a:rect b="b" l="l" r="r" t="t"/>
              <a:pathLst>
                <a:path extrusionOk="0" h="9393" w="11342">
                  <a:moveTo>
                    <a:pt x="6201" y="0"/>
                  </a:moveTo>
                  <a:cubicBezTo>
                    <a:pt x="0" y="0"/>
                    <a:pt x="3936" y="9393"/>
                    <a:pt x="3936" y="9393"/>
                  </a:cubicBezTo>
                  <a:cubicBezTo>
                    <a:pt x="11341" y="7568"/>
                    <a:pt x="7208" y="73"/>
                    <a:pt x="7208" y="73"/>
                  </a:cubicBezTo>
                  <a:cubicBezTo>
                    <a:pt x="6846" y="24"/>
                    <a:pt x="6511" y="0"/>
                    <a:pt x="62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4" name="Google Shape;844;p16"/>
            <p:cNvSpPr/>
            <p:nvPr/>
          </p:nvSpPr>
          <p:spPr>
            <a:xfrm>
              <a:off x="5281975" y="2316925"/>
              <a:ext cx="311275" cy="266550"/>
            </a:xfrm>
            <a:custGeom>
              <a:rect b="b" l="l" r="r" t="t"/>
              <a:pathLst>
                <a:path extrusionOk="0" h="10662" w="12451">
                  <a:moveTo>
                    <a:pt x="5379" y="0"/>
                  </a:moveTo>
                  <a:cubicBezTo>
                    <a:pt x="4082" y="388"/>
                    <a:pt x="4912" y="2309"/>
                    <a:pt x="4912" y="2309"/>
                  </a:cubicBezTo>
                  <a:cubicBezTo>
                    <a:pt x="4993" y="3414"/>
                    <a:pt x="4875" y="5058"/>
                    <a:pt x="4052" y="5732"/>
                  </a:cubicBezTo>
                  <a:cubicBezTo>
                    <a:pt x="3802" y="5936"/>
                    <a:pt x="3557" y="6007"/>
                    <a:pt x="3335" y="6007"/>
                  </a:cubicBezTo>
                  <a:cubicBezTo>
                    <a:pt x="2826" y="6007"/>
                    <a:pt x="2447" y="5631"/>
                    <a:pt x="2447" y="5631"/>
                  </a:cubicBezTo>
                  <a:cubicBezTo>
                    <a:pt x="1840" y="5050"/>
                    <a:pt x="1337" y="4879"/>
                    <a:pt x="955" y="4879"/>
                  </a:cubicBezTo>
                  <a:cubicBezTo>
                    <a:pt x="407" y="4879"/>
                    <a:pt x="108" y="5229"/>
                    <a:pt x="108" y="5229"/>
                  </a:cubicBezTo>
                  <a:cubicBezTo>
                    <a:pt x="0" y="6391"/>
                    <a:pt x="2082" y="6445"/>
                    <a:pt x="2082" y="6445"/>
                  </a:cubicBezTo>
                  <a:cubicBezTo>
                    <a:pt x="2082" y="6445"/>
                    <a:pt x="2103" y="6419"/>
                    <a:pt x="2161" y="6419"/>
                  </a:cubicBezTo>
                  <a:cubicBezTo>
                    <a:pt x="2281" y="6419"/>
                    <a:pt x="2555" y="6529"/>
                    <a:pt x="3119" y="7196"/>
                  </a:cubicBezTo>
                  <a:cubicBezTo>
                    <a:pt x="3959" y="8189"/>
                    <a:pt x="4363" y="10412"/>
                    <a:pt x="4363" y="10412"/>
                  </a:cubicBezTo>
                  <a:cubicBezTo>
                    <a:pt x="4363" y="10412"/>
                    <a:pt x="5073" y="10662"/>
                    <a:pt x="5744" y="10662"/>
                  </a:cubicBezTo>
                  <a:cubicBezTo>
                    <a:pt x="5928" y="10662"/>
                    <a:pt x="6110" y="10643"/>
                    <a:pt x="6273" y="10595"/>
                  </a:cubicBezTo>
                  <a:cubicBezTo>
                    <a:pt x="7030" y="10372"/>
                    <a:pt x="7741" y="8559"/>
                    <a:pt x="8173" y="8033"/>
                  </a:cubicBezTo>
                  <a:cubicBezTo>
                    <a:pt x="8603" y="7509"/>
                    <a:pt x="10472" y="6917"/>
                    <a:pt x="10472" y="6917"/>
                  </a:cubicBezTo>
                  <a:cubicBezTo>
                    <a:pt x="10508" y="6919"/>
                    <a:pt x="10543" y="6920"/>
                    <a:pt x="10577" y="6920"/>
                  </a:cubicBezTo>
                  <a:cubicBezTo>
                    <a:pt x="11627" y="6920"/>
                    <a:pt x="12450" y="6160"/>
                    <a:pt x="12194" y="5461"/>
                  </a:cubicBezTo>
                  <a:cubicBezTo>
                    <a:pt x="12151" y="5346"/>
                    <a:pt x="12062" y="5300"/>
                    <a:pt x="11945" y="5300"/>
                  </a:cubicBezTo>
                  <a:cubicBezTo>
                    <a:pt x="11438" y="5300"/>
                    <a:pt x="10409" y="6176"/>
                    <a:pt x="10409" y="6176"/>
                  </a:cubicBezTo>
                  <a:lnTo>
                    <a:pt x="9955" y="6338"/>
                  </a:lnTo>
                  <a:cubicBezTo>
                    <a:pt x="9528" y="6534"/>
                    <a:pt x="9189" y="6598"/>
                    <a:pt x="8929" y="6598"/>
                  </a:cubicBezTo>
                  <a:cubicBezTo>
                    <a:pt x="8435" y="6598"/>
                    <a:pt x="8221" y="6368"/>
                    <a:pt x="8221" y="6368"/>
                  </a:cubicBezTo>
                  <a:cubicBezTo>
                    <a:pt x="8008" y="4930"/>
                    <a:pt x="9650" y="3715"/>
                    <a:pt x="9650" y="3715"/>
                  </a:cubicBezTo>
                  <a:cubicBezTo>
                    <a:pt x="10825" y="3192"/>
                    <a:pt x="10842" y="2324"/>
                    <a:pt x="10761" y="1888"/>
                  </a:cubicBezTo>
                  <a:cubicBezTo>
                    <a:pt x="10732" y="1719"/>
                    <a:pt x="10583" y="1606"/>
                    <a:pt x="10413" y="1606"/>
                  </a:cubicBezTo>
                  <a:cubicBezTo>
                    <a:pt x="10409" y="1606"/>
                    <a:pt x="10406" y="1606"/>
                    <a:pt x="10403" y="1607"/>
                  </a:cubicBezTo>
                  <a:cubicBezTo>
                    <a:pt x="8972" y="1649"/>
                    <a:pt x="8905" y="3296"/>
                    <a:pt x="8905" y="3296"/>
                  </a:cubicBezTo>
                  <a:lnTo>
                    <a:pt x="8504" y="4056"/>
                  </a:lnTo>
                  <a:cubicBezTo>
                    <a:pt x="7677" y="5488"/>
                    <a:pt x="6912" y="5711"/>
                    <a:pt x="6516" y="5711"/>
                  </a:cubicBezTo>
                  <a:cubicBezTo>
                    <a:pt x="6337" y="5711"/>
                    <a:pt x="6233" y="5665"/>
                    <a:pt x="6233" y="5665"/>
                  </a:cubicBezTo>
                  <a:cubicBezTo>
                    <a:pt x="4916" y="4719"/>
                    <a:pt x="5867" y="2326"/>
                    <a:pt x="5867" y="2326"/>
                  </a:cubicBezTo>
                  <a:cubicBezTo>
                    <a:pt x="6462" y="79"/>
                    <a:pt x="5379" y="0"/>
                    <a:pt x="53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5" name="Google Shape;845;p16"/>
            <p:cNvSpPr/>
            <p:nvPr/>
          </p:nvSpPr>
          <p:spPr>
            <a:xfrm>
              <a:off x="5340550" y="2568700"/>
              <a:ext cx="114375" cy="214550"/>
            </a:xfrm>
            <a:custGeom>
              <a:rect b="b" l="l" r="r" t="t"/>
              <a:pathLst>
                <a:path extrusionOk="0" h="8582" w="4575">
                  <a:moveTo>
                    <a:pt x="4575" y="0"/>
                  </a:moveTo>
                  <a:lnTo>
                    <a:pt x="2013" y="23"/>
                  </a:lnTo>
                  <a:lnTo>
                    <a:pt x="1" y="8581"/>
                  </a:lnTo>
                  <a:lnTo>
                    <a:pt x="1745" y="8301"/>
                  </a:lnTo>
                  <a:lnTo>
                    <a:pt x="3536" y="7948"/>
                  </a:lnTo>
                  <a:lnTo>
                    <a:pt x="457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6" name="Google Shape;846;p16"/>
            <p:cNvSpPr/>
            <p:nvPr/>
          </p:nvSpPr>
          <p:spPr>
            <a:xfrm>
              <a:off x="4789850" y="1722950"/>
              <a:ext cx="89400" cy="80950"/>
            </a:xfrm>
            <a:custGeom>
              <a:rect b="b" l="l" r="r" t="t"/>
              <a:pathLst>
                <a:path extrusionOk="0" h="3238" w="3576">
                  <a:moveTo>
                    <a:pt x="1789" y="1"/>
                  </a:moveTo>
                  <a:cubicBezTo>
                    <a:pt x="1775" y="1"/>
                    <a:pt x="1762" y="1"/>
                    <a:pt x="1748" y="1"/>
                  </a:cubicBezTo>
                  <a:lnTo>
                    <a:pt x="1748" y="1"/>
                  </a:lnTo>
                  <a:lnTo>
                    <a:pt x="1751" y="1"/>
                  </a:lnTo>
                  <a:lnTo>
                    <a:pt x="1751" y="1"/>
                  </a:lnTo>
                  <a:cubicBezTo>
                    <a:pt x="1733" y="1"/>
                    <a:pt x="1716" y="2"/>
                    <a:pt x="1699" y="3"/>
                  </a:cubicBezTo>
                  <a:lnTo>
                    <a:pt x="1699" y="3"/>
                  </a:lnTo>
                  <a:cubicBezTo>
                    <a:pt x="1651" y="6"/>
                    <a:pt x="1604" y="10"/>
                    <a:pt x="1557" y="17"/>
                  </a:cubicBezTo>
                  <a:lnTo>
                    <a:pt x="1557" y="17"/>
                  </a:lnTo>
                  <a:cubicBezTo>
                    <a:pt x="863" y="113"/>
                    <a:pt x="252" y="598"/>
                    <a:pt x="131" y="1294"/>
                  </a:cubicBezTo>
                  <a:cubicBezTo>
                    <a:pt x="1" y="2054"/>
                    <a:pt x="470" y="2876"/>
                    <a:pt x="1194" y="3144"/>
                  </a:cubicBezTo>
                  <a:cubicBezTo>
                    <a:pt x="1366" y="3208"/>
                    <a:pt x="1549" y="3238"/>
                    <a:pt x="1732" y="3238"/>
                  </a:cubicBezTo>
                  <a:cubicBezTo>
                    <a:pt x="2315" y="3238"/>
                    <a:pt x="2903" y="2929"/>
                    <a:pt x="3194" y="2419"/>
                  </a:cubicBezTo>
                  <a:cubicBezTo>
                    <a:pt x="3575" y="1748"/>
                    <a:pt x="3394" y="811"/>
                    <a:pt x="2783" y="337"/>
                  </a:cubicBezTo>
                  <a:cubicBezTo>
                    <a:pt x="2496" y="117"/>
                    <a:pt x="2146" y="1"/>
                    <a:pt x="17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7" name="Google Shape;847;p16"/>
            <p:cNvSpPr/>
            <p:nvPr/>
          </p:nvSpPr>
          <p:spPr>
            <a:xfrm>
              <a:off x="4885725" y="2011600"/>
              <a:ext cx="37350" cy="33650"/>
            </a:xfrm>
            <a:custGeom>
              <a:rect b="b" l="l" r="r" t="t"/>
              <a:pathLst>
                <a:path extrusionOk="0" h="1346" w="1494">
                  <a:moveTo>
                    <a:pt x="758" y="1"/>
                  </a:moveTo>
                  <a:cubicBezTo>
                    <a:pt x="730" y="1"/>
                    <a:pt x="701" y="3"/>
                    <a:pt x="672" y="6"/>
                  </a:cubicBezTo>
                  <a:lnTo>
                    <a:pt x="672" y="6"/>
                  </a:lnTo>
                  <a:cubicBezTo>
                    <a:pt x="400" y="36"/>
                    <a:pt x="156" y="211"/>
                    <a:pt x="84" y="479"/>
                  </a:cubicBezTo>
                  <a:cubicBezTo>
                    <a:pt x="1" y="787"/>
                    <a:pt x="164" y="1146"/>
                    <a:pt x="455" y="1284"/>
                  </a:cubicBezTo>
                  <a:cubicBezTo>
                    <a:pt x="543" y="1326"/>
                    <a:pt x="639" y="1346"/>
                    <a:pt x="737" y="1346"/>
                  </a:cubicBezTo>
                  <a:cubicBezTo>
                    <a:pt x="959" y="1346"/>
                    <a:pt x="1183" y="1242"/>
                    <a:pt x="1310" y="1058"/>
                  </a:cubicBezTo>
                  <a:cubicBezTo>
                    <a:pt x="1493" y="795"/>
                    <a:pt x="1453" y="400"/>
                    <a:pt x="1218" y="180"/>
                  </a:cubicBezTo>
                  <a:cubicBezTo>
                    <a:pt x="1092" y="64"/>
                    <a:pt x="928" y="1"/>
                    <a:pt x="75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8" name="Google Shape;848;p16"/>
            <p:cNvSpPr/>
            <p:nvPr/>
          </p:nvSpPr>
          <p:spPr>
            <a:xfrm>
              <a:off x="4902675" y="2074925"/>
              <a:ext cx="18875" cy="17100"/>
            </a:xfrm>
            <a:custGeom>
              <a:rect b="b" l="l" r="r" t="t"/>
              <a:pathLst>
                <a:path extrusionOk="0" h="684" w="755">
                  <a:moveTo>
                    <a:pt x="384" y="1"/>
                  </a:moveTo>
                  <a:cubicBezTo>
                    <a:pt x="229" y="1"/>
                    <a:pt x="81" y="93"/>
                    <a:pt x="40" y="242"/>
                  </a:cubicBezTo>
                  <a:cubicBezTo>
                    <a:pt x="1" y="406"/>
                    <a:pt x="78" y="575"/>
                    <a:pt x="228" y="653"/>
                  </a:cubicBezTo>
                  <a:cubicBezTo>
                    <a:pt x="275" y="673"/>
                    <a:pt x="324" y="683"/>
                    <a:pt x="373" y="683"/>
                  </a:cubicBezTo>
                  <a:cubicBezTo>
                    <a:pt x="485" y="683"/>
                    <a:pt x="593" y="631"/>
                    <a:pt x="662" y="537"/>
                  </a:cubicBezTo>
                  <a:cubicBezTo>
                    <a:pt x="755" y="404"/>
                    <a:pt x="735" y="203"/>
                    <a:pt x="616" y="92"/>
                  </a:cubicBezTo>
                  <a:cubicBezTo>
                    <a:pt x="557" y="39"/>
                    <a:pt x="482" y="6"/>
                    <a:pt x="404" y="2"/>
                  </a:cubicBezTo>
                  <a:lnTo>
                    <a:pt x="404" y="2"/>
                  </a:lnTo>
                  <a:lnTo>
                    <a:pt x="405" y="2"/>
                  </a:lnTo>
                  <a:cubicBezTo>
                    <a:pt x="398" y="1"/>
                    <a:pt x="391" y="1"/>
                    <a:pt x="38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9" name="Google Shape;849;p16"/>
            <p:cNvSpPr/>
            <p:nvPr/>
          </p:nvSpPr>
          <p:spPr>
            <a:xfrm>
              <a:off x="4758325" y="1818575"/>
              <a:ext cx="37925" cy="31050"/>
            </a:xfrm>
            <a:custGeom>
              <a:rect b="b" l="l" r="r" t="t"/>
              <a:pathLst>
                <a:path extrusionOk="0" h="1242" w="1517">
                  <a:moveTo>
                    <a:pt x="549" y="0"/>
                  </a:moveTo>
                  <a:cubicBezTo>
                    <a:pt x="170" y="130"/>
                    <a:pt x="1" y="659"/>
                    <a:pt x="231" y="986"/>
                  </a:cubicBezTo>
                  <a:cubicBezTo>
                    <a:pt x="351" y="1155"/>
                    <a:pt x="558" y="1241"/>
                    <a:pt x="764" y="1241"/>
                  </a:cubicBezTo>
                  <a:cubicBezTo>
                    <a:pt x="955" y="1241"/>
                    <a:pt x="1146" y="1167"/>
                    <a:pt x="1266" y="1016"/>
                  </a:cubicBezTo>
                  <a:cubicBezTo>
                    <a:pt x="1516" y="702"/>
                    <a:pt x="1377" y="165"/>
                    <a:pt x="1006" y="12"/>
                  </a:cubicBezTo>
                  <a:lnTo>
                    <a:pt x="5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0" name="Google Shape;850;p16"/>
            <p:cNvSpPr/>
            <p:nvPr/>
          </p:nvSpPr>
          <p:spPr>
            <a:xfrm>
              <a:off x="4827300" y="1991950"/>
              <a:ext cx="180450" cy="208700"/>
            </a:xfrm>
            <a:custGeom>
              <a:rect b="b" l="l" r="r" t="t"/>
              <a:pathLst>
                <a:path extrusionOk="0" h="8348" w="7218">
                  <a:moveTo>
                    <a:pt x="181" y="0"/>
                  </a:moveTo>
                  <a:cubicBezTo>
                    <a:pt x="161" y="0"/>
                    <a:pt x="113" y="168"/>
                    <a:pt x="70" y="476"/>
                  </a:cubicBezTo>
                  <a:cubicBezTo>
                    <a:pt x="24" y="788"/>
                    <a:pt x="0" y="1245"/>
                    <a:pt x="46" y="1807"/>
                  </a:cubicBezTo>
                  <a:cubicBezTo>
                    <a:pt x="127" y="2924"/>
                    <a:pt x="580" y="4503"/>
                    <a:pt x="1711" y="5838"/>
                  </a:cubicBezTo>
                  <a:cubicBezTo>
                    <a:pt x="2842" y="7172"/>
                    <a:pt x="4322" y="7884"/>
                    <a:pt x="5409" y="8149"/>
                  </a:cubicBezTo>
                  <a:cubicBezTo>
                    <a:pt x="5958" y="8288"/>
                    <a:pt x="6412" y="8338"/>
                    <a:pt x="6727" y="8345"/>
                  </a:cubicBezTo>
                  <a:cubicBezTo>
                    <a:pt x="6778" y="8347"/>
                    <a:pt x="6826" y="8348"/>
                    <a:pt x="6870" y="8348"/>
                  </a:cubicBezTo>
                  <a:cubicBezTo>
                    <a:pt x="7093" y="8348"/>
                    <a:pt x="7214" y="8330"/>
                    <a:pt x="7214" y="8315"/>
                  </a:cubicBezTo>
                  <a:cubicBezTo>
                    <a:pt x="7217" y="8258"/>
                    <a:pt x="6521" y="8254"/>
                    <a:pt x="5470" y="7931"/>
                  </a:cubicBezTo>
                  <a:cubicBezTo>
                    <a:pt x="4430" y="7619"/>
                    <a:pt x="3031" y="6907"/>
                    <a:pt x="1955" y="5631"/>
                  </a:cubicBezTo>
                  <a:cubicBezTo>
                    <a:pt x="878" y="4356"/>
                    <a:pt x="407" y="2860"/>
                    <a:pt x="270" y="1782"/>
                  </a:cubicBezTo>
                  <a:cubicBezTo>
                    <a:pt x="126" y="694"/>
                    <a:pt x="239" y="6"/>
                    <a:pt x="182" y="0"/>
                  </a:cubicBezTo>
                  <a:cubicBezTo>
                    <a:pt x="182" y="0"/>
                    <a:pt x="181" y="0"/>
                    <a:pt x="1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1" name="Google Shape;851;p16"/>
            <p:cNvSpPr/>
            <p:nvPr/>
          </p:nvSpPr>
          <p:spPr>
            <a:xfrm>
              <a:off x="4926050" y="1916750"/>
              <a:ext cx="159850" cy="91725"/>
            </a:xfrm>
            <a:custGeom>
              <a:rect b="b" l="l" r="r" t="t"/>
              <a:pathLst>
                <a:path extrusionOk="0" h="3669" w="6394">
                  <a:moveTo>
                    <a:pt x="576" y="0"/>
                  </a:moveTo>
                  <a:cubicBezTo>
                    <a:pt x="219" y="0"/>
                    <a:pt x="14" y="41"/>
                    <a:pt x="15" y="65"/>
                  </a:cubicBezTo>
                  <a:cubicBezTo>
                    <a:pt x="0" y="168"/>
                    <a:pt x="1773" y="108"/>
                    <a:pt x="3590" y="1160"/>
                  </a:cubicBezTo>
                  <a:cubicBezTo>
                    <a:pt x="5387" y="2158"/>
                    <a:pt x="6246" y="3669"/>
                    <a:pt x="6356" y="3669"/>
                  </a:cubicBezTo>
                  <a:cubicBezTo>
                    <a:pt x="6358" y="3669"/>
                    <a:pt x="6360" y="3668"/>
                    <a:pt x="6362" y="3667"/>
                  </a:cubicBezTo>
                  <a:cubicBezTo>
                    <a:pt x="6393" y="3650"/>
                    <a:pt x="6231" y="3243"/>
                    <a:pt x="5811" y="2677"/>
                  </a:cubicBezTo>
                  <a:cubicBezTo>
                    <a:pt x="5394" y="2114"/>
                    <a:pt x="4687" y="1416"/>
                    <a:pt x="3747" y="881"/>
                  </a:cubicBezTo>
                  <a:cubicBezTo>
                    <a:pt x="2807" y="350"/>
                    <a:pt x="1844" y="99"/>
                    <a:pt x="1146" y="30"/>
                  </a:cubicBezTo>
                  <a:cubicBezTo>
                    <a:pt x="928" y="8"/>
                    <a:pt x="737" y="0"/>
                    <a:pt x="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2" name="Google Shape;852;p16"/>
            <p:cNvSpPr/>
            <p:nvPr/>
          </p:nvSpPr>
          <p:spPr>
            <a:xfrm>
              <a:off x="5157175" y="1909350"/>
              <a:ext cx="68850" cy="130500"/>
            </a:xfrm>
            <a:custGeom>
              <a:rect b="b" l="l" r="r" t="t"/>
              <a:pathLst>
                <a:path extrusionOk="0" h="5220" w="2754">
                  <a:moveTo>
                    <a:pt x="2548" y="1"/>
                  </a:moveTo>
                  <a:cubicBezTo>
                    <a:pt x="2379" y="1"/>
                    <a:pt x="2112" y="39"/>
                    <a:pt x="1792" y="187"/>
                  </a:cubicBezTo>
                  <a:cubicBezTo>
                    <a:pt x="1235" y="440"/>
                    <a:pt x="590" y="1077"/>
                    <a:pt x="291" y="1969"/>
                  </a:cubicBezTo>
                  <a:cubicBezTo>
                    <a:pt x="1" y="2856"/>
                    <a:pt x="40" y="3700"/>
                    <a:pt x="90" y="4281"/>
                  </a:cubicBezTo>
                  <a:cubicBezTo>
                    <a:pt x="146" y="4864"/>
                    <a:pt x="221" y="5220"/>
                    <a:pt x="264" y="5220"/>
                  </a:cubicBezTo>
                  <a:cubicBezTo>
                    <a:pt x="264" y="5220"/>
                    <a:pt x="264" y="5220"/>
                    <a:pt x="264" y="5220"/>
                  </a:cubicBezTo>
                  <a:cubicBezTo>
                    <a:pt x="311" y="5215"/>
                    <a:pt x="314" y="4852"/>
                    <a:pt x="316" y="4270"/>
                  </a:cubicBezTo>
                  <a:cubicBezTo>
                    <a:pt x="323" y="3695"/>
                    <a:pt x="326" y="2888"/>
                    <a:pt x="594" y="2071"/>
                  </a:cubicBezTo>
                  <a:cubicBezTo>
                    <a:pt x="867" y="1261"/>
                    <a:pt x="1421" y="664"/>
                    <a:pt x="1899" y="387"/>
                  </a:cubicBezTo>
                  <a:cubicBezTo>
                    <a:pt x="2381" y="99"/>
                    <a:pt x="2753" y="93"/>
                    <a:pt x="2749" y="36"/>
                  </a:cubicBezTo>
                  <a:cubicBezTo>
                    <a:pt x="2752" y="23"/>
                    <a:pt x="2679" y="1"/>
                    <a:pt x="2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3" name="Google Shape;853;p16"/>
            <p:cNvSpPr/>
            <p:nvPr/>
          </p:nvSpPr>
          <p:spPr>
            <a:xfrm>
              <a:off x="5201275" y="2136675"/>
              <a:ext cx="87525" cy="44675"/>
            </a:xfrm>
            <a:custGeom>
              <a:rect b="b" l="l" r="r" t="t"/>
              <a:pathLst>
                <a:path extrusionOk="0" h="1787" w="3501">
                  <a:moveTo>
                    <a:pt x="3410" y="1"/>
                  </a:moveTo>
                  <a:cubicBezTo>
                    <a:pt x="3305" y="1"/>
                    <a:pt x="2802" y="714"/>
                    <a:pt x="1875" y="1157"/>
                  </a:cubicBezTo>
                  <a:cubicBezTo>
                    <a:pt x="921" y="1639"/>
                    <a:pt x="20" y="1580"/>
                    <a:pt x="16" y="1677"/>
                  </a:cubicBezTo>
                  <a:cubicBezTo>
                    <a:pt x="1" y="1715"/>
                    <a:pt x="231" y="1786"/>
                    <a:pt x="594" y="1786"/>
                  </a:cubicBezTo>
                  <a:cubicBezTo>
                    <a:pt x="968" y="1786"/>
                    <a:pt x="1482" y="1711"/>
                    <a:pt x="2016" y="1445"/>
                  </a:cubicBezTo>
                  <a:cubicBezTo>
                    <a:pt x="3072" y="933"/>
                    <a:pt x="3501" y="28"/>
                    <a:pt x="3421" y="4"/>
                  </a:cubicBezTo>
                  <a:cubicBezTo>
                    <a:pt x="3418" y="2"/>
                    <a:pt x="3414" y="1"/>
                    <a:pt x="341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4" name="Google Shape;854;p16"/>
            <p:cNvSpPr/>
            <p:nvPr/>
          </p:nvSpPr>
          <p:spPr>
            <a:xfrm>
              <a:off x="5080425" y="2251700"/>
              <a:ext cx="58125" cy="41475"/>
            </a:xfrm>
            <a:custGeom>
              <a:rect b="b" l="l" r="r" t="t"/>
              <a:pathLst>
                <a:path extrusionOk="0" h="1659" w="2325">
                  <a:moveTo>
                    <a:pt x="95" y="1"/>
                  </a:moveTo>
                  <a:cubicBezTo>
                    <a:pt x="56" y="1"/>
                    <a:pt x="1" y="185"/>
                    <a:pt x="64" y="481"/>
                  </a:cubicBezTo>
                  <a:cubicBezTo>
                    <a:pt x="123" y="771"/>
                    <a:pt x="332" y="1176"/>
                    <a:pt x="741" y="1428"/>
                  </a:cubicBezTo>
                  <a:cubicBezTo>
                    <a:pt x="1013" y="1597"/>
                    <a:pt x="1306" y="1659"/>
                    <a:pt x="1556" y="1659"/>
                  </a:cubicBezTo>
                  <a:cubicBezTo>
                    <a:pt x="1680" y="1659"/>
                    <a:pt x="1793" y="1644"/>
                    <a:pt x="1888" y="1619"/>
                  </a:cubicBezTo>
                  <a:cubicBezTo>
                    <a:pt x="2184" y="1546"/>
                    <a:pt x="2324" y="1415"/>
                    <a:pt x="2305" y="1380"/>
                  </a:cubicBezTo>
                  <a:cubicBezTo>
                    <a:pt x="2299" y="1367"/>
                    <a:pt x="2281" y="1362"/>
                    <a:pt x="2251" y="1362"/>
                  </a:cubicBezTo>
                  <a:cubicBezTo>
                    <a:pt x="2180" y="1362"/>
                    <a:pt x="2043" y="1390"/>
                    <a:pt x="1858" y="1395"/>
                  </a:cubicBezTo>
                  <a:cubicBezTo>
                    <a:pt x="1836" y="1396"/>
                    <a:pt x="1813" y="1396"/>
                    <a:pt x="1789" y="1396"/>
                  </a:cubicBezTo>
                  <a:cubicBezTo>
                    <a:pt x="1537" y="1396"/>
                    <a:pt x="1207" y="1341"/>
                    <a:pt x="910" y="1156"/>
                  </a:cubicBezTo>
                  <a:cubicBezTo>
                    <a:pt x="586" y="953"/>
                    <a:pt x="383" y="647"/>
                    <a:pt x="279" y="411"/>
                  </a:cubicBezTo>
                  <a:cubicBezTo>
                    <a:pt x="172" y="172"/>
                    <a:pt x="144" y="1"/>
                    <a:pt x="96" y="1"/>
                  </a:cubicBezTo>
                  <a:cubicBezTo>
                    <a:pt x="96" y="1"/>
                    <a:pt x="95" y="1"/>
                    <a:pt x="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5" name="Google Shape;855;p16"/>
            <p:cNvSpPr/>
            <p:nvPr/>
          </p:nvSpPr>
          <p:spPr>
            <a:xfrm>
              <a:off x="4939675" y="2383125"/>
              <a:ext cx="153475" cy="92500"/>
            </a:xfrm>
            <a:custGeom>
              <a:rect b="b" l="l" r="r" t="t"/>
              <a:pathLst>
                <a:path extrusionOk="0" h="3700" w="6139">
                  <a:moveTo>
                    <a:pt x="38" y="1"/>
                  </a:moveTo>
                  <a:cubicBezTo>
                    <a:pt x="36" y="1"/>
                    <a:pt x="35" y="1"/>
                    <a:pt x="33" y="2"/>
                  </a:cubicBezTo>
                  <a:cubicBezTo>
                    <a:pt x="0" y="17"/>
                    <a:pt x="139" y="424"/>
                    <a:pt x="530" y="992"/>
                  </a:cubicBezTo>
                  <a:cubicBezTo>
                    <a:pt x="917" y="1558"/>
                    <a:pt x="1590" y="2262"/>
                    <a:pt x="2498" y="2805"/>
                  </a:cubicBezTo>
                  <a:cubicBezTo>
                    <a:pt x="3408" y="3344"/>
                    <a:pt x="4348" y="3599"/>
                    <a:pt x="5031" y="3668"/>
                  </a:cubicBezTo>
                  <a:cubicBezTo>
                    <a:pt x="5246" y="3691"/>
                    <a:pt x="5435" y="3700"/>
                    <a:pt x="5594" y="3700"/>
                  </a:cubicBezTo>
                  <a:cubicBezTo>
                    <a:pt x="5940" y="3700"/>
                    <a:pt x="6139" y="3659"/>
                    <a:pt x="6138" y="3634"/>
                  </a:cubicBezTo>
                  <a:cubicBezTo>
                    <a:pt x="6136" y="3581"/>
                    <a:pt x="5717" y="3569"/>
                    <a:pt x="5066" y="3444"/>
                  </a:cubicBezTo>
                  <a:cubicBezTo>
                    <a:pt x="4413" y="3320"/>
                    <a:pt x="3531" y="3045"/>
                    <a:pt x="2662" y="2530"/>
                  </a:cubicBezTo>
                  <a:cubicBezTo>
                    <a:pt x="1794" y="2011"/>
                    <a:pt x="1132" y="1366"/>
                    <a:pt x="710" y="854"/>
                  </a:cubicBezTo>
                  <a:cubicBezTo>
                    <a:pt x="301" y="357"/>
                    <a:pt x="92" y="1"/>
                    <a:pt x="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6" name="Google Shape;856;p16"/>
            <p:cNvSpPr/>
            <p:nvPr/>
          </p:nvSpPr>
          <p:spPr>
            <a:xfrm>
              <a:off x="4795125" y="2677800"/>
              <a:ext cx="8200" cy="147350"/>
            </a:xfrm>
            <a:custGeom>
              <a:rect b="b" l="l" r="r" t="t"/>
              <a:pathLst>
                <a:path extrusionOk="0" h="5894" w="328">
                  <a:moveTo>
                    <a:pt x="158" y="1"/>
                  </a:moveTo>
                  <a:cubicBezTo>
                    <a:pt x="70" y="1"/>
                    <a:pt x="0" y="1321"/>
                    <a:pt x="3" y="2948"/>
                  </a:cubicBezTo>
                  <a:cubicBezTo>
                    <a:pt x="6" y="4574"/>
                    <a:pt x="80" y="5893"/>
                    <a:pt x="168" y="5893"/>
                  </a:cubicBezTo>
                  <a:cubicBezTo>
                    <a:pt x="258" y="5893"/>
                    <a:pt x="327" y="4574"/>
                    <a:pt x="324" y="2947"/>
                  </a:cubicBezTo>
                  <a:cubicBezTo>
                    <a:pt x="321" y="1319"/>
                    <a:pt x="247" y="1"/>
                    <a:pt x="1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7" name="Google Shape;857;p16"/>
            <p:cNvSpPr/>
            <p:nvPr/>
          </p:nvSpPr>
          <p:spPr>
            <a:xfrm>
              <a:off x="4831425" y="2743850"/>
              <a:ext cx="126625" cy="33325"/>
            </a:xfrm>
            <a:custGeom>
              <a:rect b="b" l="l" r="r" t="t"/>
              <a:pathLst>
                <a:path extrusionOk="0" h="1333" w="5065">
                  <a:moveTo>
                    <a:pt x="44" y="0"/>
                  </a:moveTo>
                  <a:cubicBezTo>
                    <a:pt x="43" y="0"/>
                    <a:pt x="42" y="0"/>
                    <a:pt x="41" y="1"/>
                  </a:cubicBezTo>
                  <a:cubicBezTo>
                    <a:pt x="41" y="1"/>
                    <a:pt x="40" y="1"/>
                    <a:pt x="40" y="1"/>
                  </a:cubicBezTo>
                  <a:cubicBezTo>
                    <a:pt x="0" y="1"/>
                    <a:pt x="1" y="377"/>
                    <a:pt x="400" y="749"/>
                  </a:cubicBezTo>
                  <a:cubicBezTo>
                    <a:pt x="793" y="1141"/>
                    <a:pt x="1552" y="1294"/>
                    <a:pt x="2304" y="1319"/>
                  </a:cubicBezTo>
                  <a:cubicBezTo>
                    <a:pt x="2471" y="1329"/>
                    <a:pt x="2633" y="1333"/>
                    <a:pt x="2791" y="1333"/>
                  </a:cubicBezTo>
                  <a:cubicBezTo>
                    <a:pt x="4097" y="1333"/>
                    <a:pt x="5065" y="1044"/>
                    <a:pt x="5043" y="974"/>
                  </a:cubicBezTo>
                  <a:cubicBezTo>
                    <a:pt x="5040" y="956"/>
                    <a:pt x="4991" y="949"/>
                    <a:pt x="4905" y="949"/>
                  </a:cubicBezTo>
                  <a:cubicBezTo>
                    <a:pt x="4625" y="949"/>
                    <a:pt x="3945" y="1020"/>
                    <a:pt x="3090" y="1020"/>
                  </a:cubicBezTo>
                  <a:cubicBezTo>
                    <a:pt x="2846" y="1020"/>
                    <a:pt x="2588" y="1015"/>
                    <a:pt x="2321" y="1000"/>
                  </a:cubicBezTo>
                  <a:cubicBezTo>
                    <a:pt x="1572" y="971"/>
                    <a:pt x="912" y="865"/>
                    <a:pt x="545" y="573"/>
                  </a:cubicBezTo>
                  <a:cubicBezTo>
                    <a:pt x="174" y="305"/>
                    <a:pt x="92" y="0"/>
                    <a:pt x="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8" name="Google Shape;858;p16"/>
            <p:cNvSpPr/>
            <p:nvPr/>
          </p:nvSpPr>
          <p:spPr>
            <a:xfrm>
              <a:off x="5094850" y="2688900"/>
              <a:ext cx="15375" cy="123950"/>
            </a:xfrm>
            <a:custGeom>
              <a:rect b="b" l="l" r="r" t="t"/>
              <a:pathLst>
                <a:path extrusionOk="0" h="4958" w="615">
                  <a:moveTo>
                    <a:pt x="89" y="0"/>
                  </a:moveTo>
                  <a:cubicBezTo>
                    <a:pt x="89" y="0"/>
                    <a:pt x="88" y="0"/>
                    <a:pt x="88" y="0"/>
                  </a:cubicBezTo>
                  <a:cubicBezTo>
                    <a:pt x="0" y="8"/>
                    <a:pt x="26" y="1124"/>
                    <a:pt x="147" y="2492"/>
                  </a:cubicBezTo>
                  <a:cubicBezTo>
                    <a:pt x="268" y="3856"/>
                    <a:pt x="437" y="4957"/>
                    <a:pt x="525" y="4957"/>
                  </a:cubicBezTo>
                  <a:cubicBezTo>
                    <a:pt x="525" y="4957"/>
                    <a:pt x="525" y="4957"/>
                    <a:pt x="526" y="4957"/>
                  </a:cubicBezTo>
                  <a:cubicBezTo>
                    <a:pt x="615" y="4949"/>
                    <a:pt x="588" y="3834"/>
                    <a:pt x="467" y="2465"/>
                  </a:cubicBezTo>
                  <a:cubicBezTo>
                    <a:pt x="346" y="1100"/>
                    <a:pt x="177" y="0"/>
                    <a:pt x="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9" name="Google Shape;859;p16"/>
            <p:cNvSpPr/>
            <p:nvPr/>
          </p:nvSpPr>
          <p:spPr>
            <a:xfrm>
              <a:off x="5031400" y="2713475"/>
              <a:ext cx="71075" cy="42550"/>
            </a:xfrm>
            <a:custGeom>
              <a:rect b="b" l="l" r="r" t="t"/>
              <a:pathLst>
                <a:path extrusionOk="0" h="1702" w="2843">
                  <a:moveTo>
                    <a:pt x="2750" y="1"/>
                  </a:moveTo>
                  <a:cubicBezTo>
                    <a:pt x="2651" y="1"/>
                    <a:pt x="2275" y="626"/>
                    <a:pt x="1528" y="1055"/>
                  </a:cubicBezTo>
                  <a:cubicBezTo>
                    <a:pt x="767" y="1514"/>
                    <a:pt x="11" y="1524"/>
                    <a:pt x="11" y="1620"/>
                  </a:cubicBezTo>
                  <a:cubicBezTo>
                    <a:pt x="1" y="1655"/>
                    <a:pt x="153" y="1701"/>
                    <a:pt x="398" y="1701"/>
                  </a:cubicBezTo>
                  <a:cubicBezTo>
                    <a:pt x="720" y="1701"/>
                    <a:pt x="1203" y="1621"/>
                    <a:pt x="1690" y="1331"/>
                  </a:cubicBezTo>
                  <a:cubicBezTo>
                    <a:pt x="2555" y="828"/>
                    <a:pt x="2843" y="21"/>
                    <a:pt x="2759" y="3"/>
                  </a:cubicBezTo>
                  <a:cubicBezTo>
                    <a:pt x="2757" y="1"/>
                    <a:pt x="2753" y="1"/>
                    <a:pt x="27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0" name="Google Shape;860;p16"/>
            <p:cNvSpPr/>
            <p:nvPr/>
          </p:nvSpPr>
          <p:spPr>
            <a:xfrm>
              <a:off x="5168200" y="1628650"/>
              <a:ext cx="84775" cy="74150"/>
            </a:xfrm>
            <a:custGeom>
              <a:rect b="b" l="l" r="r" t="t"/>
              <a:pathLst>
                <a:path extrusionOk="0" h="2966" w="3391">
                  <a:moveTo>
                    <a:pt x="3264" y="1"/>
                  </a:moveTo>
                  <a:cubicBezTo>
                    <a:pt x="3148" y="1"/>
                    <a:pt x="2940" y="29"/>
                    <a:pt x="2672" y="107"/>
                  </a:cubicBezTo>
                  <a:cubicBezTo>
                    <a:pt x="2259" y="229"/>
                    <a:pt x="1708" y="495"/>
                    <a:pt x="1210" y="937"/>
                  </a:cubicBezTo>
                  <a:cubicBezTo>
                    <a:pt x="712" y="1379"/>
                    <a:pt x="380" y="1891"/>
                    <a:pt x="206" y="2288"/>
                  </a:cubicBezTo>
                  <a:cubicBezTo>
                    <a:pt x="34" y="2684"/>
                    <a:pt x="0" y="2952"/>
                    <a:pt x="38" y="2964"/>
                  </a:cubicBezTo>
                  <a:cubicBezTo>
                    <a:pt x="40" y="2965"/>
                    <a:pt x="41" y="2965"/>
                    <a:pt x="43" y="2965"/>
                  </a:cubicBezTo>
                  <a:cubicBezTo>
                    <a:pt x="141" y="2965"/>
                    <a:pt x="491" y="1984"/>
                    <a:pt x="1422" y="1178"/>
                  </a:cubicBezTo>
                  <a:cubicBezTo>
                    <a:pt x="2353" y="338"/>
                    <a:pt x="3390" y="118"/>
                    <a:pt x="3364" y="23"/>
                  </a:cubicBezTo>
                  <a:cubicBezTo>
                    <a:pt x="3362" y="9"/>
                    <a:pt x="3327" y="1"/>
                    <a:pt x="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1" name="Google Shape;861;p16"/>
            <p:cNvSpPr/>
            <p:nvPr/>
          </p:nvSpPr>
          <p:spPr>
            <a:xfrm>
              <a:off x="5237700" y="1610250"/>
              <a:ext cx="46325" cy="38250"/>
            </a:xfrm>
            <a:custGeom>
              <a:rect b="b" l="l" r="r" t="t"/>
              <a:pathLst>
                <a:path extrusionOk="0" h="1530" w="1853">
                  <a:moveTo>
                    <a:pt x="1141" y="1"/>
                  </a:moveTo>
                  <a:cubicBezTo>
                    <a:pt x="1118" y="1"/>
                    <a:pt x="1094" y="3"/>
                    <a:pt x="1070" y="8"/>
                  </a:cubicBezTo>
                  <a:lnTo>
                    <a:pt x="1109" y="21"/>
                  </a:lnTo>
                  <a:lnTo>
                    <a:pt x="1109" y="21"/>
                  </a:lnTo>
                  <a:cubicBezTo>
                    <a:pt x="1062" y="13"/>
                    <a:pt x="1014" y="9"/>
                    <a:pt x="966" y="9"/>
                  </a:cubicBezTo>
                  <a:cubicBezTo>
                    <a:pt x="670" y="9"/>
                    <a:pt x="371" y="162"/>
                    <a:pt x="233" y="426"/>
                  </a:cubicBezTo>
                  <a:cubicBezTo>
                    <a:pt x="1" y="870"/>
                    <a:pt x="305" y="1530"/>
                    <a:pt x="853" y="1530"/>
                  </a:cubicBezTo>
                  <a:cubicBezTo>
                    <a:pt x="941" y="1530"/>
                    <a:pt x="1036" y="1513"/>
                    <a:pt x="1135" y="1475"/>
                  </a:cubicBezTo>
                  <a:cubicBezTo>
                    <a:pt x="1638" y="1286"/>
                    <a:pt x="1853" y="632"/>
                    <a:pt x="1517" y="212"/>
                  </a:cubicBezTo>
                  <a:cubicBezTo>
                    <a:pt x="1415" y="86"/>
                    <a:pt x="1286" y="1"/>
                    <a:pt x="11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2" name="Google Shape;862;p16"/>
            <p:cNvSpPr/>
            <p:nvPr/>
          </p:nvSpPr>
          <p:spPr>
            <a:xfrm>
              <a:off x="5097600" y="1600600"/>
              <a:ext cx="84775" cy="74100"/>
            </a:xfrm>
            <a:custGeom>
              <a:rect b="b" l="l" r="r" t="t"/>
              <a:pathLst>
                <a:path extrusionOk="0" h="2964" w="3391">
                  <a:moveTo>
                    <a:pt x="3264" y="0"/>
                  </a:moveTo>
                  <a:cubicBezTo>
                    <a:pt x="3149" y="0"/>
                    <a:pt x="2940" y="29"/>
                    <a:pt x="2673" y="108"/>
                  </a:cubicBezTo>
                  <a:cubicBezTo>
                    <a:pt x="2260" y="229"/>
                    <a:pt x="1709" y="495"/>
                    <a:pt x="1210" y="937"/>
                  </a:cubicBezTo>
                  <a:cubicBezTo>
                    <a:pt x="712" y="1379"/>
                    <a:pt x="381" y="1891"/>
                    <a:pt x="207" y="2288"/>
                  </a:cubicBezTo>
                  <a:cubicBezTo>
                    <a:pt x="34" y="2684"/>
                    <a:pt x="1" y="2952"/>
                    <a:pt x="39" y="2963"/>
                  </a:cubicBezTo>
                  <a:cubicBezTo>
                    <a:pt x="40" y="2964"/>
                    <a:pt x="42" y="2964"/>
                    <a:pt x="44" y="2964"/>
                  </a:cubicBezTo>
                  <a:cubicBezTo>
                    <a:pt x="142" y="2964"/>
                    <a:pt x="492" y="1983"/>
                    <a:pt x="1422" y="1176"/>
                  </a:cubicBezTo>
                  <a:cubicBezTo>
                    <a:pt x="2353" y="336"/>
                    <a:pt x="3391" y="117"/>
                    <a:pt x="3365" y="23"/>
                  </a:cubicBezTo>
                  <a:cubicBezTo>
                    <a:pt x="3363" y="9"/>
                    <a:pt x="3327" y="0"/>
                    <a:pt x="32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3" name="Google Shape;863;p16"/>
            <p:cNvSpPr/>
            <p:nvPr/>
          </p:nvSpPr>
          <p:spPr>
            <a:xfrm>
              <a:off x="5167125" y="1582225"/>
              <a:ext cx="46325" cy="38225"/>
            </a:xfrm>
            <a:custGeom>
              <a:rect b="b" l="l" r="r" t="t"/>
              <a:pathLst>
                <a:path extrusionOk="0" h="1529" w="1853">
                  <a:moveTo>
                    <a:pt x="1140" y="0"/>
                  </a:moveTo>
                  <a:cubicBezTo>
                    <a:pt x="1116" y="0"/>
                    <a:pt x="1093" y="2"/>
                    <a:pt x="1068" y="7"/>
                  </a:cubicBezTo>
                  <a:lnTo>
                    <a:pt x="1106" y="20"/>
                  </a:lnTo>
                  <a:lnTo>
                    <a:pt x="1106" y="20"/>
                  </a:lnTo>
                  <a:cubicBezTo>
                    <a:pt x="1060" y="12"/>
                    <a:pt x="1012" y="8"/>
                    <a:pt x="965" y="8"/>
                  </a:cubicBezTo>
                  <a:cubicBezTo>
                    <a:pt x="669" y="8"/>
                    <a:pt x="370" y="161"/>
                    <a:pt x="233" y="425"/>
                  </a:cubicBezTo>
                  <a:cubicBezTo>
                    <a:pt x="0" y="870"/>
                    <a:pt x="304" y="1529"/>
                    <a:pt x="852" y="1529"/>
                  </a:cubicBezTo>
                  <a:cubicBezTo>
                    <a:pt x="941" y="1529"/>
                    <a:pt x="1035" y="1512"/>
                    <a:pt x="1135" y="1474"/>
                  </a:cubicBezTo>
                  <a:cubicBezTo>
                    <a:pt x="1637" y="1283"/>
                    <a:pt x="1852" y="631"/>
                    <a:pt x="1516" y="211"/>
                  </a:cubicBezTo>
                  <a:cubicBezTo>
                    <a:pt x="1415" y="85"/>
                    <a:pt x="1285" y="0"/>
                    <a:pt x="11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864" name="Google Shape;864;p16"/>
          <p:cNvGrpSpPr/>
          <p:nvPr/>
        </p:nvGrpSpPr>
        <p:grpSpPr>
          <a:xfrm>
            <a:off x="924375" y="633050"/>
            <a:ext cx="660950" cy="660925"/>
            <a:chOff x="2238350" y="1686100"/>
            <a:chExt cx="660950" cy="660925"/>
          </a:xfrm>
        </p:grpSpPr>
        <p:sp>
          <p:nvSpPr>
            <p:cNvPr id="865" name="Google Shape;865;p16"/>
            <p:cNvSpPr/>
            <p:nvPr/>
          </p:nvSpPr>
          <p:spPr>
            <a:xfrm>
              <a:off x="2238350" y="1686100"/>
              <a:ext cx="660950" cy="660925"/>
            </a:xfrm>
            <a:custGeom>
              <a:rect b="b" l="l" r="r" t="t"/>
              <a:pathLst>
                <a:path extrusionOk="0" h="26437" w="26438">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6" name="Google Shape;866;p16"/>
            <p:cNvSpPr/>
            <p:nvPr/>
          </p:nvSpPr>
          <p:spPr>
            <a:xfrm>
              <a:off x="2365450" y="1819175"/>
              <a:ext cx="114550" cy="107800"/>
            </a:xfrm>
            <a:custGeom>
              <a:rect b="b" l="l" r="r" t="t"/>
              <a:pathLst>
                <a:path extrusionOk="0" h="4312" w="4582">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7" name="Google Shape;867;p16"/>
            <p:cNvSpPr/>
            <p:nvPr/>
          </p:nvSpPr>
          <p:spPr>
            <a:xfrm>
              <a:off x="2502425" y="1740575"/>
              <a:ext cx="66675" cy="62725"/>
            </a:xfrm>
            <a:custGeom>
              <a:rect b="b" l="l" r="r" t="t"/>
              <a:pathLst>
                <a:path extrusionOk="0" h="2509" w="2667">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8" name="Google Shape;868;p16"/>
            <p:cNvSpPr/>
            <p:nvPr/>
          </p:nvSpPr>
          <p:spPr>
            <a:xfrm>
              <a:off x="2639625" y="1819125"/>
              <a:ext cx="27625" cy="23200"/>
            </a:xfrm>
            <a:custGeom>
              <a:rect b="b" l="l" r="r" t="t"/>
              <a:pathLst>
                <a:path extrusionOk="0" h="928" w="1105">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869" name="Google Shape;869;p16"/>
          <p:cNvGrpSpPr/>
          <p:nvPr/>
        </p:nvGrpSpPr>
        <p:grpSpPr>
          <a:xfrm>
            <a:off x="1346004" y="981266"/>
            <a:ext cx="1993002" cy="1417717"/>
            <a:chOff x="119500" y="1026475"/>
            <a:chExt cx="2365300" cy="1682550"/>
          </a:xfrm>
        </p:grpSpPr>
        <p:sp>
          <p:nvSpPr>
            <p:cNvPr id="870" name="Google Shape;870;p16"/>
            <p:cNvSpPr/>
            <p:nvPr/>
          </p:nvSpPr>
          <p:spPr>
            <a:xfrm>
              <a:off x="648475" y="1235950"/>
              <a:ext cx="1280825" cy="1280825"/>
            </a:xfrm>
            <a:custGeom>
              <a:rect b="b" l="l" r="r" t="t"/>
              <a:pathLst>
                <a:path extrusionOk="0" h="51233" w="51233">
                  <a:moveTo>
                    <a:pt x="25616" y="1"/>
                  </a:moveTo>
                  <a:cubicBezTo>
                    <a:pt x="18822" y="1"/>
                    <a:pt x="12307" y="2699"/>
                    <a:pt x="7503" y="7502"/>
                  </a:cubicBezTo>
                  <a:cubicBezTo>
                    <a:pt x="2700" y="12306"/>
                    <a:pt x="0" y="18822"/>
                    <a:pt x="0" y="25617"/>
                  </a:cubicBezTo>
                  <a:cubicBezTo>
                    <a:pt x="0" y="32410"/>
                    <a:pt x="2700" y="38926"/>
                    <a:pt x="7503" y="43730"/>
                  </a:cubicBezTo>
                  <a:cubicBezTo>
                    <a:pt x="12307" y="48534"/>
                    <a:pt x="18822" y="51233"/>
                    <a:pt x="25616" y="51233"/>
                  </a:cubicBezTo>
                  <a:cubicBezTo>
                    <a:pt x="32410" y="51233"/>
                    <a:pt x="38926" y="48534"/>
                    <a:pt x="43729" y="43730"/>
                  </a:cubicBezTo>
                  <a:cubicBezTo>
                    <a:pt x="48533" y="38926"/>
                    <a:pt x="51233" y="32410"/>
                    <a:pt x="51233" y="25617"/>
                  </a:cubicBezTo>
                  <a:cubicBezTo>
                    <a:pt x="51233" y="18822"/>
                    <a:pt x="48533" y="12306"/>
                    <a:pt x="43729" y="7502"/>
                  </a:cubicBezTo>
                  <a:cubicBezTo>
                    <a:pt x="38926" y="2699"/>
                    <a:pt x="32410" y="1"/>
                    <a:pt x="256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71" name="Google Shape;871;p16"/>
            <p:cNvSpPr/>
            <p:nvPr/>
          </p:nvSpPr>
          <p:spPr>
            <a:xfrm>
              <a:off x="861900" y="1996225"/>
              <a:ext cx="208925" cy="208925"/>
            </a:xfrm>
            <a:custGeom>
              <a:rect b="b" l="l" r="r" t="t"/>
              <a:pathLst>
                <a:path extrusionOk="0" h="8357" w="8357">
                  <a:moveTo>
                    <a:pt x="4178" y="1"/>
                  </a:moveTo>
                  <a:cubicBezTo>
                    <a:pt x="1870" y="1"/>
                    <a:pt x="1" y="1870"/>
                    <a:pt x="1" y="4178"/>
                  </a:cubicBezTo>
                  <a:cubicBezTo>
                    <a:pt x="1" y="6485"/>
                    <a:pt x="1870" y="8356"/>
                    <a:pt x="4178" y="8356"/>
                  </a:cubicBezTo>
                  <a:cubicBezTo>
                    <a:pt x="6486" y="8356"/>
                    <a:pt x="8356" y="6485"/>
                    <a:pt x="8356" y="4178"/>
                  </a:cubicBezTo>
                  <a:cubicBezTo>
                    <a:pt x="8356" y="1870"/>
                    <a:pt x="6486" y="1"/>
                    <a:pt x="4178"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72" name="Google Shape;872;p16"/>
            <p:cNvSpPr/>
            <p:nvPr/>
          </p:nvSpPr>
          <p:spPr>
            <a:xfrm>
              <a:off x="796350" y="1738500"/>
              <a:ext cx="126350" cy="121550"/>
            </a:xfrm>
            <a:custGeom>
              <a:rect b="b" l="l" r="r" t="t"/>
              <a:pathLst>
                <a:path extrusionOk="0" h="4862" w="5054">
                  <a:moveTo>
                    <a:pt x="2625" y="1"/>
                  </a:moveTo>
                  <a:cubicBezTo>
                    <a:pt x="2624" y="1"/>
                    <a:pt x="2623" y="1"/>
                    <a:pt x="2623" y="1"/>
                  </a:cubicBezTo>
                  <a:cubicBezTo>
                    <a:pt x="1640" y="1"/>
                    <a:pt x="753" y="593"/>
                    <a:pt x="377" y="1501"/>
                  </a:cubicBezTo>
                  <a:cubicBezTo>
                    <a:pt x="0" y="2410"/>
                    <a:pt x="209" y="3454"/>
                    <a:pt x="904" y="4149"/>
                  </a:cubicBezTo>
                  <a:cubicBezTo>
                    <a:pt x="1369" y="4614"/>
                    <a:pt x="1991" y="4861"/>
                    <a:pt x="2624" y="4861"/>
                  </a:cubicBezTo>
                  <a:cubicBezTo>
                    <a:pt x="2937" y="4861"/>
                    <a:pt x="3253" y="4801"/>
                    <a:pt x="3554" y="4676"/>
                  </a:cubicBezTo>
                  <a:cubicBezTo>
                    <a:pt x="4460" y="4299"/>
                    <a:pt x="5054" y="3413"/>
                    <a:pt x="5052" y="2431"/>
                  </a:cubicBezTo>
                  <a:cubicBezTo>
                    <a:pt x="5052" y="1089"/>
                    <a:pt x="3967" y="1"/>
                    <a:pt x="2625"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73" name="Google Shape;873;p16"/>
            <p:cNvSpPr/>
            <p:nvPr/>
          </p:nvSpPr>
          <p:spPr>
            <a:xfrm>
              <a:off x="119500" y="1026475"/>
              <a:ext cx="2365300" cy="1682550"/>
            </a:xfrm>
            <a:custGeom>
              <a:rect b="b" l="l" r="r" t="t"/>
              <a:pathLst>
                <a:path extrusionOk="0" h="67302" w="94612">
                  <a:moveTo>
                    <a:pt x="86174" y="0"/>
                  </a:moveTo>
                  <a:cubicBezTo>
                    <a:pt x="77601" y="0"/>
                    <a:pt x="58967" y="11462"/>
                    <a:pt x="58967" y="11462"/>
                  </a:cubicBezTo>
                  <a:lnTo>
                    <a:pt x="62010" y="13402"/>
                  </a:lnTo>
                  <a:cubicBezTo>
                    <a:pt x="62010" y="13402"/>
                    <a:pt x="72806" y="6475"/>
                    <a:pt x="79175" y="6475"/>
                  </a:cubicBezTo>
                  <a:cubicBezTo>
                    <a:pt x="80411" y="6475"/>
                    <a:pt x="81480" y="6736"/>
                    <a:pt x="82272" y="7359"/>
                  </a:cubicBezTo>
                  <a:cubicBezTo>
                    <a:pt x="87141" y="11193"/>
                    <a:pt x="73261" y="26164"/>
                    <a:pt x="53673" y="40463"/>
                  </a:cubicBezTo>
                  <a:cubicBezTo>
                    <a:pt x="36982" y="52647"/>
                    <a:pt x="20772" y="61737"/>
                    <a:pt x="14524" y="61737"/>
                  </a:cubicBezTo>
                  <a:cubicBezTo>
                    <a:pt x="13439" y="61737"/>
                    <a:pt x="12654" y="61463"/>
                    <a:pt x="12219" y="60884"/>
                  </a:cubicBezTo>
                  <a:cubicBezTo>
                    <a:pt x="9281" y="56966"/>
                    <a:pt x="23144" y="43899"/>
                    <a:pt x="23144" y="43899"/>
                  </a:cubicBezTo>
                  <a:lnTo>
                    <a:pt x="21925" y="40224"/>
                  </a:lnTo>
                  <a:lnTo>
                    <a:pt x="21925" y="40224"/>
                  </a:lnTo>
                  <a:cubicBezTo>
                    <a:pt x="22039" y="40669"/>
                    <a:pt x="0" y="61815"/>
                    <a:pt x="5681" y="66320"/>
                  </a:cubicBezTo>
                  <a:cubicBezTo>
                    <a:pt x="6521" y="66986"/>
                    <a:pt x="7759" y="67301"/>
                    <a:pt x="9325" y="67301"/>
                  </a:cubicBezTo>
                  <a:cubicBezTo>
                    <a:pt x="18352" y="67301"/>
                    <a:pt x="38272" y="56836"/>
                    <a:pt x="55632" y="42815"/>
                  </a:cubicBezTo>
                  <a:cubicBezTo>
                    <a:pt x="76002" y="26359"/>
                    <a:pt x="94612" y="6380"/>
                    <a:pt x="89519" y="1092"/>
                  </a:cubicBezTo>
                  <a:cubicBezTo>
                    <a:pt x="88783" y="327"/>
                    <a:pt x="87622" y="0"/>
                    <a:pt x="861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7"/>
          <p:cNvSpPr/>
          <p:nvPr/>
        </p:nvSpPr>
        <p:spPr>
          <a:xfrm>
            <a:off x="-477325" y="-774025"/>
            <a:ext cx="2922900" cy="2922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7"/>
          <p:cNvSpPr/>
          <p:nvPr/>
        </p:nvSpPr>
        <p:spPr>
          <a:xfrm>
            <a:off x="6324425" y="757750"/>
            <a:ext cx="4398600" cy="4398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7"/>
          <p:cNvSpPr txBox="1"/>
          <p:nvPr>
            <p:ph type="title"/>
          </p:nvPr>
        </p:nvSpPr>
        <p:spPr>
          <a:xfrm>
            <a:off x="311699" y="78518"/>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4.1 Thực hiện dự đoán trên 150 ảnh output txt file</a:t>
            </a:r>
            <a:endParaRPr/>
          </a:p>
        </p:txBody>
      </p:sp>
      <p:pic>
        <p:nvPicPr>
          <p:cNvPr id="881" name="Google Shape;881;p17"/>
          <p:cNvPicPr preferRelativeResize="0"/>
          <p:nvPr/>
        </p:nvPicPr>
        <p:blipFill rotWithShape="1">
          <a:blip r:embed="rId3">
            <a:alphaModFix/>
          </a:blip>
          <a:srcRect b="0" l="0" r="0" t="0"/>
          <a:stretch/>
        </p:blipFill>
        <p:spPr>
          <a:xfrm>
            <a:off x="233430" y="585608"/>
            <a:ext cx="8677137" cy="1193019"/>
          </a:xfrm>
          <a:prstGeom prst="rect">
            <a:avLst/>
          </a:prstGeom>
          <a:noFill/>
          <a:ln>
            <a:noFill/>
          </a:ln>
        </p:spPr>
      </p:pic>
      <p:pic>
        <p:nvPicPr>
          <p:cNvPr id="882" name="Google Shape;882;p17"/>
          <p:cNvPicPr preferRelativeResize="0"/>
          <p:nvPr/>
        </p:nvPicPr>
        <p:blipFill rotWithShape="1">
          <a:blip r:embed="rId4">
            <a:alphaModFix/>
          </a:blip>
          <a:srcRect b="0" l="0" r="0" t="0"/>
          <a:stretch/>
        </p:blipFill>
        <p:spPr>
          <a:xfrm>
            <a:off x="1917548" y="1081631"/>
            <a:ext cx="5308903" cy="39833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8"/>
          <p:cNvSpPr/>
          <p:nvPr/>
        </p:nvSpPr>
        <p:spPr>
          <a:xfrm>
            <a:off x="-477325" y="-774025"/>
            <a:ext cx="2922900" cy="2922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8"/>
          <p:cNvSpPr/>
          <p:nvPr/>
        </p:nvSpPr>
        <p:spPr>
          <a:xfrm>
            <a:off x="6324425" y="757750"/>
            <a:ext cx="4398600" cy="4398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8"/>
          <p:cNvSpPr txBox="1"/>
          <p:nvPr>
            <p:ph type="title"/>
          </p:nvPr>
        </p:nvSpPr>
        <p:spPr>
          <a:xfrm>
            <a:off x="311699" y="78518"/>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4.2 Thực hiện dự đoán trên 1 ảnh output images</a:t>
            </a:r>
            <a:endParaRPr/>
          </a:p>
        </p:txBody>
      </p:sp>
      <p:pic>
        <p:nvPicPr>
          <p:cNvPr id="890" name="Google Shape;890;p18"/>
          <p:cNvPicPr preferRelativeResize="0"/>
          <p:nvPr/>
        </p:nvPicPr>
        <p:blipFill rotWithShape="1">
          <a:blip r:embed="rId3">
            <a:alphaModFix/>
          </a:blip>
          <a:srcRect b="0" l="0" r="0" t="0"/>
          <a:stretch/>
        </p:blipFill>
        <p:spPr>
          <a:xfrm>
            <a:off x="467937" y="707212"/>
            <a:ext cx="8055788" cy="508642"/>
          </a:xfrm>
          <a:prstGeom prst="rect">
            <a:avLst/>
          </a:prstGeom>
          <a:noFill/>
          <a:ln>
            <a:noFill/>
          </a:ln>
        </p:spPr>
      </p:pic>
      <p:pic>
        <p:nvPicPr>
          <p:cNvPr id="891" name="Google Shape;891;p18"/>
          <p:cNvPicPr preferRelativeResize="0"/>
          <p:nvPr/>
        </p:nvPicPr>
        <p:blipFill rotWithShape="1">
          <a:blip r:embed="rId4">
            <a:alphaModFix/>
          </a:blip>
          <a:srcRect b="0" l="0" r="0" t="0"/>
          <a:stretch/>
        </p:blipFill>
        <p:spPr>
          <a:xfrm>
            <a:off x="1434825" y="1376194"/>
            <a:ext cx="6274347" cy="36198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9"/>
          <p:cNvSpPr/>
          <p:nvPr/>
        </p:nvSpPr>
        <p:spPr>
          <a:xfrm>
            <a:off x="-477325" y="-774025"/>
            <a:ext cx="2922900" cy="2922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9"/>
          <p:cNvSpPr/>
          <p:nvPr/>
        </p:nvSpPr>
        <p:spPr>
          <a:xfrm>
            <a:off x="6324425" y="757750"/>
            <a:ext cx="4398600" cy="4398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9"/>
          <p:cNvSpPr txBox="1"/>
          <p:nvPr>
            <p:ph type="title"/>
          </p:nvPr>
        </p:nvSpPr>
        <p:spPr>
          <a:xfrm>
            <a:off x="311699" y="78518"/>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4.3 Thực hiện dự đoán trên video output mp4 file</a:t>
            </a:r>
            <a:endParaRPr/>
          </a:p>
        </p:txBody>
      </p:sp>
      <p:pic>
        <p:nvPicPr>
          <p:cNvPr id="899" name="Google Shape;899;p19"/>
          <p:cNvPicPr preferRelativeResize="0"/>
          <p:nvPr/>
        </p:nvPicPr>
        <p:blipFill rotWithShape="1">
          <a:blip r:embed="rId3">
            <a:alphaModFix/>
          </a:blip>
          <a:srcRect b="0" l="0" r="0" t="0"/>
          <a:stretch/>
        </p:blipFill>
        <p:spPr>
          <a:xfrm>
            <a:off x="1556746" y="651218"/>
            <a:ext cx="6030507" cy="1366570"/>
          </a:xfrm>
          <a:prstGeom prst="rect">
            <a:avLst/>
          </a:prstGeom>
          <a:noFill/>
          <a:ln>
            <a:noFill/>
          </a:ln>
        </p:spPr>
      </p:pic>
      <p:pic>
        <p:nvPicPr>
          <p:cNvPr id="900" name="Google Shape;900;p19"/>
          <p:cNvPicPr preferRelativeResize="0"/>
          <p:nvPr/>
        </p:nvPicPr>
        <p:blipFill rotWithShape="1">
          <a:blip r:embed="rId4">
            <a:alphaModFix/>
          </a:blip>
          <a:srcRect b="0" l="0" r="0" t="0"/>
          <a:stretch/>
        </p:blipFill>
        <p:spPr>
          <a:xfrm>
            <a:off x="311699" y="2248076"/>
            <a:ext cx="3809918" cy="2677986"/>
          </a:xfrm>
          <a:prstGeom prst="rect">
            <a:avLst/>
          </a:prstGeom>
          <a:noFill/>
          <a:ln>
            <a:noFill/>
          </a:ln>
        </p:spPr>
      </p:pic>
      <p:pic>
        <p:nvPicPr>
          <p:cNvPr id="901" name="Google Shape;901;p19"/>
          <p:cNvPicPr preferRelativeResize="0"/>
          <p:nvPr/>
        </p:nvPicPr>
        <p:blipFill rotWithShape="1">
          <a:blip r:embed="rId5">
            <a:alphaModFix/>
          </a:blip>
          <a:srcRect b="0" l="0" r="0" t="0"/>
          <a:stretch/>
        </p:blipFill>
        <p:spPr>
          <a:xfrm>
            <a:off x="4352603" y="2225050"/>
            <a:ext cx="3943643" cy="28445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2"/>
          <p:cNvGrpSpPr/>
          <p:nvPr/>
        </p:nvGrpSpPr>
        <p:grpSpPr>
          <a:xfrm>
            <a:off x="530250" y="-1470000"/>
            <a:ext cx="8083500" cy="8083500"/>
            <a:chOff x="530250" y="-1470000"/>
            <a:chExt cx="8083500" cy="8083500"/>
          </a:xfrm>
        </p:grpSpPr>
        <p:sp>
          <p:nvSpPr>
            <p:cNvPr id="213" name="Google Shape;213;p2"/>
            <p:cNvSpPr/>
            <p:nvPr/>
          </p:nvSpPr>
          <p:spPr>
            <a:xfrm>
              <a:off x="530250" y="-1470000"/>
              <a:ext cx="8083500" cy="80835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1185900" y="-814350"/>
              <a:ext cx="6772200" cy="6772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2"/>
          <p:cNvSpPr txBox="1"/>
          <p:nvPr>
            <p:ph idx="1" type="body"/>
          </p:nvPr>
        </p:nvSpPr>
        <p:spPr>
          <a:xfrm>
            <a:off x="2567582" y="953825"/>
            <a:ext cx="4721981" cy="395037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600"/>
              <a:buAutoNum type="arabicPeriod"/>
            </a:pPr>
            <a:r>
              <a:rPr lang="en-US" sz="2400">
                <a:latin typeface="Times New Roman"/>
                <a:ea typeface="Times New Roman"/>
                <a:cs typeface="Times New Roman"/>
                <a:sym typeface="Times New Roman"/>
              </a:rPr>
              <a:t>Tổng quan </a:t>
            </a:r>
            <a:endParaRPr/>
          </a:p>
          <a:p>
            <a:pPr indent="-342900" lvl="0" marL="342900" rtl="0" algn="l">
              <a:lnSpc>
                <a:spcPct val="100000"/>
              </a:lnSpc>
              <a:spcBef>
                <a:spcPts val="1600"/>
              </a:spcBef>
              <a:spcAft>
                <a:spcPts val="0"/>
              </a:spcAft>
              <a:buSzPts val="1600"/>
              <a:buAutoNum type="arabicPeriod"/>
            </a:pPr>
            <a:r>
              <a:rPr lang="en-US" sz="2400">
                <a:latin typeface="Times New Roman"/>
                <a:ea typeface="Times New Roman"/>
                <a:cs typeface="Times New Roman"/>
                <a:sym typeface="Times New Roman"/>
              </a:rPr>
              <a:t>Các kỹ thuật sử dung</a:t>
            </a:r>
            <a:endParaRPr sz="2400">
              <a:latin typeface="Times New Roman"/>
              <a:ea typeface="Times New Roman"/>
              <a:cs typeface="Times New Roman"/>
              <a:sym typeface="Times New Roman"/>
            </a:endParaRPr>
          </a:p>
          <a:p>
            <a:pPr indent="-342900" lvl="0" marL="342900" rtl="0" algn="l">
              <a:lnSpc>
                <a:spcPct val="100000"/>
              </a:lnSpc>
              <a:spcBef>
                <a:spcPts val="1600"/>
              </a:spcBef>
              <a:spcAft>
                <a:spcPts val="0"/>
              </a:spcAft>
              <a:buSzPts val="1600"/>
              <a:buAutoNum type="arabicPeriod"/>
            </a:pPr>
            <a:r>
              <a:rPr lang="en-US" sz="2400">
                <a:latin typeface="Times New Roman"/>
                <a:ea typeface="Times New Roman"/>
                <a:cs typeface="Times New Roman"/>
                <a:sym typeface="Times New Roman"/>
              </a:rPr>
              <a:t>Quá trình thực hiện</a:t>
            </a:r>
            <a:endParaRPr sz="2400">
              <a:latin typeface="Times New Roman"/>
              <a:ea typeface="Times New Roman"/>
              <a:cs typeface="Times New Roman"/>
              <a:sym typeface="Times New Roman"/>
            </a:endParaRPr>
          </a:p>
          <a:p>
            <a:pPr indent="-342900" lvl="0" marL="342900" rtl="0" algn="l">
              <a:lnSpc>
                <a:spcPct val="100000"/>
              </a:lnSpc>
              <a:spcBef>
                <a:spcPts val="1600"/>
              </a:spcBef>
              <a:spcAft>
                <a:spcPts val="0"/>
              </a:spcAft>
              <a:buSzPts val="1600"/>
              <a:buAutoNum type="arabicPeriod"/>
            </a:pPr>
            <a:r>
              <a:rPr lang="en-US" sz="2400">
                <a:latin typeface="Times New Roman"/>
                <a:ea typeface="Times New Roman"/>
                <a:cs typeface="Times New Roman"/>
                <a:sym typeface="Times New Roman"/>
              </a:rPr>
              <a:t>Kết quả</a:t>
            </a:r>
            <a:endParaRPr sz="2400">
              <a:latin typeface="Times New Roman"/>
              <a:ea typeface="Times New Roman"/>
              <a:cs typeface="Times New Roman"/>
              <a:sym typeface="Times New Roman"/>
            </a:endParaRPr>
          </a:p>
          <a:p>
            <a:pPr indent="-342900" lvl="0" marL="342900" rtl="0" algn="l">
              <a:lnSpc>
                <a:spcPct val="100000"/>
              </a:lnSpc>
              <a:spcBef>
                <a:spcPts val="1600"/>
              </a:spcBef>
              <a:spcAft>
                <a:spcPts val="1600"/>
              </a:spcAft>
              <a:buSzPts val="1600"/>
              <a:buAutoNum type="arabicPeriod"/>
            </a:pPr>
            <a:r>
              <a:rPr lang="en-US" sz="2400">
                <a:latin typeface="Times New Roman"/>
                <a:ea typeface="Times New Roman"/>
                <a:cs typeface="Times New Roman"/>
                <a:sym typeface="Times New Roman"/>
              </a:rPr>
              <a:t>Tài liệu tham khảo</a:t>
            </a:r>
            <a:endParaRPr sz="2400">
              <a:latin typeface="Times New Roman"/>
              <a:ea typeface="Times New Roman"/>
              <a:cs typeface="Times New Roman"/>
              <a:sym typeface="Times New Roman"/>
            </a:endParaRPr>
          </a:p>
        </p:txBody>
      </p:sp>
      <p:sp>
        <p:nvSpPr>
          <p:cNvPr id="216" name="Google Shape;216;p2"/>
          <p:cNvSpPr txBox="1"/>
          <p:nvPr>
            <p:ph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NỘI DUNG</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20"/>
          <p:cNvSpPr/>
          <p:nvPr/>
        </p:nvSpPr>
        <p:spPr>
          <a:xfrm>
            <a:off x="-477325" y="-774025"/>
            <a:ext cx="2922900" cy="2922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0"/>
          <p:cNvSpPr/>
          <p:nvPr/>
        </p:nvSpPr>
        <p:spPr>
          <a:xfrm>
            <a:off x="6324425" y="757750"/>
            <a:ext cx="4398600" cy="4398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0"/>
          <p:cNvSpPr txBox="1"/>
          <p:nvPr>
            <p:ph type="title"/>
          </p:nvPr>
        </p:nvSpPr>
        <p:spPr>
          <a:xfrm>
            <a:off x="311699" y="78518"/>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Times New Roman"/>
                <a:ea typeface="Times New Roman"/>
                <a:cs typeface="Times New Roman"/>
                <a:sym typeface="Times New Roman"/>
              </a:rPr>
              <a:t>4.4 Thực hiện dự đoán trên video output mp4 file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21"/>
          <p:cNvSpPr txBox="1"/>
          <p:nvPr>
            <p:ph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2800">
                <a:latin typeface="Times New Roman"/>
                <a:ea typeface="Times New Roman"/>
                <a:cs typeface="Times New Roman"/>
                <a:sym typeface="Times New Roman"/>
              </a:rPr>
              <a:t>5. Tài liệu kham thảo</a:t>
            </a:r>
            <a:endParaRPr sz="2800">
              <a:latin typeface="Times New Roman"/>
              <a:ea typeface="Times New Roman"/>
              <a:cs typeface="Times New Roman"/>
              <a:sym typeface="Times New Roman"/>
            </a:endParaRPr>
          </a:p>
        </p:txBody>
      </p:sp>
      <p:sp>
        <p:nvSpPr>
          <p:cNvPr id="914" name="Google Shape;914;p21"/>
          <p:cNvSpPr txBox="1"/>
          <p:nvPr>
            <p:ph idx="4294967295" type="body"/>
          </p:nvPr>
        </p:nvSpPr>
        <p:spPr>
          <a:xfrm>
            <a:off x="2715788" y="1173265"/>
            <a:ext cx="6255825" cy="3683547"/>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360"/>
              </a:spcBef>
              <a:spcAft>
                <a:spcPts val="0"/>
              </a:spcAft>
              <a:buSzPts val="1800"/>
              <a:buNone/>
            </a:pPr>
            <a:r>
              <a:rPr lang="en-US" sz="1400">
                <a:solidFill>
                  <a:schemeClr val="lt1"/>
                </a:solidFill>
                <a:latin typeface="Times New Roman"/>
                <a:ea typeface="Times New Roman"/>
                <a:cs typeface="Times New Roman"/>
                <a:sym typeface="Times New Roman"/>
              </a:rPr>
              <a:t>[1]</a:t>
            </a:r>
            <a:r>
              <a:rPr lang="en-US" sz="1400" u="sng">
                <a:solidFill>
                  <a:schemeClr val="hlink"/>
                </a:solidFill>
                <a:latin typeface="Times New Roman"/>
                <a:ea typeface="Times New Roman"/>
                <a:cs typeface="Times New Roman"/>
                <a:sym typeface="Times New Roman"/>
                <a:hlinkClick r:id="rId3"/>
              </a:rPr>
              <a:t>https://github.com/AlexeyAB/darknet#how-thành-train-thành-detect-your-custhànhm-objects</a:t>
            </a:r>
            <a:endParaRPr sz="1400">
              <a:latin typeface="Times New Roman"/>
              <a:ea typeface="Times New Roman"/>
              <a:cs typeface="Times New Roman"/>
              <a:sym typeface="Times New Roman"/>
            </a:endParaRPr>
          </a:p>
          <a:p>
            <a:pPr indent="0" lvl="0" marL="0" rtl="0" algn="just">
              <a:lnSpc>
                <a:spcPct val="100000"/>
              </a:lnSpc>
              <a:spcBef>
                <a:spcPts val="720"/>
              </a:spcBef>
              <a:spcAft>
                <a:spcPts val="0"/>
              </a:spcAft>
              <a:buSzPts val="1800"/>
              <a:buNone/>
            </a:pPr>
            <a:r>
              <a:rPr lang="en-US" sz="1400">
                <a:solidFill>
                  <a:schemeClr val="lt1"/>
                </a:solidFill>
                <a:latin typeface="Times New Roman"/>
                <a:ea typeface="Times New Roman"/>
                <a:cs typeface="Times New Roman"/>
                <a:sym typeface="Times New Roman"/>
              </a:rPr>
              <a:t>[2]</a:t>
            </a:r>
            <a:r>
              <a:rPr lang="en-US" sz="1400" u="sng">
                <a:solidFill>
                  <a:schemeClr val="hlink"/>
                </a:solidFill>
                <a:latin typeface="Times New Roman"/>
                <a:ea typeface="Times New Roman"/>
                <a:cs typeface="Times New Roman"/>
                <a:sym typeface="Times New Roman"/>
                <a:hlinkClick r:id="rId4"/>
              </a:rPr>
              <a:t>https://github.com/rafaelpadilla/Object-Detection-Metrics#create-the-ground-truth-files</a:t>
            </a:r>
            <a:endParaRPr sz="1400">
              <a:latin typeface="Times New Roman"/>
              <a:ea typeface="Times New Roman"/>
              <a:cs typeface="Times New Roman"/>
              <a:sym typeface="Times New Roman"/>
            </a:endParaRPr>
          </a:p>
          <a:p>
            <a:pPr indent="0" lvl="0" marL="0" rtl="0" algn="just">
              <a:lnSpc>
                <a:spcPct val="100000"/>
              </a:lnSpc>
              <a:spcBef>
                <a:spcPts val="720"/>
              </a:spcBef>
              <a:spcAft>
                <a:spcPts val="0"/>
              </a:spcAft>
              <a:buSzPts val="1800"/>
              <a:buNone/>
            </a:pPr>
            <a:r>
              <a:rPr lang="en-US" sz="1400">
                <a:solidFill>
                  <a:schemeClr val="lt1"/>
                </a:solidFill>
                <a:latin typeface="Times New Roman"/>
                <a:ea typeface="Times New Roman"/>
                <a:cs typeface="Times New Roman"/>
                <a:sym typeface="Times New Roman"/>
              </a:rPr>
              <a:t>[3]</a:t>
            </a:r>
            <a:r>
              <a:rPr lang="en-US" sz="1400" u="sng">
                <a:solidFill>
                  <a:schemeClr val="hlink"/>
                </a:solidFill>
                <a:latin typeface="Times New Roman"/>
                <a:ea typeface="Times New Roman"/>
                <a:cs typeface="Times New Roman"/>
                <a:sym typeface="Times New Roman"/>
                <a:hlinkClick r:id="rId5"/>
              </a:rPr>
              <a:t>https://www.miai.vn/2019/08/26/yolo-series-thu-lam-he-thong-chong-khung-bo-gun-detection-phat-hien-sung/</a:t>
            </a:r>
            <a:endParaRPr sz="1400">
              <a:latin typeface="Times New Roman"/>
              <a:ea typeface="Times New Roman"/>
              <a:cs typeface="Times New Roman"/>
              <a:sym typeface="Times New Roman"/>
            </a:endParaRPr>
          </a:p>
          <a:p>
            <a:pPr indent="0" lvl="0" marL="0" rtl="0" algn="just">
              <a:lnSpc>
                <a:spcPct val="100000"/>
              </a:lnSpc>
              <a:spcBef>
                <a:spcPts val="720"/>
              </a:spcBef>
              <a:spcAft>
                <a:spcPts val="0"/>
              </a:spcAft>
              <a:buSzPts val="1800"/>
              <a:buNone/>
            </a:pPr>
            <a:r>
              <a:rPr lang="en-US" sz="1400">
                <a:solidFill>
                  <a:schemeClr val="lt1"/>
                </a:solidFill>
                <a:latin typeface="Times New Roman"/>
                <a:ea typeface="Times New Roman"/>
                <a:cs typeface="Times New Roman"/>
                <a:sym typeface="Times New Roman"/>
              </a:rPr>
              <a:t>[4]</a:t>
            </a:r>
            <a:r>
              <a:rPr lang="en-US" sz="1400" u="sng">
                <a:solidFill>
                  <a:schemeClr val="hlink"/>
                </a:solidFill>
                <a:latin typeface="Times New Roman"/>
                <a:ea typeface="Times New Roman"/>
                <a:cs typeface="Times New Roman"/>
                <a:sym typeface="Times New Roman"/>
                <a:hlinkClick r:id="rId6"/>
              </a:rPr>
              <a:t>https://neurohive.io/en/popular-networks/alexnet-imagenet-classification-with-deep-convolutional-neural-networks/</a:t>
            </a:r>
            <a:endParaRPr sz="1400">
              <a:latin typeface="Times New Roman"/>
              <a:ea typeface="Times New Roman"/>
              <a:cs typeface="Times New Roman"/>
              <a:sym typeface="Times New Roman"/>
            </a:endParaRPr>
          </a:p>
          <a:p>
            <a:pPr indent="0" lvl="0" marL="0" rtl="0" algn="just">
              <a:lnSpc>
                <a:spcPct val="100000"/>
              </a:lnSpc>
              <a:spcBef>
                <a:spcPts val="720"/>
              </a:spcBef>
              <a:spcAft>
                <a:spcPts val="360"/>
              </a:spcAft>
              <a:buSzPts val="1800"/>
              <a:buNone/>
            </a:pPr>
            <a:r>
              <a:rPr lang="en-US" sz="1400">
                <a:solidFill>
                  <a:schemeClr val="lt1"/>
                </a:solidFill>
                <a:latin typeface="Times New Roman"/>
                <a:ea typeface="Times New Roman"/>
                <a:cs typeface="Times New Roman"/>
                <a:sym typeface="Times New Roman"/>
              </a:rPr>
              <a:t>[5]</a:t>
            </a:r>
            <a:r>
              <a:rPr lang="en-US" sz="1400" u="sng">
                <a:solidFill>
                  <a:schemeClr val="hlink"/>
                </a:solidFill>
                <a:latin typeface="Times New Roman"/>
                <a:ea typeface="Times New Roman"/>
                <a:cs typeface="Times New Roman"/>
                <a:sym typeface="Times New Roman"/>
                <a:hlinkClick r:id="rId7"/>
              </a:rPr>
              <a:t> Bài giảng môn học Thị giác máy tính nâng cao – Thầy Lê Minh Hưng - https://web.microsoftstream.com/video/1236ba9c-59ab-4be9-a9e0-ba6f287ffa99</a:t>
            </a:r>
            <a:endParaRPr sz="1400">
              <a:solidFill>
                <a:schemeClr val="lt1"/>
              </a:solidFill>
              <a:latin typeface="Times New Roman"/>
              <a:ea typeface="Times New Roman"/>
              <a:cs typeface="Times New Roman"/>
              <a:sym typeface="Times New Roman"/>
            </a:endParaRPr>
          </a:p>
        </p:txBody>
      </p:sp>
      <p:grpSp>
        <p:nvGrpSpPr>
          <p:cNvPr id="915" name="Google Shape;915;p21"/>
          <p:cNvGrpSpPr/>
          <p:nvPr/>
        </p:nvGrpSpPr>
        <p:grpSpPr>
          <a:xfrm>
            <a:off x="172387" y="1510544"/>
            <a:ext cx="2401878" cy="2401889"/>
            <a:chOff x="1198375" y="245975"/>
            <a:chExt cx="5222625" cy="5222650"/>
          </a:xfrm>
        </p:grpSpPr>
        <p:sp>
          <p:nvSpPr>
            <p:cNvPr id="916" name="Google Shape;916;p21"/>
            <p:cNvSpPr/>
            <p:nvPr/>
          </p:nvSpPr>
          <p:spPr>
            <a:xfrm>
              <a:off x="2935650" y="1983275"/>
              <a:ext cx="1748050" cy="1748050"/>
            </a:xfrm>
            <a:custGeom>
              <a:rect b="b" l="l" r="r" t="t"/>
              <a:pathLst>
                <a:path extrusionOk="0" fill="none" h="69922" w="69922">
                  <a:moveTo>
                    <a:pt x="69922" y="34961"/>
                  </a:moveTo>
                  <a:cubicBezTo>
                    <a:pt x="69922" y="54270"/>
                    <a:pt x="54271" y="69921"/>
                    <a:pt x="34961" y="69921"/>
                  </a:cubicBezTo>
                  <a:cubicBezTo>
                    <a:pt x="15652" y="69921"/>
                    <a:pt x="1" y="54271"/>
                    <a:pt x="1" y="34961"/>
                  </a:cubicBezTo>
                  <a:cubicBezTo>
                    <a:pt x="1" y="15651"/>
                    <a:pt x="15652" y="0"/>
                    <a:pt x="34961" y="0"/>
                  </a:cubicBezTo>
                  <a:cubicBezTo>
                    <a:pt x="54271" y="0"/>
                    <a:pt x="69922" y="15651"/>
                    <a:pt x="69922" y="34961"/>
                  </a:cubicBezTo>
                  <a:close/>
                </a:path>
              </a:pathLst>
            </a:custGeom>
            <a:noFill/>
            <a:ln cap="flat" cmpd="sng" w="15750">
              <a:solidFill>
                <a:srgbClr val="FFFFFF"/>
              </a:solidFill>
              <a:prstDash val="solid"/>
              <a:miter lim="12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1"/>
            <p:cNvSpPr/>
            <p:nvPr/>
          </p:nvSpPr>
          <p:spPr>
            <a:xfrm>
              <a:off x="2620175" y="1667800"/>
              <a:ext cx="2379000" cy="2379000"/>
            </a:xfrm>
            <a:custGeom>
              <a:rect b="b" l="l" r="r" t="t"/>
              <a:pathLst>
                <a:path extrusionOk="0" fill="none" h="95160" w="95160">
                  <a:moveTo>
                    <a:pt x="95160" y="47580"/>
                  </a:moveTo>
                  <a:cubicBezTo>
                    <a:pt x="95160" y="73859"/>
                    <a:pt x="73859" y="95159"/>
                    <a:pt x="47580" y="95159"/>
                  </a:cubicBezTo>
                  <a:cubicBezTo>
                    <a:pt x="21301" y="95159"/>
                    <a:pt x="1" y="73859"/>
                    <a:pt x="1" y="47580"/>
                  </a:cubicBezTo>
                  <a:cubicBezTo>
                    <a:pt x="1" y="21301"/>
                    <a:pt x="21301" y="0"/>
                    <a:pt x="47580" y="0"/>
                  </a:cubicBezTo>
                  <a:cubicBezTo>
                    <a:pt x="73859" y="0"/>
                    <a:pt x="95160" y="21301"/>
                    <a:pt x="95160" y="47580"/>
                  </a:cubicBezTo>
                  <a:close/>
                </a:path>
              </a:pathLst>
            </a:custGeom>
            <a:noFill/>
            <a:ln cap="flat" cmpd="sng" w="15750">
              <a:solidFill>
                <a:srgbClr val="FFFFFF"/>
              </a:solidFill>
              <a:prstDash val="solid"/>
              <a:miter lim="12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1"/>
            <p:cNvSpPr/>
            <p:nvPr/>
          </p:nvSpPr>
          <p:spPr>
            <a:xfrm>
              <a:off x="2009425" y="1057025"/>
              <a:ext cx="3600550" cy="3600550"/>
            </a:xfrm>
            <a:custGeom>
              <a:rect b="b" l="l" r="r" t="t"/>
              <a:pathLst>
                <a:path extrusionOk="0" fill="none" h="144022" w="144022">
                  <a:moveTo>
                    <a:pt x="144020" y="72011"/>
                  </a:moveTo>
                  <a:cubicBezTo>
                    <a:pt x="144020" y="111783"/>
                    <a:pt x="111783" y="144022"/>
                    <a:pt x="72010" y="144022"/>
                  </a:cubicBezTo>
                  <a:cubicBezTo>
                    <a:pt x="32237" y="144022"/>
                    <a:pt x="1" y="111785"/>
                    <a:pt x="1" y="72011"/>
                  </a:cubicBezTo>
                  <a:cubicBezTo>
                    <a:pt x="1" y="32238"/>
                    <a:pt x="32238" y="1"/>
                    <a:pt x="72010" y="1"/>
                  </a:cubicBezTo>
                  <a:cubicBezTo>
                    <a:pt x="111784" y="1"/>
                    <a:pt x="144021" y="32238"/>
                    <a:pt x="144021" y="72012"/>
                  </a:cubicBezTo>
                  <a:close/>
                </a:path>
              </a:pathLst>
            </a:custGeom>
            <a:noFill/>
            <a:ln cap="flat" cmpd="sng" w="15750">
              <a:solidFill>
                <a:srgbClr val="FFFFFF"/>
              </a:solidFill>
              <a:prstDash val="solid"/>
              <a:miter lim="12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1"/>
            <p:cNvSpPr/>
            <p:nvPr/>
          </p:nvSpPr>
          <p:spPr>
            <a:xfrm>
              <a:off x="2303000" y="1350625"/>
              <a:ext cx="3013375" cy="3013375"/>
            </a:xfrm>
            <a:custGeom>
              <a:rect b="b" l="l" r="r" t="t"/>
              <a:pathLst>
                <a:path extrusionOk="0" fill="none" h="120535" w="120535">
                  <a:moveTo>
                    <a:pt x="120535" y="60267"/>
                  </a:moveTo>
                  <a:cubicBezTo>
                    <a:pt x="120535" y="93554"/>
                    <a:pt x="93554" y="120535"/>
                    <a:pt x="60267" y="120535"/>
                  </a:cubicBezTo>
                  <a:cubicBezTo>
                    <a:pt x="26980" y="120535"/>
                    <a:pt x="1" y="93554"/>
                    <a:pt x="1" y="60267"/>
                  </a:cubicBezTo>
                  <a:cubicBezTo>
                    <a:pt x="1" y="26980"/>
                    <a:pt x="26980" y="0"/>
                    <a:pt x="60267" y="0"/>
                  </a:cubicBezTo>
                  <a:cubicBezTo>
                    <a:pt x="93554" y="0"/>
                    <a:pt x="120535" y="26980"/>
                    <a:pt x="120535" y="60267"/>
                  </a:cubicBezTo>
                  <a:close/>
                </a:path>
              </a:pathLst>
            </a:custGeom>
            <a:noFill/>
            <a:ln cap="flat" cmpd="sng" w="15750">
              <a:solidFill>
                <a:srgbClr val="FFFFFF"/>
              </a:solidFill>
              <a:prstDash val="solid"/>
              <a:miter lim="12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1"/>
            <p:cNvSpPr/>
            <p:nvPr/>
          </p:nvSpPr>
          <p:spPr>
            <a:xfrm>
              <a:off x="1727725" y="775325"/>
              <a:ext cx="4163950" cy="4163950"/>
            </a:xfrm>
            <a:custGeom>
              <a:rect b="b" l="l" r="r" t="t"/>
              <a:pathLst>
                <a:path extrusionOk="0" fill="none" h="166558" w="166558">
                  <a:moveTo>
                    <a:pt x="166557" y="83279"/>
                  </a:moveTo>
                  <a:cubicBezTo>
                    <a:pt x="166557" y="129276"/>
                    <a:pt x="129275" y="166558"/>
                    <a:pt x="83278" y="166558"/>
                  </a:cubicBezTo>
                  <a:cubicBezTo>
                    <a:pt x="37283" y="166558"/>
                    <a:pt x="1" y="129276"/>
                    <a:pt x="1" y="83279"/>
                  </a:cubicBezTo>
                  <a:cubicBezTo>
                    <a:pt x="1" y="37283"/>
                    <a:pt x="37283" y="1"/>
                    <a:pt x="83278" y="1"/>
                  </a:cubicBezTo>
                  <a:cubicBezTo>
                    <a:pt x="129275" y="1"/>
                    <a:pt x="166557" y="37283"/>
                    <a:pt x="166557" y="83279"/>
                  </a:cubicBezTo>
                  <a:close/>
                </a:path>
              </a:pathLst>
            </a:custGeom>
            <a:noFill/>
            <a:ln cap="flat" cmpd="sng" w="15750">
              <a:solidFill>
                <a:srgbClr val="FFFFFF"/>
              </a:solidFill>
              <a:prstDash val="solid"/>
              <a:miter lim="12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1"/>
            <p:cNvSpPr/>
            <p:nvPr/>
          </p:nvSpPr>
          <p:spPr>
            <a:xfrm>
              <a:off x="1451950" y="499550"/>
              <a:ext cx="4715500" cy="4715525"/>
            </a:xfrm>
            <a:custGeom>
              <a:rect b="b" l="l" r="r" t="t"/>
              <a:pathLst>
                <a:path extrusionOk="0" fill="none" h="188621" w="188620">
                  <a:moveTo>
                    <a:pt x="188619" y="94310"/>
                  </a:moveTo>
                  <a:cubicBezTo>
                    <a:pt x="188619" y="146399"/>
                    <a:pt x="146399" y="188620"/>
                    <a:pt x="94309" y="188620"/>
                  </a:cubicBezTo>
                  <a:cubicBezTo>
                    <a:pt x="42220" y="188620"/>
                    <a:pt x="1" y="146399"/>
                    <a:pt x="1" y="94310"/>
                  </a:cubicBezTo>
                  <a:cubicBezTo>
                    <a:pt x="1" y="42220"/>
                    <a:pt x="42220" y="1"/>
                    <a:pt x="94309" y="1"/>
                  </a:cubicBezTo>
                  <a:cubicBezTo>
                    <a:pt x="146399" y="1"/>
                    <a:pt x="188619" y="42220"/>
                    <a:pt x="188619" y="94310"/>
                  </a:cubicBezTo>
                  <a:close/>
                </a:path>
              </a:pathLst>
            </a:custGeom>
            <a:noFill/>
            <a:ln cap="flat" cmpd="sng" w="15750">
              <a:solidFill>
                <a:srgbClr val="FFFFFF"/>
              </a:solidFill>
              <a:prstDash val="solid"/>
              <a:miter lim="12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1"/>
            <p:cNvSpPr/>
            <p:nvPr/>
          </p:nvSpPr>
          <p:spPr>
            <a:xfrm>
              <a:off x="1198375" y="245975"/>
              <a:ext cx="5222625" cy="5222650"/>
            </a:xfrm>
            <a:custGeom>
              <a:rect b="b" l="l" r="r" t="t"/>
              <a:pathLst>
                <a:path extrusionOk="0" fill="none" h="208906" w="208905">
                  <a:moveTo>
                    <a:pt x="208905" y="104453"/>
                  </a:moveTo>
                  <a:cubicBezTo>
                    <a:pt x="208905" y="162144"/>
                    <a:pt x="162144" y="208906"/>
                    <a:pt x="104452" y="208906"/>
                  </a:cubicBezTo>
                  <a:cubicBezTo>
                    <a:pt x="46762" y="208906"/>
                    <a:pt x="1" y="162144"/>
                    <a:pt x="1" y="104453"/>
                  </a:cubicBezTo>
                  <a:cubicBezTo>
                    <a:pt x="1" y="46762"/>
                    <a:pt x="46762" y="1"/>
                    <a:pt x="104452" y="1"/>
                  </a:cubicBezTo>
                  <a:cubicBezTo>
                    <a:pt x="162144" y="1"/>
                    <a:pt x="208905" y="46762"/>
                    <a:pt x="208905" y="104453"/>
                  </a:cubicBezTo>
                  <a:close/>
                </a:path>
              </a:pathLst>
            </a:custGeom>
            <a:noFill/>
            <a:ln cap="flat" cmpd="sng" w="15750">
              <a:solidFill>
                <a:srgbClr val="FFFFFF"/>
              </a:solidFill>
              <a:prstDash val="solid"/>
              <a:miter lim="12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1"/>
            <p:cNvSpPr/>
            <p:nvPr/>
          </p:nvSpPr>
          <p:spPr>
            <a:xfrm>
              <a:off x="3243375" y="2302200"/>
              <a:ext cx="1110225" cy="1110225"/>
            </a:xfrm>
            <a:custGeom>
              <a:rect b="b" l="l" r="r" t="t"/>
              <a:pathLst>
                <a:path extrusionOk="0" h="44409" w="44409">
                  <a:moveTo>
                    <a:pt x="22204" y="0"/>
                  </a:moveTo>
                  <a:cubicBezTo>
                    <a:pt x="9940" y="0"/>
                    <a:pt x="1" y="9939"/>
                    <a:pt x="1" y="22204"/>
                  </a:cubicBezTo>
                  <a:cubicBezTo>
                    <a:pt x="1" y="34468"/>
                    <a:pt x="9940" y="44408"/>
                    <a:pt x="22204" y="44408"/>
                  </a:cubicBezTo>
                  <a:cubicBezTo>
                    <a:pt x="34468" y="44408"/>
                    <a:pt x="44409" y="34468"/>
                    <a:pt x="44409" y="22204"/>
                  </a:cubicBezTo>
                  <a:cubicBezTo>
                    <a:pt x="44409" y="9939"/>
                    <a:pt x="34468" y="0"/>
                    <a:pt x="222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1"/>
            <p:cNvSpPr/>
            <p:nvPr/>
          </p:nvSpPr>
          <p:spPr>
            <a:xfrm>
              <a:off x="3651075" y="1509200"/>
              <a:ext cx="317250" cy="317225"/>
            </a:xfrm>
            <a:custGeom>
              <a:rect b="b" l="l" r="r" t="t"/>
              <a:pathLst>
                <a:path extrusionOk="0" h="12689" w="12690">
                  <a:moveTo>
                    <a:pt x="6344" y="1"/>
                  </a:moveTo>
                  <a:cubicBezTo>
                    <a:pt x="2841" y="1"/>
                    <a:pt x="1" y="2841"/>
                    <a:pt x="1" y="6344"/>
                  </a:cubicBezTo>
                  <a:cubicBezTo>
                    <a:pt x="1" y="9847"/>
                    <a:pt x="2841" y="12689"/>
                    <a:pt x="6344" y="12689"/>
                  </a:cubicBezTo>
                  <a:cubicBezTo>
                    <a:pt x="9848" y="12689"/>
                    <a:pt x="12689" y="9847"/>
                    <a:pt x="12689" y="6344"/>
                  </a:cubicBezTo>
                  <a:cubicBezTo>
                    <a:pt x="12689" y="2841"/>
                    <a:pt x="9848" y="1"/>
                    <a:pt x="63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1"/>
            <p:cNvSpPr/>
            <p:nvPr/>
          </p:nvSpPr>
          <p:spPr>
            <a:xfrm>
              <a:off x="2829150" y="2749050"/>
              <a:ext cx="216525" cy="216525"/>
            </a:xfrm>
            <a:custGeom>
              <a:rect b="b" l="l" r="r" t="t"/>
              <a:pathLst>
                <a:path extrusionOk="0" h="8661" w="8661">
                  <a:moveTo>
                    <a:pt x="4330" y="0"/>
                  </a:moveTo>
                  <a:cubicBezTo>
                    <a:pt x="1939" y="0"/>
                    <a:pt x="1" y="1939"/>
                    <a:pt x="1" y="4330"/>
                  </a:cubicBezTo>
                  <a:cubicBezTo>
                    <a:pt x="1" y="6722"/>
                    <a:pt x="1939" y="8660"/>
                    <a:pt x="4330" y="8660"/>
                  </a:cubicBezTo>
                  <a:cubicBezTo>
                    <a:pt x="6722" y="8660"/>
                    <a:pt x="8660" y="6722"/>
                    <a:pt x="8660" y="4330"/>
                  </a:cubicBezTo>
                  <a:cubicBezTo>
                    <a:pt x="8660" y="1939"/>
                    <a:pt x="6722" y="0"/>
                    <a:pt x="43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1"/>
            <p:cNvSpPr/>
            <p:nvPr/>
          </p:nvSpPr>
          <p:spPr>
            <a:xfrm>
              <a:off x="3619675" y="4467525"/>
              <a:ext cx="380050" cy="380050"/>
            </a:xfrm>
            <a:custGeom>
              <a:rect b="b" l="l" r="r" t="t"/>
              <a:pathLst>
                <a:path extrusionOk="0" h="15202" w="15202">
                  <a:moveTo>
                    <a:pt x="7600" y="1"/>
                  </a:moveTo>
                  <a:cubicBezTo>
                    <a:pt x="3403" y="1"/>
                    <a:pt x="1" y="3403"/>
                    <a:pt x="1" y="7600"/>
                  </a:cubicBezTo>
                  <a:cubicBezTo>
                    <a:pt x="1" y="11798"/>
                    <a:pt x="3403" y="15201"/>
                    <a:pt x="7600" y="15201"/>
                  </a:cubicBezTo>
                  <a:cubicBezTo>
                    <a:pt x="11798" y="15201"/>
                    <a:pt x="15201" y="11798"/>
                    <a:pt x="15201" y="7600"/>
                  </a:cubicBezTo>
                  <a:cubicBezTo>
                    <a:pt x="15201" y="3403"/>
                    <a:pt x="11798" y="1"/>
                    <a:pt x="76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1"/>
            <p:cNvSpPr/>
            <p:nvPr/>
          </p:nvSpPr>
          <p:spPr>
            <a:xfrm>
              <a:off x="5118125" y="2659025"/>
              <a:ext cx="396500" cy="396550"/>
            </a:xfrm>
            <a:custGeom>
              <a:rect b="b" l="l" r="r" t="t"/>
              <a:pathLst>
                <a:path extrusionOk="0" h="15862" w="15860">
                  <a:moveTo>
                    <a:pt x="7930" y="1"/>
                  </a:moveTo>
                  <a:lnTo>
                    <a:pt x="7930" y="2"/>
                  </a:lnTo>
                  <a:cubicBezTo>
                    <a:pt x="3551" y="2"/>
                    <a:pt x="0" y="3551"/>
                    <a:pt x="0" y="7932"/>
                  </a:cubicBezTo>
                  <a:cubicBezTo>
                    <a:pt x="0" y="12311"/>
                    <a:pt x="3551" y="15862"/>
                    <a:pt x="7930" y="15862"/>
                  </a:cubicBezTo>
                  <a:cubicBezTo>
                    <a:pt x="12309" y="15862"/>
                    <a:pt x="15860" y="12311"/>
                    <a:pt x="15860" y="7931"/>
                  </a:cubicBezTo>
                  <a:cubicBezTo>
                    <a:pt x="15860" y="3551"/>
                    <a:pt x="12309" y="1"/>
                    <a:pt x="79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1"/>
            <p:cNvSpPr/>
            <p:nvPr/>
          </p:nvSpPr>
          <p:spPr>
            <a:xfrm>
              <a:off x="5118075" y="2661050"/>
              <a:ext cx="235150" cy="275825"/>
            </a:xfrm>
            <a:custGeom>
              <a:rect b="b" l="l" r="r" t="t"/>
              <a:pathLst>
                <a:path extrusionOk="0" h="11033" w="9406">
                  <a:moveTo>
                    <a:pt x="6926" y="0"/>
                  </a:moveTo>
                  <a:cubicBezTo>
                    <a:pt x="6900" y="0"/>
                    <a:pt x="6875" y="2"/>
                    <a:pt x="6849" y="6"/>
                  </a:cubicBezTo>
                  <a:cubicBezTo>
                    <a:pt x="2982" y="534"/>
                    <a:pt x="1" y="3841"/>
                    <a:pt x="1" y="7852"/>
                  </a:cubicBezTo>
                  <a:lnTo>
                    <a:pt x="2" y="7850"/>
                  </a:lnTo>
                  <a:cubicBezTo>
                    <a:pt x="3" y="8752"/>
                    <a:pt x="161" y="9649"/>
                    <a:pt x="466" y="10499"/>
                  </a:cubicBezTo>
                  <a:cubicBezTo>
                    <a:pt x="947" y="10592"/>
                    <a:pt x="1308" y="11015"/>
                    <a:pt x="1797" y="11032"/>
                  </a:cubicBezTo>
                  <a:cubicBezTo>
                    <a:pt x="1807" y="11032"/>
                    <a:pt x="1816" y="11032"/>
                    <a:pt x="1826" y="11032"/>
                  </a:cubicBezTo>
                  <a:cubicBezTo>
                    <a:pt x="2088" y="11032"/>
                    <a:pt x="2356" y="10912"/>
                    <a:pt x="2504" y="10696"/>
                  </a:cubicBezTo>
                  <a:cubicBezTo>
                    <a:pt x="2729" y="10366"/>
                    <a:pt x="2636" y="9906"/>
                    <a:pt x="2432" y="9563"/>
                  </a:cubicBezTo>
                  <a:cubicBezTo>
                    <a:pt x="2229" y="9219"/>
                    <a:pt x="1929" y="8939"/>
                    <a:pt x="1719" y="8600"/>
                  </a:cubicBezTo>
                  <a:cubicBezTo>
                    <a:pt x="1477" y="8208"/>
                    <a:pt x="1412" y="7754"/>
                    <a:pt x="1318" y="7312"/>
                  </a:cubicBezTo>
                  <a:cubicBezTo>
                    <a:pt x="1217" y="6832"/>
                    <a:pt x="979" y="6413"/>
                    <a:pt x="773" y="5967"/>
                  </a:cubicBezTo>
                  <a:cubicBezTo>
                    <a:pt x="714" y="5838"/>
                    <a:pt x="653" y="5697"/>
                    <a:pt x="681" y="5558"/>
                  </a:cubicBezTo>
                  <a:cubicBezTo>
                    <a:pt x="701" y="5458"/>
                    <a:pt x="766" y="5371"/>
                    <a:pt x="842" y="5304"/>
                  </a:cubicBezTo>
                  <a:cubicBezTo>
                    <a:pt x="1017" y="5151"/>
                    <a:pt x="1254" y="5085"/>
                    <a:pt x="1486" y="5085"/>
                  </a:cubicBezTo>
                  <a:cubicBezTo>
                    <a:pt x="1494" y="5085"/>
                    <a:pt x="1503" y="5085"/>
                    <a:pt x="1512" y="5085"/>
                  </a:cubicBezTo>
                  <a:cubicBezTo>
                    <a:pt x="1946" y="5095"/>
                    <a:pt x="2557" y="5357"/>
                    <a:pt x="2850" y="5683"/>
                  </a:cubicBezTo>
                  <a:cubicBezTo>
                    <a:pt x="2971" y="5819"/>
                    <a:pt x="3043" y="6017"/>
                    <a:pt x="2980" y="6190"/>
                  </a:cubicBezTo>
                  <a:cubicBezTo>
                    <a:pt x="2913" y="6377"/>
                    <a:pt x="2712" y="6487"/>
                    <a:pt x="2633" y="6670"/>
                  </a:cubicBezTo>
                  <a:cubicBezTo>
                    <a:pt x="2563" y="6836"/>
                    <a:pt x="2613" y="7040"/>
                    <a:pt x="2741" y="7166"/>
                  </a:cubicBezTo>
                  <a:cubicBezTo>
                    <a:pt x="2841" y="7265"/>
                    <a:pt x="2983" y="7316"/>
                    <a:pt x="3124" y="7316"/>
                  </a:cubicBezTo>
                  <a:cubicBezTo>
                    <a:pt x="3163" y="7316"/>
                    <a:pt x="3202" y="7312"/>
                    <a:pt x="3240" y="7304"/>
                  </a:cubicBezTo>
                  <a:cubicBezTo>
                    <a:pt x="3416" y="7268"/>
                    <a:pt x="3566" y="7161"/>
                    <a:pt x="3726" y="7081"/>
                  </a:cubicBezTo>
                  <a:cubicBezTo>
                    <a:pt x="3836" y="7026"/>
                    <a:pt x="3958" y="7000"/>
                    <a:pt x="4080" y="7000"/>
                  </a:cubicBezTo>
                  <a:cubicBezTo>
                    <a:pt x="4264" y="7000"/>
                    <a:pt x="4449" y="7058"/>
                    <a:pt x="4599" y="7162"/>
                  </a:cubicBezTo>
                  <a:cubicBezTo>
                    <a:pt x="4721" y="7248"/>
                    <a:pt x="4824" y="7371"/>
                    <a:pt x="4849" y="7518"/>
                  </a:cubicBezTo>
                  <a:cubicBezTo>
                    <a:pt x="4865" y="7615"/>
                    <a:pt x="4845" y="7717"/>
                    <a:pt x="4818" y="7813"/>
                  </a:cubicBezTo>
                  <a:cubicBezTo>
                    <a:pt x="4673" y="8326"/>
                    <a:pt x="4351" y="8779"/>
                    <a:pt x="4234" y="9300"/>
                  </a:cubicBezTo>
                  <a:cubicBezTo>
                    <a:pt x="4216" y="9385"/>
                    <a:pt x="4212" y="9491"/>
                    <a:pt x="4285" y="9536"/>
                  </a:cubicBezTo>
                  <a:cubicBezTo>
                    <a:pt x="4306" y="9549"/>
                    <a:pt x="4330" y="9554"/>
                    <a:pt x="4354" y="9554"/>
                  </a:cubicBezTo>
                  <a:cubicBezTo>
                    <a:pt x="4390" y="9554"/>
                    <a:pt x="4428" y="9543"/>
                    <a:pt x="4462" y="9533"/>
                  </a:cubicBezTo>
                  <a:cubicBezTo>
                    <a:pt x="4657" y="9475"/>
                    <a:pt x="4847" y="9447"/>
                    <a:pt x="5032" y="9447"/>
                  </a:cubicBezTo>
                  <a:cubicBezTo>
                    <a:pt x="5411" y="9447"/>
                    <a:pt x="5772" y="9563"/>
                    <a:pt x="6133" y="9769"/>
                  </a:cubicBezTo>
                  <a:cubicBezTo>
                    <a:pt x="6198" y="9806"/>
                    <a:pt x="6264" y="9846"/>
                    <a:pt x="6338" y="9857"/>
                  </a:cubicBezTo>
                  <a:cubicBezTo>
                    <a:pt x="6350" y="9860"/>
                    <a:pt x="6363" y="9861"/>
                    <a:pt x="6376" y="9861"/>
                  </a:cubicBezTo>
                  <a:cubicBezTo>
                    <a:pt x="6440" y="9861"/>
                    <a:pt x="6504" y="9835"/>
                    <a:pt x="6534" y="9779"/>
                  </a:cubicBezTo>
                  <a:cubicBezTo>
                    <a:pt x="6558" y="9736"/>
                    <a:pt x="6555" y="9682"/>
                    <a:pt x="6550" y="9632"/>
                  </a:cubicBezTo>
                  <a:cubicBezTo>
                    <a:pt x="6516" y="9230"/>
                    <a:pt x="6171" y="8674"/>
                    <a:pt x="6440" y="8290"/>
                  </a:cubicBezTo>
                  <a:cubicBezTo>
                    <a:pt x="6571" y="8103"/>
                    <a:pt x="6819" y="8051"/>
                    <a:pt x="7025" y="7952"/>
                  </a:cubicBezTo>
                  <a:cubicBezTo>
                    <a:pt x="7338" y="7802"/>
                    <a:pt x="7585" y="7490"/>
                    <a:pt x="7593" y="7143"/>
                  </a:cubicBezTo>
                  <a:cubicBezTo>
                    <a:pt x="7603" y="6655"/>
                    <a:pt x="7137" y="6279"/>
                    <a:pt x="7073" y="5803"/>
                  </a:cubicBezTo>
                  <a:cubicBezTo>
                    <a:pt x="7056" y="5677"/>
                    <a:pt x="7082" y="5538"/>
                    <a:pt x="7170" y="5448"/>
                  </a:cubicBezTo>
                  <a:cubicBezTo>
                    <a:pt x="7386" y="5223"/>
                    <a:pt x="7759" y="5227"/>
                    <a:pt x="8031" y="5102"/>
                  </a:cubicBezTo>
                  <a:cubicBezTo>
                    <a:pt x="8357" y="4951"/>
                    <a:pt x="8640" y="4719"/>
                    <a:pt x="8854" y="4430"/>
                  </a:cubicBezTo>
                  <a:cubicBezTo>
                    <a:pt x="9195" y="3965"/>
                    <a:pt x="9406" y="3243"/>
                    <a:pt x="9169" y="2689"/>
                  </a:cubicBezTo>
                  <a:cubicBezTo>
                    <a:pt x="8851" y="1947"/>
                    <a:pt x="7987" y="2113"/>
                    <a:pt x="7386" y="1788"/>
                  </a:cubicBezTo>
                  <a:cubicBezTo>
                    <a:pt x="7248" y="1712"/>
                    <a:pt x="7115" y="1591"/>
                    <a:pt x="7101" y="1433"/>
                  </a:cubicBezTo>
                  <a:cubicBezTo>
                    <a:pt x="7082" y="1201"/>
                    <a:pt x="7317" y="1039"/>
                    <a:pt x="7424" y="831"/>
                  </a:cubicBezTo>
                  <a:cubicBezTo>
                    <a:pt x="7619" y="455"/>
                    <a:pt x="7336" y="0"/>
                    <a:pt x="69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1"/>
            <p:cNvSpPr/>
            <p:nvPr/>
          </p:nvSpPr>
          <p:spPr>
            <a:xfrm>
              <a:off x="5361925" y="2777475"/>
              <a:ext cx="152700" cy="253625"/>
            </a:xfrm>
            <a:custGeom>
              <a:rect b="b" l="l" r="r" t="t"/>
              <a:pathLst>
                <a:path extrusionOk="0" h="10145" w="6108">
                  <a:moveTo>
                    <a:pt x="3440" y="0"/>
                  </a:moveTo>
                  <a:cubicBezTo>
                    <a:pt x="2984" y="0"/>
                    <a:pt x="2584" y="370"/>
                    <a:pt x="2584" y="860"/>
                  </a:cubicBezTo>
                  <a:lnTo>
                    <a:pt x="2584" y="1104"/>
                  </a:lnTo>
                  <a:cubicBezTo>
                    <a:pt x="2584" y="1528"/>
                    <a:pt x="2240" y="1873"/>
                    <a:pt x="1816" y="1873"/>
                  </a:cubicBezTo>
                  <a:cubicBezTo>
                    <a:pt x="1484" y="1873"/>
                    <a:pt x="1191" y="2084"/>
                    <a:pt x="1087" y="2398"/>
                  </a:cubicBezTo>
                  <a:lnTo>
                    <a:pt x="861" y="3075"/>
                  </a:lnTo>
                  <a:cubicBezTo>
                    <a:pt x="835" y="3153"/>
                    <a:pt x="821" y="3235"/>
                    <a:pt x="821" y="3318"/>
                  </a:cubicBezTo>
                  <a:lnTo>
                    <a:pt x="821" y="4362"/>
                  </a:lnTo>
                  <a:cubicBezTo>
                    <a:pt x="821" y="4463"/>
                    <a:pt x="800" y="4563"/>
                    <a:pt x="762" y="4656"/>
                  </a:cubicBezTo>
                  <a:lnTo>
                    <a:pt x="429" y="5457"/>
                  </a:lnTo>
                  <a:cubicBezTo>
                    <a:pt x="394" y="5540"/>
                    <a:pt x="353" y="5619"/>
                    <a:pt x="305" y="5696"/>
                  </a:cubicBezTo>
                  <a:cubicBezTo>
                    <a:pt x="72" y="6067"/>
                    <a:pt x="0" y="6517"/>
                    <a:pt x="106" y="6943"/>
                  </a:cubicBezTo>
                  <a:lnTo>
                    <a:pt x="338" y="7868"/>
                  </a:lnTo>
                  <a:cubicBezTo>
                    <a:pt x="366" y="7982"/>
                    <a:pt x="407" y="8092"/>
                    <a:pt x="460" y="8197"/>
                  </a:cubicBezTo>
                  <a:lnTo>
                    <a:pt x="704" y="8686"/>
                  </a:lnTo>
                  <a:cubicBezTo>
                    <a:pt x="781" y="8841"/>
                    <a:pt x="884" y="8983"/>
                    <a:pt x="1005" y="9105"/>
                  </a:cubicBezTo>
                  <a:lnTo>
                    <a:pt x="1702" y="9801"/>
                  </a:lnTo>
                  <a:lnTo>
                    <a:pt x="1992" y="10144"/>
                  </a:lnTo>
                  <a:cubicBezTo>
                    <a:pt x="4445" y="8796"/>
                    <a:pt x="6108" y="6189"/>
                    <a:pt x="6108" y="3193"/>
                  </a:cubicBezTo>
                  <a:cubicBezTo>
                    <a:pt x="6107" y="2447"/>
                    <a:pt x="5999" y="1706"/>
                    <a:pt x="5790" y="990"/>
                  </a:cubicBezTo>
                  <a:lnTo>
                    <a:pt x="5142" y="990"/>
                  </a:lnTo>
                  <a:cubicBezTo>
                    <a:pt x="4914" y="990"/>
                    <a:pt x="4697" y="899"/>
                    <a:pt x="4535" y="739"/>
                  </a:cubicBezTo>
                  <a:lnTo>
                    <a:pt x="4049" y="253"/>
                  </a:lnTo>
                  <a:cubicBezTo>
                    <a:pt x="3954" y="158"/>
                    <a:pt x="3840" y="88"/>
                    <a:pt x="3713" y="45"/>
                  </a:cubicBezTo>
                  <a:cubicBezTo>
                    <a:pt x="3622" y="15"/>
                    <a:pt x="3530" y="0"/>
                    <a:pt x="34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1"/>
            <p:cNvSpPr/>
            <p:nvPr/>
          </p:nvSpPr>
          <p:spPr>
            <a:xfrm>
              <a:off x="2035000" y="4024000"/>
              <a:ext cx="680000" cy="679975"/>
            </a:xfrm>
            <a:custGeom>
              <a:rect b="b" l="l" r="r" t="t"/>
              <a:pathLst>
                <a:path extrusionOk="0" h="27199" w="27200">
                  <a:moveTo>
                    <a:pt x="13601" y="1"/>
                  </a:moveTo>
                  <a:cubicBezTo>
                    <a:pt x="6090" y="1"/>
                    <a:pt x="1" y="6090"/>
                    <a:pt x="1" y="13600"/>
                  </a:cubicBezTo>
                  <a:cubicBezTo>
                    <a:pt x="1" y="21111"/>
                    <a:pt x="6090" y="27198"/>
                    <a:pt x="13601" y="27198"/>
                  </a:cubicBezTo>
                  <a:cubicBezTo>
                    <a:pt x="21111" y="27198"/>
                    <a:pt x="27199" y="21111"/>
                    <a:pt x="27199" y="13600"/>
                  </a:cubicBezTo>
                  <a:cubicBezTo>
                    <a:pt x="27199" y="6090"/>
                    <a:pt x="21111" y="1"/>
                    <a:pt x="136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1"/>
            <p:cNvSpPr/>
            <p:nvPr/>
          </p:nvSpPr>
          <p:spPr>
            <a:xfrm>
              <a:off x="2543925" y="4261975"/>
              <a:ext cx="169375" cy="68050"/>
            </a:xfrm>
            <a:custGeom>
              <a:rect b="b" l="l" r="r" t="t"/>
              <a:pathLst>
                <a:path extrusionOk="0" h="2722" w="6775">
                  <a:moveTo>
                    <a:pt x="1361" y="0"/>
                  </a:moveTo>
                  <a:cubicBezTo>
                    <a:pt x="612" y="0"/>
                    <a:pt x="1" y="606"/>
                    <a:pt x="1" y="1361"/>
                  </a:cubicBezTo>
                  <a:cubicBezTo>
                    <a:pt x="1" y="2115"/>
                    <a:pt x="612" y="2721"/>
                    <a:pt x="1361" y="2721"/>
                  </a:cubicBezTo>
                  <a:cubicBezTo>
                    <a:pt x="1375" y="2721"/>
                    <a:pt x="1389" y="2721"/>
                    <a:pt x="1403" y="2721"/>
                  </a:cubicBezTo>
                  <a:lnTo>
                    <a:pt x="6774" y="2721"/>
                  </a:lnTo>
                  <a:cubicBezTo>
                    <a:pt x="6682" y="1797"/>
                    <a:pt x="6495" y="886"/>
                    <a:pt x="6217" y="1"/>
                  </a:cubicBezTo>
                  <a:lnTo>
                    <a:pt x="1403" y="1"/>
                  </a:lnTo>
                  <a:cubicBezTo>
                    <a:pt x="1389" y="1"/>
                    <a:pt x="1375" y="0"/>
                    <a:pt x="13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1"/>
            <p:cNvSpPr/>
            <p:nvPr/>
          </p:nvSpPr>
          <p:spPr>
            <a:xfrm>
              <a:off x="2441850" y="4431950"/>
              <a:ext cx="266300" cy="68050"/>
            </a:xfrm>
            <a:custGeom>
              <a:rect b="b" l="l" r="r" t="t"/>
              <a:pathLst>
                <a:path extrusionOk="0" h="2722" w="10652">
                  <a:moveTo>
                    <a:pt x="1362" y="1"/>
                  </a:moveTo>
                  <a:cubicBezTo>
                    <a:pt x="613" y="1"/>
                    <a:pt x="0" y="608"/>
                    <a:pt x="0" y="1361"/>
                  </a:cubicBezTo>
                  <a:cubicBezTo>
                    <a:pt x="0" y="2115"/>
                    <a:pt x="611" y="2722"/>
                    <a:pt x="1360" y="2722"/>
                  </a:cubicBezTo>
                  <a:cubicBezTo>
                    <a:pt x="1375" y="2722"/>
                    <a:pt x="1391" y="2721"/>
                    <a:pt x="1406" y="2721"/>
                  </a:cubicBezTo>
                  <a:lnTo>
                    <a:pt x="9786" y="2721"/>
                  </a:lnTo>
                  <a:cubicBezTo>
                    <a:pt x="10170" y="1848"/>
                    <a:pt x="10460" y="936"/>
                    <a:pt x="10651" y="1"/>
                  </a:cubicBezTo>
                  <a:lnTo>
                    <a:pt x="1406" y="1"/>
                  </a:lnTo>
                  <a:cubicBezTo>
                    <a:pt x="1392" y="1"/>
                    <a:pt x="1377" y="1"/>
                    <a:pt x="13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1"/>
            <p:cNvSpPr/>
            <p:nvPr/>
          </p:nvSpPr>
          <p:spPr>
            <a:xfrm>
              <a:off x="2063500" y="4159975"/>
              <a:ext cx="414575" cy="68050"/>
            </a:xfrm>
            <a:custGeom>
              <a:rect b="b" l="l" r="r" t="t"/>
              <a:pathLst>
                <a:path extrusionOk="0" h="2722" w="16583">
                  <a:moveTo>
                    <a:pt x="15224" y="1"/>
                  </a:moveTo>
                  <a:cubicBezTo>
                    <a:pt x="15210" y="1"/>
                    <a:pt x="15195" y="1"/>
                    <a:pt x="15180" y="1"/>
                  </a:cubicBezTo>
                  <a:lnTo>
                    <a:pt x="1600" y="1"/>
                  </a:lnTo>
                  <a:cubicBezTo>
                    <a:pt x="969" y="840"/>
                    <a:pt x="427" y="1748"/>
                    <a:pt x="1" y="2721"/>
                  </a:cubicBezTo>
                  <a:lnTo>
                    <a:pt x="15180" y="2721"/>
                  </a:lnTo>
                  <a:cubicBezTo>
                    <a:pt x="15194" y="2721"/>
                    <a:pt x="15208" y="2722"/>
                    <a:pt x="15222" y="2722"/>
                  </a:cubicBezTo>
                  <a:cubicBezTo>
                    <a:pt x="15970" y="2722"/>
                    <a:pt x="16583" y="2114"/>
                    <a:pt x="16583" y="1361"/>
                  </a:cubicBezTo>
                  <a:cubicBezTo>
                    <a:pt x="16583" y="608"/>
                    <a:pt x="15972" y="1"/>
                    <a:pt x="152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1"/>
            <p:cNvSpPr/>
            <p:nvPr/>
          </p:nvSpPr>
          <p:spPr>
            <a:xfrm>
              <a:off x="2035000" y="4329975"/>
              <a:ext cx="237075" cy="68050"/>
            </a:xfrm>
            <a:custGeom>
              <a:rect b="b" l="l" r="r" t="t"/>
              <a:pathLst>
                <a:path extrusionOk="0" h="2722" w="9483">
                  <a:moveTo>
                    <a:pt x="69" y="1"/>
                  </a:moveTo>
                  <a:cubicBezTo>
                    <a:pt x="25" y="449"/>
                    <a:pt x="1" y="901"/>
                    <a:pt x="1" y="1362"/>
                  </a:cubicBezTo>
                  <a:cubicBezTo>
                    <a:pt x="1" y="1821"/>
                    <a:pt x="25" y="2273"/>
                    <a:pt x="69" y="2722"/>
                  </a:cubicBezTo>
                  <a:lnTo>
                    <a:pt x="8160" y="2722"/>
                  </a:lnTo>
                  <a:cubicBezTo>
                    <a:pt x="8896" y="2701"/>
                    <a:pt x="9483" y="2098"/>
                    <a:pt x="9483" y="1362"/>
                  </a:cubicBezTo>
                  <a:cubicBezTo>
                    <a:pt x="9483" y="626"/>
                    <a:pt x="8896" y="22"/>
                    <a:pt x="8160" y="2"/>
                  </a:cubicBezTo>
                  <a:lnTo>
                    <a:pt x="8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1"/>
            <p:cNvSpPr/>
            <p:nvPr/>
          </p:nvSpPr>
          <p:spPr>
            <a:xfrm>
              <a:off x="2080875" y="4533950"/>
              <a:ext cx="327200" cy="68025"/>
            </a:xfrm>
            <a:custGeom>
              <a:rect b="b" l="l" r="r" t="t"/>
              <a:pathLst>
                <a:path extrusionOk="0" h="2721" w="13088">
                  <a:moveTo>
                    <a:pt x="1" y="1"/>
                  </a:moveTo>
                  <a:cubicBezTo>
                    <a:pt x="571" y="991"/>
                    <a:pt x="1263" y="1904"/>
                    <a:pt x="2061" y="2721"/>
                  </a:cubicBezTo>
                  <a:lnTo>
                    <a:pt x="11766" y="2721"/>
                  </a:lnTo>
                  <a:cubicBezTo>
                    <a:pt x="12501" y="2700"/>
                    <a:pt x="13087" y="2097"/>
                    <a:pt x="13087" y="1361"/>
                  </a:cubicBezTo>
                  <a:cubicBezTo>
                    <a:pt x="13087" y="624"/>
                    <a:pt x="12501" y="23"/>
                    <a:pt x="11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1"/>
            <p:cNvSpPr/>
            <p:nvPr/>
          </p:nvSpPr>
          <p:spPr>
            <a:xfrm>
              <a:off x="5609900" y="954125"/>
              <a:ext cx="317225" cy="317200"/>
            </a:xfrm>
            <a:custGeom>
              <a:rect b="b" l="l" r="r" t="t"/>
              <a:pathLst>
                <a:path extrusionOk="0" h="12688" w="12689">
                  <a:moveTo>
                    <a:pt x="6346" y="0"/>
                  </a:moveTo>
                  <a:cubicBezTo>
                    <a:pt x="2841" y="0"/>
                    <a:pt x="1" y="2839"/>
                    <a:pt x="1" y="6344"/>
                  </a:cubicBezTo>
                  <a:cubicBezTo>
                    <a:pt x="1" y="9847"/>
                    <a:pt x="2841" y="12687"/>
                    <a:pt x="6346" y="12687"/>
                  </a:cubicBezTo>
                  <a:cubicBezTo>
                    <a:pt x="9849" y="12687"/>
                    <a:pt x="12689" y="9847"/>
                    <a:pt x="12689" y="6344"/>
                  </a:cubicBezTo>
                  <a:cubicBezTo>
                    <a:pt x="12689" y="2839"/>
                    <a:pt x="9849" y="0"/>
                    <a:pt x="63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1"/>
            <p:cNvSpPr/>
            <p:nvPr/>
          </p:nvSpPr>
          <p:spPr>
            <a:xfrm>
              <a:off x="5794975" y="1139150"/>
              <a:ext cx="129800" cy="52875"/>
            </a:xfrm>
            <a:custGeom>
              <a:rect b="b" l="l" r="r" t="t"/>
              <a:pathLst>
                <a:path extrusionOk="0" h="2115" w="5192">
                  <a:moveTo>
                    <a:pt x="1058" y="0"/>
                  </a:moveTo>
                  <a:cubicBezTo>
                    <a:pt x="473" y="0"/>
                    <a:pt x="0" y="473"/>
                    <a:pt x="0" y="1057"/>
                  </a:cubicBezTo>
                  <a:cubicBezTo>
                    <a:pt x="0" y="1641"/>
                    <a:pt x="473" y="2114"/>
                    <a:pt x="1058" y="2114"/>
                  </a:cubicBezTo>
                  <a:lnTo>
                    <a:pt x="4432" y="2114"/>
                  </a:lnTo>
                  <a:cubicBezTo>
                    <a:pt x="4810" y="1461"/>
                    <a:pt x="5067" y="744"/>
                    <a:pt x="51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1"/>
            <p:cNvSpPr/>
            <p:nvPr/>
          </p:nvSpPr>
          <p:spPr>
            <a:xfrm>
              <a:off x="5612275" y="1033400"/>
              <a:ext cx="130150" cy="52900"/>
            </a:xfrm>
            <a:custGeom>
              <a:rect b="b" l="l" r="r" t="t"/>
              <a:pathLst>
                <a:path extrusionOk="0" h="2116" w="5206">
                  <a:moveTo>
                    <a:pt x="4149" y="1"/>
                  </a:moveTo>
                  <a:cubicBezTo>
                    <a:pt x="4145" y="1"/>
                    <a:pt x="4140" y="1"/>
                    <a:pt x="4135" y="1"/>
                  </a:cubicBezTo>
                  <a:lnTo>
                    <a:pt x="761" y="1"/>
                  </a:lnTo>
                  <a:cubicBezTo>
                    <a:pt x="383" y="654"/>
                    <a:pt x="126" y="1371"/>
                    <a:pt x="1" y="2115"/>
                  </a:cubicBezTo>
                  <a:lnTo>
                    <a:pt x="4135" y="2115"/>
                  </a:lnTo>
                  <a:cubicBezTo>
                    <a:pt x="4140" y="2115"/>
                    <a:pt x="4145" y="2115"/>
                    <a:pt x="4149" y="2115"/>
                  </a:cubicBezTo>
                  <a:cubicBezTo>
                    <a:pt x="4732" y="2115"/>
                    <a:pt x="5206" y="1642"/>
                    <a:pt x="5206" y="1057"/>
                  </a:cubicBezTo>
                  <a:cubicBezTo>
                    <a:pt x="5206" y="473"/>
                    <a:pt x="4732" y="1"/>
                    <a:pt x="41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1"/>
            <p:cNvSpPr/>
            <p:nvPr/>
          </p:nvSpPr>
          <p:spPr>
            <a:xfrm>
              <a:off x="1807150" y="1106750"/>
              <a:ext cx="458500" cy="402475"/>
            </a:xfrm>
            <a:custGeom>
              <a:rect b="b" l="l" r="r" t="t"/>
              <a:pathLst>
                <a:path extrusionOk="0" h="16099" w="18340">
                  <a:moveTo>
                    <a:pt x="9166" y="0"/>
                  </a:moveTo>
                  <a:cubicBezTo>
                    <a:pt x="8037" y="0"/>
                    <a:pt x="6890" y="239"/>
                    <a:pt x="5799" y="743"/>
                  </a:cubicBezTo>
                  <a:cubicBezTo>
                    <a:pt x="1763" y="2605"/>
                    <a:pt x="1" y="7385"/>
                    <a:pt x="1864" y="11421"/>
                  </a:cubicBezTo>
                  <a:cubicBezTo>
                    <a:pt x="3222" y="14365"/>
                    <a:pt x="6132" y="16099"/>
                    <a:pt x="9174" y="16099"/>
                  </a:cubicBezTo>
                  <a:cubicBezTo>
                    <a:pt x="10303" y="16099"/>
                    <a:pt x="11449" y="15860"/>
                    <a:pt x="12541" y="15356"/>
                  </a:cubicBezTo>
                  <a:cubicBezTo>
                    <a:pt x="16577" y="13494"/>
                    <a:pt x="18339" y="8713"/>
                    <a:pt x="16476" y="4678"/>
                  </a:cubicBezTo>
                  <a:cubicBezTo>
                    <a:pt x="15118" y="1734"/>
                    <a:pt x="12207" y="0"/>
                    <a:pt x="916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1"/>
            <p:cNvSpPr/>
            <p:nvPr/>
          </p:nvSpPr>
          <p:spPr>
            <a:xfrm>
              <a:off x="1671625" y="1120575"/>
              <a:ext cx="729525" cy="374875"/>
            </a:xfrm>
            <a:custGeom>
              <a:rect b="b" l="l" r="r" t="t"/>
              <a:pathLst>
                <a:path extrusionOk="0" h="14995" w="29181">
                  <a:moveTo>
                    <a:pt x="25588" y="0"/>
                  </a:moveTo>
                  <a:cubicBezTo>
                    <a:pt x="23909" y="0"/>
                    <a:pt x="21715" y="537"/>
                    <a:pt x="19618" y="1212"/>
                  </a:cubicBezTo>
                  <a:cubicBezTo>
                    <a:pt x="20206" y="1679"/>
                    <a:pt x="20724" y="2230"/>
                    <a:pt x="21159" y="2845"/>
                  </a:cubicBezTo>
                  <a:cubicBezTo>
                    <a:pt x="23247" y="2238"/>
                    <a:pt x="24816" y="1982"/>
                    <a:pt x="25730" y="1982"/>
                  </a:cubicBezTo>
                  <a:cubicBezTo>
                    <a:pt x="26014" y="1982"/>
                    <a:pt x="26235" y="2006"/>
                    <a:pt x="26388" y="2053"/>
                  </a:cubicBezTo>
                  <a:cubicBezTo>
                    <a:pt x="26120" y="2673"/>
                    <a:pt x="24775" y="3952"/>
                    <a:pt x="22393" y="5521"/>
                  </a:cubicBezTo>
                  <a:cubicBezTo>
                    <a:pt x="20632" y="6681"/>
                    <a:pt x="18307" y="7998"/>
                    <a:pt x="15434" y="9324"/>
                  </a:cubicBezTo>
                  <a:cubicBezTo>
                    <a:pt x="12560" y="10650"/>
                    <a:pt x="10049" y="11565"/>
                    <a:pt x="8023" y="12151"/>
                  </a:cubicBezTo>
                  <a:cubicBezTo>
                    <a:pt x="5936" y="12756"/>
                    <a:pt x="4367" y="13013"/>
                    <a:pt x="3452" y="13013"/>
                  </a:cubicBezTo>
                  <a:cubicBezTo>
                    <a:pt x="3167" y="13013"/>
                    <a:pt x="2946" y="12988"/>
                    <a:pt x="2793" y="12941"/>
                  </a:cubicBezTo>
                  <a:cubicBezTo>
                    <a:pt x="3062" y="12321"/>
                    <a:pt x="4409" y="11042"/>
                    <a:pt x="6788" y="9475"/>
                  </a:cubicBezTo>
                  <a:cubicBezTo>
                    <a:pt x="6602" y="8746"/>
                    <a:pt x="6520" y="7995"/>
                    <a:pt x="6546" y="7243"/>
                  </a:cubicBezTo>
                  <a:lnTo>
                    <a:pt x="6546" y="7243"/>
                  </a:lnTo>
                  <a:cubicBezTo>
                    <a:pt x="3205" y="9307"/>
                    <a:pt x="0" y="11891"/>
                    <a:pt x="890" y="13820"/>
                  </a:cubicBezTo>
                  <a:cubicBezTo>
                    <a:pt x="1281" y="14666"/>
                    <a:pt x="2279" y="14994"/>
                    <a:pt x="3593" y="14994"/>
                  </a:cubicBezTo>
                  <a:cubicBezTo>
                    <a:pt x="5272" y="14994"/>
                    <a:pt x="7466" y="14458"/>
                    <a:pt x="9563" y="13784"/>
                  </a:cubicBezTo>
                  <a:cubicBezTo>
                    <a:pt x="12709" y="12772"/>
                    <a:pt x="15636" y="11447"/>
                    <a:pt x="16276" y="11151"/>
                  </a:cubicBezTo>
                  <a:cubicBezTo>
                    <a:pt x="16916" y="10855"/>
                    <a:pt x="19824" y="9489"/>
                    <a:pt x="22635" y="7751"/>
                  </a:cubicBezTo>
                  <a:cubicBezTo>
                    <a:pt x="25976" y="5687"/>
                    <a:pt x="29181" y="3103"/>
                    <a:pt x="28291" y="1175"/>
                  </a:cubicBezTo>
                  <a:cubicBezTo>
                    <a:pt x="27900" y="329"/>
                    <a:pt x="26902" y="0"/>
                    <a:pt x="255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22"/>
          <p:cNvSpPr txBox="1"/>
          <p:nvPr>
            <p:ph type="title"/>
          </p:nvPr>
        </p:nvSpPr>
        <p:spPr>
          <a:xfrm>
            <a:off x="311700" y="3811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THANKS FOR WATCHING</a:t>
            </a:r>
            <a:endParaRPr/>
          </a:p>
        </p:txBody>
      </p:sp>
      <p:grpSp>
        <p:nvGrpSpPr>
          <p:cNvPr id="946" name="Google Shape;946;p22"/>
          <p:cNvGrpSpPr/>
          <p:nvPr/>
        </p:nvGrpSpPr>
        <p:grpSpPr>
          <a:xfrm>
            <a:off x="3727350" y="1192250"/>
            <a:ext cx="1244450" cy="1244425"/>
            <a:chOff x="3480750" y="883750"/>
            <a:chExt cx="1244450" cy="1244425"/>
          </a:xfrm>
        </p:grpSpPr>
        <p:sp>
          <p:nvSpPr>
            <p:cNvPr id="947" name="Google Shape;947;p22"/>
            <p:cNvSpPr/>
            <p:nvPr/>
          </p:nvSpPr>
          <p:spPr>
            <a:xfrm>
              <a:off x="3480750" y="883750"/>
              <a:ext cx="1244450" cy="1244425"/>
            </a:xfrm>
            <a:custGeom>
              <a:rect b="b" l="l" r="r" t="t"/>
              <a:pathLst>
                <a:path extrusionOk="0" h="49777" w="49778">
                  <a:moveTo>
                    <a:pt x="24888" y="0"/>
                  </a:moveTo>
                  <a:cubicBezTo>
                    <a:pt x="18289" y="0"/>
                    <a:pt x="11957" y="2622"/>
                    <a:pt x="7291" y="7290"/>
                  </a:cubicBezTo>
                  <a:cubicBezTo>
                    <a:pt x="2623" y="11958"/>
                    <a:pt x="1" y="18288"/>
                    <a:pt x="1" y="24888"/>
                  </a:cubicBezTo>
                  <a:cubicBezTo>
                    <a:pt x="1" y="31489"/>
                    <a:pt x="2623" y="37819"/>
                    <a:pt x="7291" y="42487"/>
                  </a:cubicBezTo>
                  <a:cubicBezTo>
                    <a:pt x="11957" y="47154"/>
                    <a:pt x="18289" y="49777"/>
                    <a:pt x="24888" y="49777"/>
                  </a:cubicBezTo>
                  <a:cubicBezTo>
                    <a:pt x="31489" y="49777"/>
                    <a:pt x="37820" y="47154"/>
                    <a:pt x="42487" y="42487"/>
                  </a:cubicBezTo>
                  <a:cubicBezTo>
                    <a:pt x="47155" y="37819"/>
                    <a:pt x="49777" y="31489"/>
                    <a:pt x="49777" y="24888"/>
                  </a:cubicBezTo>
                  <a:cubicBezTo>
                    <a:pt x="49777" y="18288"/>
                    <a:pt x="47155" y="11958"/>
                    <a:pt x="42487" y="7290"/>
                  </a:cubicBezTo>
                  <a:cubicBezTo>
                    <a:pt x="37820" y="2622"/>
                    <a:pt x="31489" y="0"/>
                    <a:pt x="248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2"/>
            <p:cNvSpPr/>
            <p:nvPr/>
          </p:nvSpPr>
          <p:spPr>
            <a:xfrm>
              <a:off x="3963050" y="961000"/>
              <a:ext cx="762150" cy="1042475"/>
            </a:xfrm>
            <a:custGeom>
              <a:rect b="b" l="l" r="r" t="t"/>
              <a:pathLst>
                <a:path extrusionOk="0" h="41699" w="30486">
                  <a:moveTo>
                    <a:pt x="17612" y="1"/>
                  </a:moveTo>
                  <a:cubicBezTo>
                    <a:pt x="17435" y="226"/>
                    <a:pt x="17326" y="492"/>
                    <a:pt x="17349" y="788"/>
                  </a:cubicBezTo>
                  <a:cubicBezTo>
                    <a:pt x="17119" y="657"/>
                    <a:pt x="16859" y="596"/>
                    <a:pt x="16598" y="596"/>
                  </a:cubicBezTo>
                  <a:cubicBezTo>
                    <a:pt x="15952" y="596"/>
                    <a:pt x="15294" y="968"/>
                    <a:pt x="15039" y="1570"/>
                  </a:cubicBezTo>
                  <a:cubicBezTo>
                    <a:pt x="14843" y="2037"/>
                    <a:pt x="14873" y="2563"/>
                    <a:pt x="14792" y="3063"/>
                  </a:cubicBezTo>
                  <a:cubicBezTo>
                    <a:pt x="14714" y="3563"/>
                    <a:pt x="14456" y="4104"/>
                    <a:pt x="13967" y="4239"/>
                  </a:cubicBezTo>
                  <a:cubicBezTo>
                    <a:pt x="13872" y="4265"/>
                    <a:pt x="13778" y="4277"/>
                    <a:pt x="13688" y="4277"/>
                  </a:cubicBezTo>
                  <a:cubicBezTo>
                    <a:pt x="12769" y="4277"/>
                    <a:pt x="12075" y="3053"/>
                    <a:pt x="11007" y="3053"/>
                  </a:cubicBezTo>
                  <a:cubicBezTo>
                    <a:pt x="10945" y="3053"/>
                    <a:pt x="10882" y="3057"/>
                    <a:pt x="10818" y="3066"/>
                  </a:cubicBezTo>
                  <a:cubicBezTo>
                    <a:pt x="9817" y="3200"/>
                    <a:pt x="8833" y="3777"/>
                    <a:pt x="8269" y="4624"/>
                  </a:cubicBezTo>
                  <a:cubicBezTo>
                    <a:pt x="7823" y="5291"/>
                    <a:pt x="7678" y="6794"/>
                    <a:pt x="8868" y="6794"/>
                  </a:cubicBezTo>
                  <a:cubicBezTo>
                    <a:pt x="8879" y="6794"/>
                    <a:pt x="8889" y="6794"/>
                    <a:pt x="8900" y="6794"/>
                  </a:cubicBezTo>
                  <a:cubicBezTo>
                    <a:pt x="9484" y="6781"/>
                    <a:pt x="9974" y="6200"/>
                    <a:pt x="10530" y="6200"/>
                  </a:cubicBezTo>
                  <a:cubicBezTo>
                    <a:pt x="10583" y="6200"/>
                    <a:pt x="10637" y="6205"/>
                    <a:pt x="10691" y="6217"/>
                  </a:cubicBezTo>
                  <a:cubicBezTo>
                    <a:pt x="11646" y="6418"/>
                    <a:pt x="11401" y="7182"/>
                    <a:pt x="10855" y="7719"/>
                  </a:cubicBezTo>
                  <a:cubicBezTo>
                    <a:pt x="9987" y="8571"/>
                    <a:pt x="9001" y="8381"/>
                    <a:pt x="7961" y="8694"/>
                  </a:cubicBezTo>
                  <a:cubicBezTo>
                    <a:pt x="7137" y="8942"/>
                    <a:pt x="6719" y="9844"/>
                    <a:pt x="5897" y="10076"/>
                  </a:cubicBezTo>
                  <a:cubicBezTo>
                    <a:pt x="5646" y="10148"/>
                    <a:pt x="5297" y="10217"/>
                    <a:pt x="5300" y="10477"/>
                  </a:cubicBezTo>
                  <a:cubicBezTo>
                    <a:pt x="5301" y="10643"/>
                    <a:pt x="5460" y="10755"/>
                    <a:pt x="5556" y="10890"/>
                  </a:cubicBezTo>
                  <a:cubicBezTo>
                    <a:pt x="5794" y="11224"/>
                    <a:pt x="5609" y="11716"/>
                    <a:pt x="5285" y="11968"/>
                  </a:cubicBezTo>
                  <a:cubicBezTo>
                    <a:pt x="4963" y="12220"/>
                    <a:pt x="4544" y="12302"/>
                    <a:pt x="4151" y="12417"/>
                  </a:cubicBezTo>
                  <a:cubicBezTo>
                    <a:pt x="3757" y="12533"/>
                    <a:pt x="3346" y="12712"/>
                    <a:pt x="3147" y="13070"/>
                  </a:cubicBezTo>
                  <a:cubicBezTo>
                    <a:pt x="2928" y="13462"/>
                    <a:pt x="3058" y="14013"/>
                    <a:pt x="3431" y="14266"/>
                  </a:cubicBezTo>
                  <a:cubicBezTo>
                    <a:pt x="3569" y="14359"/>
                    <a:pt x="3732" y="14398"/>
                    <a:pt x="3910" y="14398"/>
                  </a:cubicBezTo>
                  <a:cubicBezTo>
                    <a:pt x="4591" y="14398"/>
                    <a:pt x="5472" y="13814"/>
                    <a:pt x="5865" y="13451"/>
                  </a:cubicBezTo>
                  <a:lnTo>
                    <a:pt x="7259" y="12162"/>
                  </a:lnTo>
                  <a:cubicBezTo>
                    <a:pt x="7594" y="11850"/>
                    <a:pt x="8014" y="11522"/>
                    <a:pt x="8443" y="11522"/>
                  </a:cubicBezTo>
                  <a:cubicBezTo>
                    <a:pt x="8534" y="11522"/>
                    <a:pt x="8625" y="11536"/>
                    <a:pt x="8716" y="11569"/>
                  </a:cubicBezTo>
                  <a:cubicBezTo>
                    <a:pt x="8943" y="11650"/>
                    <a:pt x="9118" y="11835"/>
                    <a:pt x="9283" y="12014"/>
                  </a:cubicBezTo>
                  <a:lnTo>
                    <a:pt x="11402" y="14304"/>
                  </a:lnTo>
                  <a:cubicBezTo>
                    <a:pt x="11798" y="13733"/>
                    <a:pt x="11348" y="12972"/>
                    <a:pt x="10914" y="12429"/>
                  </a:cubicBezTo>
                  <a:cubicBezTo>
                    <a:pt x="11024" y="12292"/>
                    <a:pt x="11186" y="12232"/>
                    <a:pt x="11358" y="12232"/>
                  </a:cubicBezTo>
                  <a:cubicBezTo>
                    <a:pt x="11599" y="12232"/>
                    <a:pt x="11859" y="12351"/>
                    <a:pt x="12021" y="12538"/>
                  </a:cubicBezTo>
                  <a:cubicBezTo>
                    <a:pt x="12299" y="12859"/>
                    <a:pt x="12378" y="13299"/>
                    <a:pt x="12492" y="13707"/>
                  </a:cubicBezTo>
                  <a:cubicBezTo>
                    <a:pt x="12607" y="14115"/>
                    <a:pt x="12803" y="14549"/>
                    <a:pt x="13191" y="14720"/>
                  </a:cubicBezTo>
                  <a:cubicBezTo>
                    <a:pt x="13266" y="14753"/>
                    <a:pt x="13348" y="14768"/>
                    <a:pt x="13431" y="14768"/>
                  </a:cubicBezTo>
                  <a:cubicBezTo>
                    <a:pt x="13775" y="14768"/>
                    <a:pt x="14133" y="14503"/>
                    <a:pt x="14061" y="14170"/>
                  </a:cubicBezTo>
                  <a:cubicBezTo>
                    <a:pt x="13986" y="13826"/>
                    <a:pt x="13538" y="13654"/>
                    <a:pt x="13482" y="13307"/>
                  </a:cubicBezTo>
                  <a:cubicBezTo>
                    <a:pt x="13429" y="12981"/>
                    <a:pt x="13776" y="12756"/>
                    <a:pt x="14114" y="12756"/>
                  </a:cubicBezTo>
                  <a:cubicBezTo>
                    <a:pt x="14215" y="12756"/>
                    <a:pt x="14316" y="12776"/>
                    <a:pt x="14404" y="12820"/>
                  </a:cubicBezTo>
                  <a:cubicBezTo>
                    <a:pt x="14790" y="13012"/>
                    <a:pt x="14993" y="13429"/>
                    <a:pt x="15226" y="13790"/>
                  </a:cubicBezTo>
                  <a:cubicBezTo>
                    <a:pt x="15444" y="14126"/>
                    <a:pt x="15775" y="14460"/>
                    <a:pt x="16164" y="14460"/>
                  </a:cubicBezTo>
                  <a:cubicBezTo>
                    <a:pt x="16192" y="14460"/>
                    <a:pt x="16221" y="14458"/>
                    <a:pt x="16250" y="14455"/>
                  </a:cubicBezTo>
                  <a:cubicBezTo>
                    <a:pt x="16622" y="14408"/>
                    <a:pt x="16963" y="14056"/>
                    <a:pt x="17301" y="14056"/>
                  </a:cubicBezTo>
                  <a:cubicBezTo>
                    <a:pt x="17366" y="14056"/>
                    <a:pt x="17431" y="14069"/>
                    <a:pt x="17496" y="14099"/>
                  </a:cubicBezTo>
                  <a:cubicBezTo>
                    <a:pt x="17607" y="14152"/>
                    <a:pt x="17690" y="14250"/>
                    <a:pt x="17753" y="14356"/>
                  </a:cubicBezTo>
                  <a:cubicBezTo>
                    <a:pt x="18039" y="14828"/>
                    <a:pt x="17956" y="15494"/>
                    <a:pt x="17561" y="15881"/>
                  </a:cubicBezTo>
                  <a:cubicBezTo>
                    <a:pt x="17111" y="16321"/>
                    <a:pt x="16816" y="16594"/>
                    <a:pt x="16749" y="16833"/>
                  </a:cubicBezTo>
                  <a:cubicBezTo>
                    <a:pt x="16664" y="16786"/>
                    <a:pt x="16584" y="16735"/>
                    <a:pt x="16494" y="16696"/>
                  </a:cubicBezTo>
                  <a:cubicBezTo>
                    <a:pt x="16126" y="16545"/>
                    <a:pt x="15740" y="16491"/>
                    <a:pt x="15347" y="16491"/>
                  </a:cubicBezTo>
                  <a:cubicBezTo>
                    <a:pt x="14693" y="16491"/>
                    <a:pt x="14018" y="16639"/>
                    <a:pt x="13366" y="16740"/>
                  </a:cubicBezTo>
                  <a:cubicBezTo>
                    <a:pt x="13066" y="16787"/>
                    <a:pt x="12751" y="16817"/>
                    <a:pt x="12438" y="16817"/>
                  </a:cubicBezTo>
                  <a:cubicBezTo>
                    <a:pt x="11660" y="16817"/>
                    <a:pt x="10898" y="16631"/>
                    <a:pt x="10420" y="16046"/>
                  </a:cubicBezTo>
                  <a:cubicBezTo>
                    <a:pt x="10056" y="15600"/>
                    <a:pt x="9907" y="14970"/>
                    <a:pt x="9427" y="14651"/>
                  </a:cubicBezTo>
                  <a:cubicBezTo>
                    <a:pt x="9211" y="14507"/>
                    <a:pt x="8967" y="14451"/>
                    <a:pt x="8714" y="14451"/>
                  </a:cubicBezTo>
                  <a:cubicBezTo>
                    <a:pt x="8289" y="14451"/>
                    <a:pt x="7835" y="14607"/>
                    <a:pt x="7431" y="14770"/>
                  </a:cubicBezTo>
                  <a:cubicBezTo>
                    <a:pt x="6120" y="15294"/>
                    <a:pt x="4797" y="15841"/>
                    <a:pt x="3677" y="16700"/>
                  </a:cubicBezTo>
                  <a:cubicBezTo>
                    <a:pt x="1182" y="18614"/>
                    <a:pt x="1" y="22085"/>
                    <a:pt x="810" y="25123"/>
                  </a:cubicBezTo>
                  <a:cubicBezTo>
                    <a:pt x="1324" y="27053"/>
                    <a:pt x="2885" y="28925"/>
                    <a:pt x="4876" y="28925"/>
                  </a:cubicBezTo>
                  <a:cubicBezTo>
                    <a:pt x="4890" y="28925"/>
                    <a:pt x="4904" y="28924"/>
                    <a:pt x="4919" y="28924"/>
                  </a:cubicBezTo>
                  <a:cubicBezTo>
                    <a:pt x="5817" y="28913"/>
                    <a:pt x="6666" y="28525"/>
                    <a:pt x="7555" y="28407"/>
                  </a:cubicBezTo>
                  <a:cubicBezTo>
                    <a:pt x="7685" y="28390"/>
                    <a:pt x="7819" y="28381"/>
                    <a:pt x="7954" y="28381"/>
                  </a:cubicBezTo>
                  <a:cubicBezTo>
                    <a:pt x="8743" y="28381"/>
                    <a:pt x="9567" y="28687"/>
                    <a:pt x="9843" y="29404"/>
                  </a:cubicBezTo>
                  <a:cubicBezTo>
                    <a:pt x="10079" y="30021"/>
                    <a:pt x="9830" y="30756"/>
                    <a:pt x="10108" y="31356"/>
                  </a:cubicBezTo>
                  <a:cubicBezTo>
                    <a:pt x="10360" y="31905"/>
                    <a:pt x="10993" y="32208"/>
                    <a:pt x="11226" y="32765"/>
                  </a:cubicBezTo>
                  <a:cubicBezTo>
                    <a:pt x="11745" y="34006"/>
                    <a:pt x="9969" y="35263"/>
                    <a:pt x="10315" y="36562"/>
                  </a:cubicBezTo>
                  <a:cubicBezTo>
                    <a:pt x="10433" y="36999"/>
                    <a:pt x="10774" y="37338"/>
                    <a:pt x="10948" y="37755"/>
                  </a:cubicBezTo>
                  <a:cubicBezTo>
                    <a:pt x="11375" y="38769"/>
                    <a:pt x="10756" y="40053"/>
                    <a:pt x="11331" y="40992"/>
                  </a:cubicBezTo>
                  <a:cubicBezTo>
                    <a:pt x="11634" y="41488"/>
                    <a:pt x="12157" y="41699"/>
                    <a:pt x="12726" y="41699"/>
                  </a:cubicBezTo>
                  <a:cubicBezTo>
                    <a:pt x="13438" y="41699"/>
                    <a:pt x="14223" y="41370"/>
                    <a:pt x="14742" y="40860"/>
                  </a:cubicBezTo>
                  <a:cubicBezTo>
                    <a:pt x="15678" y="39944"/>
                    <a:pt x="16180" y="38649"/>
                    <a:pt x="17150" y="37768"/>
                  </a:cubicBezTo>
                  <a:cubicBezTo>
                    <a:pt x="17859" y="37126"/>
                    <a:pt x="18788" y="36730"/>
                    <a:pt x="19380" y="35981"/>
                  </a:cubicBezTo>
                  <a:cubicBezTo>
                    <a:pt x="20301" y="34816"/>
                    <a:pt x="20162" y="33145"/>
                    <a:pt x="20740" y="31779"/>
                  </a:cubicBezTo>
                  <a:cubicBezTo>
                    <a:pt x="21660" y="29603"/>
                    <a:pt x="24254" y="28470"/>
                    <a:pt x="25090" y="26263"/>
                  </a:cubicBezTo>
                  <a:cubicBezTo>
                    <a:pt x="25402" y="25440"/>
                    <a:pt x="25235" y="24235"/>
                    <a:pt x="24373" y="24063"/>
                  </a:cubicBezTo>
                  <a:cubicBezTo>
                    <a:pt x="24299" y="24048"/>
                    <a:pt x="24223" y="24042"/>
                    <a:pt x="24145" y="24042"/>
                  </a:cubicBezTo>
                  <a:cubicBezTo>
                    <a:pt x="24036" y="24042"/>
                    <a:pt x="23924" y="24055"/>
                    <a:pt x="23811" y="24073"/>
                  </a:cubicBezTo>
                  <a:cubicBezTo>
                    <a:pt x="23578" y="24194"/>
                    <a:pt x="23308" y="24253"/>
                    <a:pt x="23035" y="24253"/>
                  </a:cubicBezTo>
                  <a:cubicBezTo>
                    <a:pt x="22814" y="24253"/>
                    <a:pt x="22591" y="24214"/>
                    <a:pt x="22386" y="24139"/>
                  </a:cubicBezTo>
                  <a:cubicBezTo>
                    <a:pt x="21736" y="23901"/>
                    <a:pt x="21233" y="23382"/>
                    <a:pt x="20792" y="22847"/>
                  </a:cubicBezTo>
                  <a:cubicBezTo>
                    <a:pt x="20053" y="21951"/>
                    <a:pt x="19424" y="20970"/>
                    <a:pt x="18920" y="19926"/>
                  </a:cubicBezTo>
                  <a:cubicBezTo>
                    <a:pt x="18598" y="19258"/>
                    <a:pt x="18286" y="18532"/>
                    <a:pt x="17872" y="17918"/>
                  </a:cubicBezTo>
                  <a:lnTo>
                    <a:pt x="17872" y="17918"/>
                  </a:lnTo>
                  <a:cubicBezTo>
                    <a:pt x="18797" y="18538"/>
                    <a:pt x="19403" y="19429"/>
                    <a:pt x="20049" y="20341"/>
                  </a:cubicBezTo>
                  <a:cubicBezTo>
                    <a:pt x="20663" y="21207"/>
                    <a:pt x="21365" y="22010"/>
                    <a:pt x="22144" y="22731"/>
                  </a:cubicBezTo>
                  <a:cubicBezTo>
                    <a:pt x="22376" y="22946"/>
                    <a:pt x="22634" y="23162"/>
                    <a:pt x="22947" y="23197"/>
                  </a:cubicBezTo>
                  <a:cubicBezTo>
                    <a:pt x="22977" y="23200"/>
                    <a:pt x="23007" y="23202"/>
                    <a:pt x="23036" y="23202"/>
                  </a:cubicBezTo>
                  <a:cubicBezTo>
                    <a:pt x="23621" y="23202"/>
                    <a:pt x="24027" y="22570"/>
                    <a:pt x="24291" y="22022"/>
                  </a:cubicBezTo>
                  <a:lnTo>
                    <a:pt x="25010" y="20523"/>
                  </a:lnTo>
                  <a:cubicBezTo>
                    <a:pt x="25272" y="19976"/>
                    <a:pt x="25504" y="19238"/>
                    <a:pt x="25053" y="18831"/>
                  </a:cubicBezTo>
                  <a:cubicBezTo>
                    <a:pt x="24881" y="18678"/>
                    <a:pt x="24642" y="18612"/>
                    <a:pt x="24481" y="18448"/>
                  </a:cubicBezTo>
                  <a:cubicBezTo>
                    <a:pt x="24138" y="18095"/>
                    <a:pt x="24352" y="17442"/>
                    <a:pt x="24789" y="17216"/>
                  </a:cubicBezTo>
                  <a:cubicBezTo>
                    <a:pt x="24962" y="17126"/>
                    <a:pt x="25152" y="17088"/>
                    <a:pt x="25345" y="17088"/>
                  </a:cubicBezTo>
                  <a:cubicBezTo>
                    <a:pt x="25638" y="17088"/>
                    <a:pt x="25941" y="17176"/>
                    <a:pt x="26210" y="17300"/>
                  </a:cubicBezTo>
                  <a:cubicBezTo>
                    <a:pt x="27357" y="17833"/>
                    <a:pt x="28154" y="19051"/>
                    <a:pt x="28182" y="20315"/>
                  </a:cubicBezTo>
                  <a:cubicBezTo>
                    <a:pt x="28195" y="20932"/>
                    <a:pt x="28040" y="21554"/>
                    <a:pt x="28138" y="22164"/>
                  </a:cubicBezTo>
                  <a:cubicBezTo>
                    <a:pt x="28231" y="22751"/>
                    <a:pt x="28680" y="23354"/>
                    <a:pt x="29261" y="23354"/>
                  </a:cubicBezTo>
                  <a:cubicBezTo>
                    <a:pt x="29285" y="23354"/>
                    <a:pt x="29308" y="23353"/>
                    <a:pt x="29332" y="23351"/>
                  </a:cubicBezTo>
                  <a:cubicBezTo>
                    <a:pt x="29554" y="23333"/>
                    <a:pt x="29762" y="23227"/>
                    <a:pt x="29944" y="23101"/>
                  </a:cubicBezTo>
                  <a:cubicBezTo>
                    <a:pt x="30146" y="22960"/>
                    <a:pt x="30312" y="22794"/>
                    <a:pt x="30465" y="22615"/>
                  </a:cubicBezTo>
                  <a:cubicBezTo>
                    <a:pt x="30474" y="22343"/>
                    <a:pt x="30485" y="22073"/>
                    <a:pt x="30485" y="21799"/>
                  </a:cubicBezTo>
                  <a:cubicBezTo>
                    <a:pt x="30485" y="12411"/>
                    <a:pt x="25286" y="4240"/>
                    <a:pt x="176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2"/>
            <p:cNvSpPr/>
            <p:nvPr/>
          </p:nvSpPr>
          <p:spPr>
            <a:xfrm>
              <a:off x="3493650" y="1573700"/>
              <a:ext cx="508600" cy="445525"/>
            </a:xfrm>
            <a:custGeom>
              <a:rect b="b" l="l" r="r" t="t"/>
              <a:pathLst>
                <a:path extrusionOk="0" h="17821" w="20344">
                  <a:moveTo>
                    <a:pt x="5299" y="0"/>
                  </a:moveTo>
                  <a:cubicBezTo>
                    <a:pt x="5277" y="0"/>
                    <a:pt x="5255" y="0"/>
                    <a:pt x="5233" y="1"/>
                  </a:cubicBezTo>
                  <a:cubicBezTo>
                    <a:pt x="4931" y="6"/>
                    <a:pt x="4618" y="58"/>
                    <a:pt x="4376" y="237"/>
                  </a:cubicBezTo>
                  <a:cubicBezTo>
                    <a:pt x="3763" y="690"/>
                    <a:pt x="3926" y="1674"/>
                    <a:pt x="4357" y="2302"/>
                  </a:cubicBezTo>
                  <a:cubicBezTo>
                    <a:pt x="4883" y="3069"/>
                    <a:pt x="5490" y="3573"/>
                    <a:pt x="4234" y="4014"/>
                  </a:cubicBezTo>
                  <a:cubicBezTo>
                    <a:pt x="4052" y="4077"/>
                    <a:pt x="3866" y="4107"/>
                    <a:pt x="3681" y="4107"/>
                  </a:cubicBezTo>
                  <a:cubicBezTo>
                    <a:pt x="3188" y="4107"/>
                    <a:pt x="2707" y="3894"/>
                    <a:pt x="2346" y="3541"/>
                  </a:cubicBezTo>
                  <a:cubicBezTo>
                    <a:pt x="2134" y="3332"/>
                    <a:pt x="1908" y="3140"/>
                    <a:pt x="1669" y="2965"/>
                  </a:cubicBezTo>
                  <a:cubicBezTo>
                    <a:pt x="1176" y="2610"/>
                    <a:pt x="608" y="2345"/>
                    <a:pt x="14" y="2345"/>
                  </a:cubicBezTo>
                  <a:cubicBezTo>
                    <a:pt x="10" y="2345"/>
                    <a:pt x="5" y="2345"/>
                    <a:pt x="0" y="2345"/>
                  </a:cubicBezTo>
                  <a:cubicBezTo>
                    <a:pt x="1309" y="8693"/>
                    <a:pt x="5040" y="14154"/>
                    <a:pt x="10180" y="17730"/>
                  </a:cubicBezTo>
                  <a:cubicBezTo>
                    <a:pt x="10315" y="17703"/>
                    <a:pt x="10448" y="17668"/>
                    <a:pt x="10586" y="17650"/>
                  </a:cubicBezTo>
                  <a:cubicBezTo>
                    <a:pt x="10913" y="17604"/>
                    <a:pt x="11242" y="17586"/>
                    <a:pt x="11570" y="17586"/>
                  </a:cubicBezTo>
                  <a:cubicBezTo>
                    <a:pt x="12758" y="17586"/>
                    <a:pt x="13954" y="17821"/>
                    <a:pt x="15148" y="17821"/>
                  </a:cubicBezTo>
                  <a:cubicBezTo>
                    <a:pt x="15170" y="17821"/>
                    <a:pt x="15192" y="17820"/>
                    <a:pt x="15215" y="17820"/>
                  </a:cubicBezTo>
                  <a:cubicBezTo>
                    <a:pt x="18118" y="17800"/>
                    <a:pt x="20343" y="15529"/>
                    <a:pt x="18576" y="12719"/>
                  </a:cubicBezTo>
                  <a:cubicBezTo>
                    <a:pt x="17727" y="11370"/>
                    <a:pt x="16376" y="10537"/>
                    <a:pt x="15275" y="9429"/>
                  </a:cubicBezTo>
                  <a:lnTo>
                    <a:pt x="12873" y="7016"/>
                  </a:lnTo>
                  <a:cubicBezTo>
                    <a:pt x="12647" y="6788"/>
                    <a:pt x="12405" y="6550"/>
                    <a:pt x="12092" y="6469"/>
                  </a:cubicBezTo>
                  <a:cubicBezTo>
                    <a:pt x="11984" y="6440"/>
                    <a:pt x="11871" y="6432"/>
                    <a:pt x="11756" y="6432"/>
                  </a:cubicBezTo>
                  <a:cubicBezTo>
                    <a:pt x="11569" y="6432"/>
                    <a:pt x="11376" y="6455"/>
                    <a:pt x="11194" y="6455"/>
                  </a:cubicBezTo>
                  <a:cubicBezTo>
                    <a:pt x="10981" y="6455"/>
                    <a:pt x="10781" y="6423"/>
                    <a:pt x="10619" y="6287"/>
                  </a:cubicBezTo>
                  <a:cubicBezTo>
                    <a:pt x="10488" y="6175"/>
                    <a:pt x="10411" y="6015"/>
                    <a:pt x="10331" y="5863"/>
                  </a:cubicBezTo>
                  <a:cubicBezTo>
                    <a:pt x="10021" y="5287"/>
                    <a:pt x="9496" y="4910"/>
                    <a:pt x="9162" y="4379"/>
                  </a:cubicBezTo>
                  <a:cubicBezTo>
                    <a:pt x="8843" y="3871"/>
                    <a:pt x="8778" y="3182"/>
                    <a:pt x="8636" y="2610"/>
                  </a:cubicBezTo>
                  <a:cubicBezTo>
                    <a:pt x="8272" y="1132"/>
                    <a:pt x="6819" y="0"/>
                    <a:pt x="5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2"/>
            <p:cNvSpPr/>
            <p:nvPr/>
          </p:nvSpPr>
          <p:spPr>
            <a:xfrm>
              <a:off x="3492025" y="960400"/>
              <a:ext cx="578175" cy="434075"/>
            </a:xfrm>
            <a:custGeom>
              <a:rect b="b" l="l" r="r" t="t"/>
              <a:pathLst>
                <a:path extrusionOk="0" h="17363" w="23127">
                  <a:moveTo>
                    <a:pt x="18976" y="1"/>
                  </a:moveTo>
                  <a:cubicBezTo>
                    <a:pt x="17695" y="1"/>
                    <a:pt x="16438" y="173"/>
                    <a:pt x="15297" y="734"/>
                  </a:cubicBezTo>
                  <a:cubicBezTo>
                    <a:pt x="14655" y="1049"/>
                    <a:pt x="13949" y="1488"/>
                    <a:pt x="13281" y="1488"/>
                  </a:cubicBezTo>
                  <a:cubicBezTo>
                    <a:pt x="13072" y="1488"/>
                    <a:pt x="12867" y="1445"/>
                    <a:pt x="12669" y="1342"/>
                  </a:cubicBezTo>
                  <a:cubicBezTo>
                    <a:pt x="12458" y="1233"/>
                    <a:pt x="12283" y="1063"/>
                    <a:pt x="12067" y="966"/>
                  </a:cubicBezTo>
                  <a:cubicBezTo>
                    <a:pt x="11914" y="897"/>
                    <a:pt x="11750" y="869"/>
                    <a:pt x="11584" y="869"/>
                  </a:cubicBezTo>
                  <a:cubicBezTo>
                    <a:pt x="11304" y="869"/>
                    <a:pt x="11015" y="947"/>
                    <a:pt x="10748" y="1042"/>
                  </a:cubicBezTo>
                  <a:lnTo>
                    <a:pt x="10745" y="1042"/>
                  </a:lnTo>
                  <a:cubicBezTo>
                    <a:pt x="5253" y="4668"/>
                    <a:pt x="1285" y="10410"/>
                    <a:pt x="1" y="17108"/>
                  </a:cubicBezTo>
                  <a:cubicBezTo>
                    <a:pt x="136" y="17285"/>
                    <a:pt x="304" y="17362"/>
                    <a:pt x="495" y="17362"/>
                  </a:cubicBezTo>
                  <a:cubicBezTo>
                    <a:pt x="1622" y="17362"/>
                    <a:pt x="3528" y="14676"/>
                    <a:pt x="4007" y="14118"/>
                  </a:cubicBezTo>
                  <a:cubicBezTo>
                    <a:pt x="4369" y="13695"/>
                    <a:pt x="4740" y="13267"/>
                    <a:pt x="5215" y="12976"/>
                  </a:cubicBezTo>
                  <a:cubicBezTo>
                    <a:pt x="6315" y="12300"/>
                    <a:pt x="7978" y="12332"/>
                    <a:pt x="8530" y="11163"/>
                  </a:cubicBezTo>
                  <a:cubicBezTo>
                    <a:pt x="8714" y="10769"/>
                    <a:pt x="8724" y="10301"/>
                    <a:pt x="8961" y="9934"/>
                  </a:cubicBezTo>
                  <a:cubicBezTo>
                    <a:pt x="9098" y="9720"/>
                    <a:pt x="9375" y="9582"/>
                    <a:pt x="9617" y="9582"/>
                  </a:cubicBezTo>
                  <a:cubicBezTo>
                    <a:pt x="9791" y="9582"/>
                    <a:pt x="9947" y="9653"/>
                    <a:pt x="10022" y="9818"/>
                  </a:cubicBezTo>
                  <a:cubicBezTo>
                    <a:pt x="10177" y="10165"/>
                    <a:pt x="9821" y="10566"/>
                    <a:pt x="9922" y="10932"/>
                  </a:cubicBezTo>
                  <a:cubicBezTo>
                    <a:pt x="9988" y="11177"/>
                    <a:pt x="10240" y="11302"/>
                    <a:pt x="10497" y="11302"/>
                  </a:cubicBezTo>
                  <a:cubicBezTo>
                    <a:pt x="10625" y="11302"/>
                    <a:pt x="10755" y="11271"/>
                    <a:pt x="10864" y="11209"/>
                  </a:cubicBezTo>
                  <a:cubicBezTo>
                    <a:pt x="11192" y="11021"/>
                    <a:pt x="11374" y="10660"/>
                    <a:pt x="11537" y="10318"/>
                  </a:cubicBezTo>
                  <a:cubicBezTo>
                    <a:pt x="11083" y="10044"/>
                    <a:pt x="11152" y="9348"/>
                    <a:pt x="11431" y="8897"/>
                  </a:cubicBezTo>
                  <a:cubicBezTo>
                    <a:pt x="11711" y="8448"/>
                    <a:pt x="12140" y="8077"/>
                    <a:pt x="12281" y="7567"/>
                  </a:cubicBezTo>
                  <a:cubicBezTo>
                    <a:pt x="12375" y="7223"/>
                    <a:pt x="12326" y="6858"/>
                    <a:pt x="12394" y="6508"/>
                  </a:cubicBezTo>
                  <a:cubicBezTo>
                    <a:pt x="12464" y="6137"/>
                    <a:pt x="12661" y="5799"/>
                    <a:pt x="12725" y="5428"/>
                  </a:cubicBezTo>
                  <a:cubicBezTo>
                    <a:pt x="12788" y="5056"/>
                    <a:pt x="12654" y="4598"/>
                    <a:pt x="12293" y="4489"/>
                  </a:cubicBezTo>
                  <a:cubicBezTo>
                    <a:pt x="12237" y="4472"/>
                    <a:pt x="12180" y="4464"/>
                    <a:pt x="12123" y="4464"/>
                  </a:cubicBezTo>
                  <a:cubicBezTo>
                    <a:pt x="11951" y="4464"/>
                    <a:pt x="11776" y="4531"/>
                    <a:pt x="11613" y="4596"/>
                  </a:cubicBezTo>
                  <a:lnTo>
                    <a:pt x="8793" y="5716"/>
                  </a:lnTo>
                  <a:cubicBezTo>
                    <a:pt x="9132" y="4476"/>
                    <a:pt x="10372" y="3553"/>
                    <a:pt x="11651" y="3553"/>
                  </a:cubicBezTo>
                  <a:cubicBezTo>
                    <a:pt x="11713" y="3553"/>
                    <a:pt x="11776" y="3555"/>
                    <a:pt x="11838" y="3559"/>
                  </a:cubicBezTo>
                  <a:cubicBezTo>
                    <a:pt x="12285" y="3591"/>
                    <a:pt x="12730" y="3724"/>
                    <a:pt x="13173" y="3724"/>
                  </a:cubicBezTo>
                  <a:cubicBezTo>
                    <a:pt x="13257" y="3724"/>
                    <a:pt x="13341" y="3720"/>
                    <a:pt x="13425" y="3708"/>
                  </a:cubicBezTo>
                  <a:cubicBezTo>
                    <a:pt x="14591" y="3551"/>
                    <a:pt x="15265" y="2273"/>
                    <a:pt x="16344" y="1802"/>
                  </a:cubicBezTo>
                  <a:cubicBezTo>
                    <a:pt x="16480" y="1742"/>
                    <a:pt x="16641" y="1707"/>
                    <a:pt x="16796" y="1707"/>
                  </a:cubicBezTo>
                  <a:cubicBezTo>
                    <a:pt x="17048" y="1707"/>
                    <a:pt x="17281" y="1801"/>
                    <a:pt x="17352" y="2033"/>
                  </a:cubicBezTo>
                  <a:cubicBezTo>
                    <a:pt x="17384" y="2139"/>
                    <a:pt x="17372" y="2253"/>
                    <a:pt x="17348" y="2361"/>
                  </a:cubicBezTo>
                  <a:cubicBezTo>
                    <a:pt x="17212" y="2956"/>
                    <a:pt x="16725" y="3399"/>
                    <a:pt x="16253" y="3789"/>
                  </a:cubicBezTo>
                  <a:cubicBezTo>
                    <a:pt x="15782" y="4178"/>
                    <a:pt x="15278" y="4585"/>
                    <a:pt x="15081" y="5163"/>
                  </a:cubicBezTo>
                  <a:cubicBezTo>
                    <a:pt x="14883" y="5742"/>
                    <a:pt x="15165" y="6527"/>
                    <a:pt x="15771" y="6611"/>
                  </a:cubicBezTo>
                  <a:cubicBezTo>
                    <a:pt x="15810" y="6617"/>
                    <a:pt x="15848" y="6619"/>
                    <a:pt x="15885" y="6619"/>
                  </a:cubicBezTo>
                  <a:cubicBezTo>
                    <a:pt x="16436" y="6619"/>
                    <a:pt x="16852" y="6063"/>
                    <a:pt x="17249" y="5649"/>
                  </a:cubicBezTo>
                  <a:cubicBezTo>
                    <a:pt x="17863" y="5010"/>
                    <a:pt x="18681" y="4603"/>
                    <a:pt x="19560" y="4498"/>
                  </a:cubicBezTo>
                  <a:cubicBezTo>
                    <a:pt x="19974" y="4449"/>
                    <a:pt x="20398" y="4469"/>
                    <a:pt x="20799" y="4357"/>
                  </a:cubicBezTo>
                  <a:cubicBezTo>
                    <a:pt x="22015" y="4019"/>
                    <a:pt x="22592" y="2664"/>
                    <a:pt x="23004" y="1471"/>
                  </a:cubicBezTo>
                  <a:cubicBezTo>
                    <a:pt x="23065" y="1295"/>
                    <a:pt x="23127" y="1112"/>
                    <a:pt x="23098" y="927"/>
                  </a:cubicBezTo>
                  <a:cubicBezTo>
                    <a:pt x="23024" y="423"/>
                    <a:pt x="22392" y="255"/>
                    <a:pt x="21885" y="202"/>
                  </a:cubicBezTo>
                  <a:cubicBezTo>
                    <a:pt x="20928" y="99"/>
                    <a:pt x="19945" y="1"/>
                    <a:pt x="189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1" name="Google Shape;951;p22"/>
          <p:cNvGrpSpPr/>
          <p:nvPr/>
        </p:nvGrpSpPr>
        <p:grpSpPr>
          <a:xfrm>
            <a:off x="4966250" y="2933275"/>
            <a:ext cx="4398300" cy="2417850"/>
            <a:chOff x="4966250" y="2933275"/>
            <a:chExt cx="4398300" cy="2417850"/>
          </a:xfrm>
        </p:grpSpPr>
        <p:sp>
          <p:nvSpPr>
            <p:cNvPr id="952" name="Google Shape;952;p22"/>
            <p:cNvSpPr/>
            <p:nvPr/>
          </p:nvSpPr>
          <p:spPr>
            <a:xfrm>
              <a:off x="4966250" y="3869200"/>
              <a:ext cx="683600" cy="837525"/>
            </a:xfrm>
            <a:custGeom>
              <a:rect b="b" l="l" r="r" t="t"/>
              <a:pathLst>
                <a:path extrusionOk="0" h="33501" w="27344">
                  <a:moveTo>
                    <a:pt x="14991" y="0"/>
                  </a:moveTo>
                  <a:cubicBezTo>
                    <a:pt x="13452" y="0"/>
                    <a:pt x="9553" y="4935"/>
                    <a:pt x="5935" y="11549"/>
                  </a:cubicBezTo>
                  <a:cubicBezTo>
                    <a:pt x="2078" y="18598"/>
                    <a:pt x="1" y="24889"/>
                    <a:pt x="1296" y="25598"/>
                  </a:cubicBezTo>
                  <a:lnTo>
                    <a:pt x="11434" y="33501"/>
                  </a:lnTo>
                  <a:lnTo>
                    <a:pt x="21872" y="20771"/>
                  </a:lnTo>
                  <a:lnTo>
                    <a:pt x="27343" y="3459"/>
                  </a:lnTo>
                  <a:lnTo>
                    <a:pt x="15264" y="66"/>
                  </a:lnTo>
                  <a:cubicBezTo>
                    <a:pt x="15184" y="22"/>
                    <a:pt x="15093" y="0"/>
                    <a:pt x="14991"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2"/>
            <p:cNvSpPr/>
            <p:nvPr/>
          </p:nvSpPr>
          <p:spPr>
            <a:xfrm>
              <a:off x="4968875" y="3153300"/>
              <a:ext cx="4395675" cy="2197825"/>
            </a:xfrm>
            <a:custGeom>
              <a:rect b="b" l="l" r="r" t="t"/>
              <a:pathLst>
                <a:path extrusionOk="0" h="87913" w="175827">
                  <a:moveTo>
                    <a:pt x="87913" y="0"/>
                  </a:moveTo>
                  <a:cubicBezTo>
                    <a:pt x="39361" y="0"/>
                    <a:pt x="0" y="39360"/>
                    <a:pt x="0" y="87912"/>
                  </a:cubicBezTo>
                  <a:lnTo>
                    <a:pt x="175826" y="87912"/>
                  </a:lnTo>
                  <a:cubicBezTo>
                    <a:pt x="175826" y="39359"/>
                    <a:pt x="136466" y="0"/>
                    <a:pt x="87913" y="0"/>
                  </a:cubicBezTo>
                  <a:close/>
                </a:path>
              </a:pathLst>
            </a:cu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2"/>
            <p:cNvSpPr/>
            <p:nvPr/>
          </p:nvSpPr>
          <p:spPr>
            <a:xfrm>
              <a:off x="6606075" y="4375225"/>
              <a:ext cx="1355550" cy="583900"/>
            </a:xfrm>
            <a:custGeom>
              <a:rect b="b" l="l" r="r" t="t"/>
              <a:pathLst>
                <a:path extrusionOk="0" h="23356" w="54222">
                  <a:moveTo>
                    <a:pt x="21645" y="1"/>
                  </a:moveTo>
                  <a:cubicBezTo>
                    <a:pt x="16980" y="1"/>
                    <a:pt x="12616" y="554"/>
                    <a:pt x="9036" y="1629"/>
                  </a:cubicBezTo>
                  <a:cubicBezTo>
                    <a:pt x="3784" y="3206"/>
                    <a:pt x="651" y="5778"/>
                    <a:pt x="326" y="8778"/>
                  </a:cubicBezTo>
                  <a:cubicBezTo>
                    <a:pt x="1" y="11777"/>
                    <a:pt x="2511" y="14961"/>
                    <a:pt x="7305" y="17626"/>
                  </a:cubicBezTo>
                  <a:cubicBezTo>
                    <a:pt x="12098" y="20290"/>
                    <a:pt x="18783" y="22221"/>
                    <a:pt x="25886" y="22990"/>
                  </a:cubicBezTo>
                  <a:cubicBezTo>
                    <a:pt x="28149" y="23235"/>
                    <a:pt x="30395" y="23356"/>
                    <a:pt x="32575" y="23356"/>
                  </a:cubicBezTo>
                  <a:cubicBezTo>
                    <a:pt x="37241" y="23356"/>
                    <a:pt x="41605" y="22802"/>
                    <a:pt x="45185" y="21727"/>
                  </a:cubicBezTo>
                  <a:cubicBezTo>
                    <a:pt x="50439" y="20150"/>
                    <a:pt x="53573" y="17579"/>
                    <a:pt x="53898" y="14579"/>
                  </a:cubicBezTo>
                  <a:cubicBezTo>
                    <a:pt x="54221" y="11578"/>
                    <a:pt x="51712" y="8396"/>
                    <a:pt x="46918" y="5731"/>
                  </a:cubicBezTo>
                  <a:cubicBezTo>
                    <a:pt x="42125" y="3065"/>
                    <a:pt x="35441" y="1136"/>
                    <a:pt x="28335" y="367"/>
                  </a:cubicBezTo>
                  <a:cubicBezTo>
                    <a:pt x="26072" y="122"/>
                    <a:pt x="23826" y="1"/>
                    <a:pt x="21645" y="1"/>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2"/>
            <p:cNvSpPr/>
            <p:nvPr/>
          </p:nvSpPr>
          <p:spPr>
            <a:xfrm>
              <a:off x="6617925" y="4500075"/>
              <a:ext cx="1318125" cy="461000"/>
            </a:xfrm>
            <a:custGeom>
              <a:rect b="b" l="l" r="r" t="t"/>
              <a:pathLst>
                <a:path extrusionOk="0" h="18440" w="52725">
                  <a:moveTo>
                    <a:pt x="19261" y="1"/>
                  </a:moveTo>
                  <a:cubicBezTo>
                    <a:pt x="15308" y="1"/>
                    <a:pt x="11636" y="342"/>
                    <a:pt x="8572" y="1016"/>
                  </a:cubicBezTo>
                  <a:cubicBezTo>
                    <a:pt x="3498" y="2131"/>
                    <a:pt x="505" y="4065"/>
                    <a:pt x="253" y="6392"/>
                  </a:cubicBezTo>
                  <a:cubicBezTo>
                    <a:pt x="1" y="8720"/>
                    <a:pt x="2510" y="11250"/>
                    <a:pt x="7229" y="13426"/>
                  </a:cubicBezTo>
                  <a:cubicBezTo>
                    <a:pt x="11947" y="15603"/>
                    <a:pt x="18488" y="17246"/>
                    <a:pt x="25412" y="17996"/>
                  </a:cubicBezTo>
                  <a:cubicBezTo>
                    <a:pt x="28156" y="18293"/>
                    <a:pt x="30870" y="18440"/>
                    <a:pt x="33464" y="18440"/>
                  </a:cubicBezTo>
                  <a:cubicBezTo>
                    <a:pt x="37417" y="18440"/>
                    <a:pt x="41089" y="18098"/>
                    <a:pt x="44153" y="17425"/>
                  </a:cubicBezTo>
                  <a:cubicBezTo>
                    <a:pt x="49227" y="16309"/>
                    <a:pt x="52221" y="14374"/>
                    <a:pt x="52473" y="12047"/>
                  </a:cubicBezTo>
                  <a:cubicBezTo>
                    <a:pt x="52725" y="9719"/>
                    <a:pt x="50215" y="7190"/>
                    <a:pt x="45496" y="5015"/>
                  </a:cubicBezTo>
                  <a:cubicBezTo>
                    <a:pt x="40779" y="2838"/>
                    <a:pt x="34238" y="1195"/>
                    <a:pt x="27313" y="444"/>
                  </a:cubicBezTo>
                  <a:cubicBezTo>
                    <a:pt x="24569" y="148"/>
                    <a:pt x="21855" y="1"/>
                    <a:pt x="19261"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2"/>
            <p:cNvSpPr/>
            <p:nvPr/>
          </p:nvSpPr>
          <p:spPr>
            <a:xfrm>
              <a:off x="6501275" y="3314900"/>
              <a:ext cx="760000" cy="323825"/>
            </a:xfrm>
            <a:custGeom>
              <a:rect b="b" l="l" r="r" t="t"/>
              <a:pathLst>
                <a:path extrusionOk="0" h="12953" w="30400">
                  <a:moveTo>
                    <a:pt x="17512" y="0"/>
                  </a:moveTo>
                  <a:cubicBezTo>
                    <a:pt x="16585" y="0"/>
                    <a:pt x="15639" y="38"/>
                    <a:pt x="14688" y="114"/>
                  </a:cubicBezTo>
                  <a:cubicBezTo>
                    <a:pt x="10693" y="437"/>
                    <a:pt x="6915" y="1415"/>
                    <a:pt x="4187" y="2835"/>
                  </a:cubicBezTo>
                  <a:cubicBezTo>
                    <a:pt x="1457" y="4255"/>
                    <a:pt x="0" y="6001"/>
                    <a:pt x="136" y="7688"/>
                  </a:cubicBezTo>
                  <a:cubicBezTo>
                    <a:pt x="273" y="9375"/>
                    <a:pt x="1990" y="10866"/>
                    <a:pt x="4910" y="11831"/>
                  </a:cubicBezTo>
                  <a:cubicBezTo>
                    <a:pt x="7136" y="12567"/>
                    <a:pt x="9921" y="12952"/>
                    <a:pt x="12888" y="12952"/>
                  </a:cubicBezTo>
                  <a:cubicBezTo>
                    <a:pt x="13816" y="12952"/>
                    <a:pt x="14761" y="12914"/>
                    <a:pt x="15712" y="12838"/>
                  </a:cubicBezTo>
                  <a:cubicBezTo>
                    <a:pt x="19706" y="12516"/>
                    <a:pt x="23484" y="11538"/>
                    <a:pt x="26214" y="10117"/>
                  </a:cubicBezTo>
                  <a:cubicBezTo>
                    <a:pt x="28943" y="8698"/>
                    <a:pt x="30399" y="6952"/>
                    <a:pt x="30263" y="5265"/>
                  </a:cubicBezTo>
                  <a:cubicBezTo>
                    <a:pt x="30129" y="3577"/>
                    <a:pt x="28411" y="2086"/>
                    <a:pt x="25490" y="1121"/>
                  </a:cubicBezTo>
                  <a:cubicBezTo>
                    <a:pt x="23265" y="386"/>
                    <a:pt x="20479" y="0"/>
                    <a:pt x="17512" y="0"/>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2"/>
            <p:cNvSpPr/>
            <p:nvPr/>
          </p:nvSpPr>
          <p:spPr>
            <a:xfrm>
              <a:off x="6514425" y="3385575"/>
              <a:ext cx="739425" cy="253775"/>
            </a:xfrm>
            <a:custGeom>
              <a:rect b="b" l="l" r="r" t="t"/>
              <a:pathLst>
                <a:path extrusionOk="0" h="10151" w="29577">
                  <a:moveTo>
                    <a:pt x="17817" y="1"/>
                  </a:moveTo>
                  <a:cubicBezTo>
                    <a:pt x="16700" y="1"/>
                    <a:pt x="15551" y="47"/>
                    <a:pt x="14391" y="140"/>
                  </a:cubicBezTo>
                  <a:cubicBezTo>
                    <a:pt x="10497" y="454"/>
                    <a:pt x="6804" y="1275"/>
                    <a:pt x="4125" y="2422"/>
                  </a:cubicBezTo>
                  <a:cubicBezTo>
                    <a:pt x="1445" y="3569"/>
                    <a:pt x="0" y="4948"/>
                    <a:pt x="105" y="6257"/>
                  </a:cubicBezTo>
                  <a:cubicBezTo>
                    <a:pt x="211" y="7566"/>
                    <a:pt x="1859" y="8696"/>
                    <a:pt x="4686" y="9401"/>
                  </a:cubicBezTo>
                  <a:cubicBezTo>
                    <a:pt x="6672" y="9895"/>
                    <a:pt x="9126" y="10151"/>
                    <a:pt x="11759" y="10151"/>
                  </a:cubicBezTo>
                  <a:cubicBezTo>
                    <a:pt x="12876" y="10151"/>
                    <a:pt x="14026" y="10104"/>
                    <a:pt x="15186" y="10011"/>
                  </a:cubicBezTo>
                  <a:cubicBezTo>
                    <a:pt x="19080" y="9697"/>
                    <a:pt x="22772" y="8877"/>
                    <a:pt x="25452" y="7730"/>
                  </a:cubicBezTo>
                  <a:cubicBezTo>
                    <a:pt x="28132" y="6582"/>
                    <a:pt x="29577" y="5203"/>
                    <a:pt x="29472" y="3894"/>
                  </a:cubicBezTo>
                  <a:cubicBezTo>
                    <a:pt x="29366" y="2585"/>
                    <a:pt x="27719" y="1455"/>
                    <a:pt x="24891" y="750"/>
                  </a:cubicBezTo>
                  <a:cubicBezTo>
                    <a:pt x="22904" y="257"/>
                    <a:pt x="20451" y="1"/>
                    <a:pt x="17817"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2"/>
            <p:cNvSpPr/>
            <p:nvPr/>
          </p:nvSpPr>
          <p:spPr>
            <a:xfrm>
              <a:off x="7954550" y="4124300"/>
              <a:ext cx="904500" cy="528450"/>
            </a:xfrm>
            <a:custGeom>
              <a:rect b="b" l="l" r="r" t="t"/>
              <a:pathLst>
                <a:path extrusionOk="0" h="21138" w="36180">
                  <a:moveTo>
                    <a:pt x="7821" y="1"/>
                  </a:moveTo>
                  <a:cubicBezTo>
                    <a:pt x="4184" y="1"/>
                    <a:pt x="1689" y="1039"/>
                    <a:pt x="860" y="2905"/>
                  </a:cubicBezTo>
                  <a:cubicBezTo>
                    <a:pt x="0" y="4835"/>
                    <a:pt x="993" y="7494"/>
                    <a:pt x="3618" y="10295"/>
                  </a:cubicBezTo>
                  <a:cubicBezTo>
                    <a:pt x="6242" y="13098"/>
                    <a:pt x="10284" y="15813"/>
                    <a:pt x="14854" y="17846"/>
                  </a:cubicBezTo>
                  <a:cubicBezTo>
                    <a:pt x="19424" y="19879"/>
                    <a:pt x="24147" y="21062"/>
                    <a:pt x="27986" y="21134"/>
                  </a:cubicBezTo>
                  <a:cubicBezTo>
                    <a:pt x="28112" y="21136"/>
                    <a:pt x="28237" y="21138"/>
                    <a:pt x="28360" y="21138"/>
                  </a:cubicBezTo>
                  <a:cubicBezTo>
                    <a:pt x="31995" y="21138"/>
                    <a:pt x="34490" y="20101"/>
                    <a:pt x="35322" y="18234"/>
                  </a:cubicBezTo>
                  <a:cubicBezTo>
                    <a:pt x="36179" y="16305"/>
                    <a:pt x="35187" y="13646"/>
                    <a:pt x="32563" y="10844"/>
                  </a:cubicBezTo>
                  <a:cubicBezTo>
                    <a:pt x="29938" y="8042"/>
                    <a:pt x="25896" y="5325"/>
                    <a:pt x="21327" y="3293"/>
                  </a:cubicBezTo>
                  <a:cubicBezTo>
                    <a:pt x="16757" y="1261"/>
                    <a:pt x="12034" y="78"/>
                    <a:pt x="8195" y="5"/>
                  </a:cubicBezTo>
                  <a:cubicBezTo>
                    <a:pt x="8069" y="2"/>
                    <a:pt x="7945" y="1"/>
                    <a:pt x="7821" y="1"/>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2"/>
            <p:cNvSpPr/>
            <p:nvPr/>
          </p:nvSpPr>
          <p:spPr>
            <a:xfrm>
              <a:off x="7952100" y="4195200"/>
              <a:ext cx="873100" cy="468225"/>
            </a:xfrm>
            <a:custGeom>
              <a:rect b="b" l="l" r="r" t="t"/>
              <a:pathLst>
                <a:path extrusionOk="0" h="18729" w="34924">
                  <a:moveTo>
                    <a:pt x="5575" y="1"/>
                  </a:moveTo>
                  <a:cubicBezTo>
                    <a:pt x="2951" y="1"/>
                    <a:pt x="1216" y="659"/>
                    <a:pt x="667" y="1893"/>
                  </a:cubicBezTo>
                  <a:cubicBezTo>
                    <a:pt x="1" y="3390"/>
                    <a:pt x="1131" y="5613"/>
                    <a:pt x="3810" y="8073"/>
                  </a:cubicBezTo>
                  <a:cubicBezTo>
                    <a:pt x="6489" y="10533"/>
                    <a:pt x="10496" y="13029"/>
                    <a:pt x="14952" y="15010"/>
                  </a:cubicBezTo>
                  <a:cubicBezTo>
                    <a:pt x="19406" y="16990"/>
                    <a:pt x="23943" y="18297"/>
                    <a:pt x="27564" y="18639"/>
                  </a:cubicBezTo>
                  <a:cubicBezTo>
                    <a:pt x="28197" y="18699"/>
                    <a:pt x="28793" y="18728"/>
                    <a:pt x="29349" y="18728"/>
                  </a:cubicBezTo>
                  <a:cubicBezTo>
                    <a:pt x="31973" y="18728"/>
                    <a:pt x="33708" y="18071"/>
                    <a:pt x="34258" y="16836"/>
                  </a:cubicBezTo>
                  <a:cubicBezTo>
                    <a:pt x="34924" y="15338"/>
                    <a:pt x="33794" y="13115"/>
                    <a:pt x="31114" y="10656"/>
                  </a:cubicBezTo>
                  <a:cubicBezTo>
                    <a:pt x="28436" y="8195"/>
                    <a:pt x="24427" y="5700"/>
                    <a:pt x="19973" y="3720"/>
                  </a:cubicBezTo>
                  <a:cubicBezTo>
                    <a:pt x="15519" y="1737"/>
                    <a:pt x="10982" y="433"/>
                    <a:pt x="7361" y="90"/>
                  </a:cubicBezTo>
                  <a:cubicBezTo>
                    <a:pt x="6728" y="30"/>
                    <a:pt x="6132" y="1"/>
                    <a:pt x="5575"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2"/>
            <p:cNvSpPr/>
            <p:nvPr/>
          </p:nvSpPr>
          <p:spPr>
            <a:xfrm>
              <a:off x="5332250" y="3915725"/>
              <a:ext cx="656825" cy="747200"/>
            </a:xfrm>
            <a:custGeom>
              <a:rect b="b" l="l" r="r" t="t"/>
              <a:pathLst>
                <a:path extrusionOk="0" h="29888" w="26273">
                  <a:moveTo>
                    <a:pt x="21871" y="1"/>
                  </a:moveTo>
                  <a:cubicBezTo>
                    <a:pt x="20453" y="1"/>
                    <a:pt x="18731" y="530"/>
                    <a:pt x="16828" y="1575"/>
                  </a:cubicBezTo>
                  <a:cubicBezTo>
                    <a:pt x="13604" y="3346"/>
                    <a:pt x="10122" y="6453"/>
                    <a:pt x="7151" y="10212"/>
                  </a:cubicBezTo>
                  <a:cubicBezTo>
                    <a:pt x="4179" y="13972"/>
                    <a:pt x="1959" y="18075"/>
                    <a:pt x="981" y="21621"/>
                  </a:cubicBezTo>
                  <a:cubicBezTo>
                    <a:pt x="1" y="25166"/>
                    <a:pt x="343" y="27863"/>
                    <a:pt x="1930" y="29119"/>
                  </a:cubicBezTo>
                  <a:cubicBezTo>
                    <a:pt x="2580" y="29633"/>
                    <a:pt x="3418" y="29888"/>
                    <a:pt x="4402" y="29888"/>
                  </a:cubicBezTo>
                  <a:cubicBezTo>
                    <a:pt x="5820" y="29888"/>
                    <a:pt x="7542" y="29359"/>
                    <a:pt x="9445" y="28314"/>
                  </a:cubicBezTo>
                  <a:cubicBezTo>
                    <a:pt x="12669" y="26542"/>
                    <a:pt x="16151" y="23436"/>
                    <a:pt x="19123" y="19676"/>
                  </a:cubicBezTo>
                  <a:cubicBezTo>
                    <a:pt x="22094" y="15917"/>
                    <a:pt x="24314" y="11814"/>
                    <a:pt x="25294" y="8267"/>
                  </a:cubicBezTo>
                  <a:cubicBezTo>
                    <a:pt x="26272" y="4723"/>
                    <a:pt x="25930" y="2024"/>
                    <a:pt x="24343" y="770"/>
                  </a:cubicBezTo>
                  <a:cubicBezTo>
                    <a:pt x="23693" y="256"/>
                    <a:pt x="22855" y="1"/>
                    <a:pt x="21871" y="1"/>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2"/>
            <p:cNvSpPr/>
            <p:nvPr/>
          </p:nvSpPr>
          <p:spPr>
            <a:xfrm>
              <a:off x="5389550" y="3958450"/>
              <a:ext cx="609325" cy="714825"/>
            </a:xfrm>
            <a:custGeom>
              <a:rect b="b" l="l" r="r" t="t"/>
              <a:pathLst>
                <a:path extrusionOk="0" h="28593" w="24373">
                  <a:moveTo>
                    <a:pt x="21550" y="0"/>
                  </a:moveTo>
                  <a:cubicBezTo>
                    <a:pt x="20276" y="0"/>
                    <a:pt x="18583" y="655"/>
                    <a:pt x="16627" y="1931"/>
                  </a:cubicBezTo>
                  <a:cubicBezTo>
                    <a:pt x="13707" y="3833"/>
                    <a:pt x="10440" y="6961"/>
                    <a:pt x="7543" y="10624"/>
                  </a:cubicBezTo>
                  <a:cubicBezTo>
                    <a:pt x="4645" y="14289"/>
                    <a:pt x="2357" y="18191"/>
                    <a:pt x="1179" y="21471"/>
                  </a:cubicBezTo>
                  <a:cubicBezTo>
                    <a:pt x="1" y="24750"/>
                    <a:pt x="32" y="27139"/>
                    <a:pt x="1264" y="28113"/>
                  </a:cubicBezTo>
                  <a:cubicBezTo>
                    <a:pt x="1669" y="28434"/>
                    <a:pt x="2195" y="28593"/>
                    <a:pt x="2821" y="28593"/>
                  </a:cubicBezTo>
                  <a:cubicBezTo>
                    <a:pt x="4096" y="28593"/>
                    <a:pt x="5789" y="27937"/>
                    <a:pt x="7746" y="26662"/>
                  </a:cubicBezTo>
                  <a:cubicBezTo>
                    <a:pt x="10666" y="24760"/>
                    <a:pt x="13933" y="21632"/>
                    <a:pt x="16831" y="17967"/>
                  </a:cubicBezTo>
                  <a:cubicBezTo>
                    <a:pt x="19728" y="14304"/>
                    <a:pt x="22017" y="10402"/>
                    <a:pt x="23194" y="7123"/>
                  </a:cubicBezTo>
                  <a:cubicBezTo>
                    <a:pt x="24373" y="3843"/>
                    <a:pt x="24341" y="1454"/>
                    <a:pt x="23109" y="480"/>
                  </a:cubicBezTo>
                  <a:cubicBezTo>
                    <a:pt x="22703" y="159"/>
                    <a:pt x="22177" y="0"/>
                    <a:pt x="21550"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2"/>
            <p:cNvSpPr/>
            <p:nvPr/>
          </p:nvSpPr>
          <p:spPr>
            <a:xfrm>
              <a:off x="7152675" y="3867050"/>
              <a:ext cx="457550" cy="279775"/>
            </a:xfrm>
            <a:custGeom>
              <a:rect b="b" l="l" r="r" t="t"/>
              <a:pathLst>
                <a:path extrusionOk="0" h="11191" w="18302">
                  <a:moveTo>
                    <a:pt x="7632" y="1"/>
                  </a:moveTo>
                  <a:cubicBezTo>
                    <a:pt x="6126" y="1"/>
                    <a:pt x="4698" y="245"/>
                    <a:pt x="3494" y="722"/>
                  </a:cubicBezTo>
                  <a:cubicBezTo>
                    <a:pt x="1652" y="1451"/>
                    <a:pt x="482" y="2664"/>
                    <a:pt x="241" y="4093"/>
                  </a:cubicBezTo>
                  <a:cubicBezTo>
                    <a:pt x="1" y="5522"/>
                    <a:pt x="708" y="7052"/>
                    <a:pt x="2208" y="8344"/>
                  </a:cubicBezTo>
                  <a:cubicBezTo>
                    <a:pt x="3709" y="9636"/>
                    <a:pt x="5880" y="10587"/>
                    <a:pt x="8242" y="10985"/>
                  </a:cubicBezTo>
                  <a:cubicBezTo>
                    <a:pt x="9057" y="11122"/>
                    <a:pt x="9872" y="11190"/>
                    <a:pt x="10665" y="11190"/>
                  </a:cubicBezTo>
                  <a:cubicBezTo>
                    <a:pt x="12173" y="11190"/>
                    <a:pt x="13603" y="10945"/>
                    <a:pt x="14808" y="10468"/>
                  </a:cubicBezTo>
                  <a:cubicBezTo>
                    <a:pt x="16650" y="9739"/>
                    <a:pt x="17820" y="8527"/>
                    <a:pt x="18061" y="7098"/>
                  </a:cubicBezTo>
                  <a:cubicBezTo>
                    <a:pt x="18302" y="5669"/>
                    <a:pt x="17594" y="4139"/>
                    <a:pt x="16093" y="2847"/>
                  </a:cubicBezTo>
                  <a:cubicBezTo>
                    <a:pt x="14594" y="1554"/>
                    <a:pt x="12422" y="604"/>
                    <a:pt x="10059" y="206"/>
                  </a:cubicBezTo>
                  <a:cubicBezTo>
                    <a:pt x="9243" y="69"/>
                    <a:pt x="8426" y="1"/>
                    <a:pt x="7632" y="1"/>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2"/>
            <p:cNvSpPr/>
            <p:nvPr/>
          </p:nvSpPr>
          <p:spPr>
            <a:xfrm>
              <a:off x="7154575" y="3926375"/>
              <a:ext cx="443625" cy="221525"/>
            </a:xfrm>
            <a:custGeom>
              <a:rect b="b" l="l" r="r" t="t"/>
              <a:pathLst>
                <a:path extrusionOk="0" h="8861" w="17745">
                  <a:moveTo>
                    <a:pt x="6665" y="0"/>
                  </a:moveTo>
                  <a:cubicBezTo>
                    <a:pt x="5412" y="0"/>
                    <a:pt x="4235" y="147"/>
                    <a:pt x="3229" y="438"/>
                  </a:cubicBezTo>
                  <a:cubicBezTo>
                    <a:pt x="1469" y="948"/>
                    <a:pt x="374" y="1858"/>
                    <a:pt x="187" y="2966"/>
                  </a:cubicBezTo>
                  <a:cubicBezTo>
                    <a:pt x="1" y="4075"/>
                    <a:pt x="735" y="5293"/>
                    <a:pt x="2232" y="6352"/>
                  </a:cubicBezTo>
                  <a:cubicBezTo>
                    <a:pt x="3729" y="7410"/>
                    <a:pt x="5864" y="8224"/>
                    <a:pt x="8167" y="8612"/>
                  </a:cubicBezTo>
                  <a:cubicBezTo>
                    <a:pt x="9154" y="8778"/>
                    <a:pt x="10138" y="8861"/>
                    <a:pt x="11079" y="8861"/>
                  </a:cubicBezTo>
                  <a:cubicBezTo>
                    <a:pt x="12332" y="8861"/>
                    <a:pt x="13509" y="8714"/>
                    <a:pt x="14515" y="8423"/>
                  </a:cubicBezTo>
                  <a:cubicBezTo>
                    <a:pt x="16276" y="7913"/>
                    <a:pt x="17371" y="7004"/>
                    <a:pt x="17557" y="5895"/>
                  </a:cubicBezTo>
                  <a:cubicBezTo>
                    <a:pt x="17744" y="4786"/>
                    <a:pt x="17008" y="3568"/>
                    <a:pt x="15512" y="2509"/>
                  </a:cubicBezTo>
                  <a:cubicBezTo>
                    <a:pt x="14015" y="1451"/>
                    <a:pt x="11881" y="637"/>
                    <a:pt x="9576" y="249"/>
                  </a:cubicBezTo>
                  <a:cubicBezTo>
                    <a:pt x="8589" y="83"/>
                    <a:pt x="7606" y="0"/>
                    <a:pt x="6665"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2"/>
            <p:cNvSpPr/>
            <p:nvPr/>
          </p:nvSpPr>
          <p:spPr>
            <a:xfrm>
              <a:off x="7376575" y="3612575"/>
              <a:ext cx="175925" cy="104600"/>
            </a:xfrm>
            <a:custGeom>
              <a:rect b="b" l="l" r="r" t="t"/>
              <a:pathLst>
                <a:path extrusionOk="0" h="4184" w="7037">
                  <a:moveTo>
                    <a:pt x="2951" y="0"/>
                  </a:moveTo>
                  <a:cubicBezTo>
                    <a:pt x="1506" y="0"/>
                    <a:pt x="344" y="606"/>
                    <a:pt x="188" y="1531"/>
                  </a:cubicBezTo>
                  <a:cubicBezTo>
                    <a:pt x="0" y="2643"/>
                    <a:pt x="1339" y="3795"/>
                    <a:pt x="3178" y="4106"/>
                  </a:cubicBezTo>
                  <a:cubicBezTo>
                    <a:pt x="3489" y="4159"/>
                    <a:pt x="3795" y="4184"/>
                    <a:pt x="4088" y="4184"/>
                  </a:cubicBezTo>
                  <a:cubicBezTo>
                    <a:pt x="5532" y="4184"/>
                    <a:pt x="6693" y="3578"/>
                    <a:pt x="6849" y="2654"/>
                  </a:cubicBezTo>
                  <a:cubicBezTo>
                    <a:pt x="7037" y="1541"/>
                    <a:pt x="5698" y="387"/>
                    <a:pt x="3859" y="77"/>
                  </a:cubicBezTo>
                  <a:cubicBezTo>
                    <a:pt x="3549" y="25"/>
                    <a:pt x="3244" y="0"/>
                    <a:pt x="2951" y="0"/>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2"/>
            <p:cNvSpPr/>
            <p:nvPr/>
          </p:nvSpPr>
          <p:spPr>
            <a:xfrm>
              <a:off x="7381475" y="3635150"/>
              <a:ext cx="162325" cy="82025"/>
            </a:xfrm>
            <a:custGeom>
              <a:rect b="b" l="l" r="r" t="t"/>
              <a:pathLst>
                <a:path extrusionOk="0" h="3281" w="6493">
                  <a:moveTo>
                    <a:pt x="2600" y="0"/>
                  </a:moveTo>
                  <a:cubicBezTo>
                    <a:pt x="1399" y="0"/>
                    <a:pt x="394" y="420"/>
                    <a:pt x="1" y="1094"/>
                  </a:cubicBezTo>
                  <a:cubicBezTo>
                    <a:pt x="190" y="2046"/>
                    <a:pt x="1401" y="2937"/>
                    <a:pt x="2984" y="3203"/>
                  </a:cubicBezTo>
                  <a:cubicBezTo>
                    <a:pt x="3294" y="3256"/>
                    <a:pt x="3599" y="3280"/>
                    <a:pt x="3892" y="3280"/>
                  </a:cubicBezTo>
                  <a:cubicBezTo>
                    <a:pt x="5093" y="3280"/>
                    <a:pt x="6099" y="2861"/>
                    <a:pt x="6493" y="2188"/>
                  </a:cubicBezTo>
                  <a:cubicBezTo>
                    <a:pt x="6305" y="1235"/>
                    <a:pt x="5092" y="345"/>
                    <a:pt x="3510" y="78"/>
                  </a:cubicBezTo>
                  <a:cubicBezTo>
                    <a:pt x="3199" y="26"/>
                    <a:pt x="2893" y="0"/>
                    <a:pt x="2600"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2"/>
            <p:cNvSpPr/>
            <p:nvPr/>
          </p:nvSpPr>
          <p:spPr>
            <a:xfrm>
              <a:off x="7797575" y="3852225"/>
              <a:ext cx="175925" cy="104625"/>
            </a:xfrm>
            <a:custGeom>
              <a:rect b="b" l="l" r="r" t="t"/>
              <a:pathLst>
                <a:path extrusionOk="0" h="4185" w="7037">
                  <a:moveTo>
                    <a:pt x="2952" y="0"/>
                  </a:moveTo>
                  <a:cubicBezTo>
                    <a:pt x="1507" y="0"/>
                    <a:pt x="344" y="606"/>
                    <a:pt x="188" y="1531"/>
                  </a:cubicBezTo>
                  <a:cubicBezTo>
                    <a:pt x="0" y="2644"/>
                    <a:pt x="1339" y="3797"/>
                    <a:pt x="3180" y="4107"/>
                  </a:cubicBezTo>
                  <a:cubicBezTo>
                    <a:pt x="3490" y="4160"/>
                    <a:pt x="3794" y="4185"/>
                    <a:pt x="4087" y="4185"/>
                  </a:cubicBezTo>
                  <a:cubicBezTo>
                    <a:pt x="5531" y="4185"/>
                    <a:pt x="6693" y="3579"/>
                    <a:pt x="6849" y="2654"/>
                  </a:cubicBezTo>
                  <a:cubicBezTo>
                    <a:pt x="7037" y="1541"/>
                    <a:pt x="5698" y="388"/>
                    <a:pt x="3859" y="77"/>
                  </a:cubicBezTo>
                  <a:cubicBezTo>
                    <a:pt x="3549" y="25"/>
                    <a:pt x="3244" y="0"/>
                    <a:pt x="2952" y="0"/>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2"/>
            <p:cNvSpPr/>
            <p:nvPr/>
          </p:nvSpPr>
          <p:spPr>
            <a:xfrm>
              <a:off x="7802525" y="3874800"/>
              <a:ext cx="162275" cy="82050"/>
            </a:xfrm>
            <a:custGeom>
              <a:rect b="b" l="l" r="r" t="t"/>
              <a:pathLst>
                <a:path extrusionOk="0" h="3282" w="6491">
                  <a:moveTo>
                    <a:pt x="2601" y="1"/>
                  </a:moveTo>
                  <a:cubicBezTo>
                    <a:pt x="1399" y="1"/>
                    <a:pt x="393" y="420"/>
                    <a:pt x="0" y="1093"/>
                  </a:cubicBezTo>
                  <a:cubicBezTo>
                    <a:pt x="188" y="2046"/>
                    <a:pt x="1399" y="2938"/>
                    <a:pt x="2982" y="3204"/>
                  </a:cubicBezTo>
                  <a:cubicBezTo>
                    <a:pt x="3292" y="3257"/>
                    <a:pt x="3597" y="3282"/>
                    <a:pt x="3890" y="3282"/>
                  </a:cubicBezTo>
                  <a:cubicBezTo>
                    <a:pt x="5092" y="3282"/>
                    <a:pt x="6098" y="2863"/>
                    <a:pt x="6491" y="2189"/>
                  </a:cubicBezTo>
                  <a:cubicBezTo>
                    <a:pt x="6303" y="1237"/>
                    <a:pt x="5092" y="346"/>
                    <a:pt x="3509" y="78"/>
                  </a:cubicBezTo>
                  <a:cubicBezTo>
                    <a:pt x="3199" y="26"/>
                    <a:pt x="2894" y="1"/>
                    <a:pt x="2601"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2"/>
            <p:cNvSpPr/>
            <p:nvPr/>
          </p:nvSpPr>
          <p:spPr>
            <a:xfrm>
              <a:off x="6532025" y="4269425"/>
              <a:ext cx="174475" cy="122325"/>
            </a:xfrm>
            <a:custGeom>
              <a:rect b="b" l="l" r="r" t="t"/>
              <a:pathLst>
                <a:path extrusionOk="0" h="4893" w="6979">
                  <a:moveTo>
                    <a:pt x="4769" y="0"/>
                  </a:moveTo>
                  <a:cubicBezTo>
                    <a:pt x="4069" y="0"/>
                    <a:pt x="3251" y="225"/>
                    <a:pt x="2467" y="677"/>
                  </a:cubicBezTo>
                  <a:cubicBezTo>
                    <a:pt x="851" y="1611"/>
                    <a:pt x="1" y="3159"/>
                    <a:pt x="565" y="4136"/>
                  </a:cubicBezTo>
                  <a:cubicBezTo>
                    <a:pt x="856" y="4639"/>
                    <a:pt x="1465" y="4893"/>
                    <a:pt x="2208" y="4893"/>
                  </a:cubicBezTo>
                  <a:cubicBezTo>
                    <a:pt x="2908" y="4893"/>
                    <a:pt x="3727" y="4668"/>
                    <a:pt x="4511" y="4215"/>
                  </a:cubicBezTo>
                  <a:cubicBezTo>
                    <a:pt x="6126" y="3283"/>
                    <a:pt x="6978" y="1734"/>
                    <a:pt x="6413" y="758"/>
                  </a:cubicBezTo>
                  <a:cubicBezTo>
                    <a:pt x="6122" y="254"/>
                    <a:pt x="5513" y="0"/>
                    <a:pt x="4769" y="0"/>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2"/>
            <p:cNvSpPr/>
            <p:nvPr/>
          </p:nvSpPr>
          <p:spPr>
            <a:xfrm>
              <a:off x="6549800" y="4289250"/>
              <a:ext cx="150350" cy="102500"/>
            </a:xfrm>
            <a:custGeom>
              <a:rect b="b" l="l" r="r" t="t"/>
              <a:pathLst>
                <a:path extrusionOk="0" h="4100" w="6014">
                  <a:moveTo>
                    <a:pt x="4517" y="0"/>
                  </a:moveTo>
                  <a:cubicBezTo>
                    <a:pt x="3816" y="0"/>
                    <a:pt x="2997" y="225"/>
                    <a:pt x="2214" y="678"/>
                  </a:cubicBezTo>
                  <a:cubicBezTo>
                    <a:pt x="825" y="1481"/>
                    <a:pt x="0" y="2739"/>
                    <a:pt x="156" y="3697"/>
                  </a:cubicBezTo>
                  <a:cubicBezTo>
                    <a:pt x="484" y="3965"/>
                    <a:pt x="955" y="4100"/>
                    <a:pt x="1497" y="4100"/>
                  </a:cubicBezTo>
                  <a:cubicBezTo>
                    <a:pt x="2198" y="4100"/>
                    <a:pt x="3017" y="3875"/>
                    <a:pt x="3800" y="3422"/>
                  </a:cubicBezTo>
                  <a:cubicBezTo>
                    <a:pt x="5189" y="2620"/>
                    <a:pt x="6014" y="1361"/>
                    <a:pt x="5858" y="403"/>
                  </a:cubicBezTo>
                  <a:cubicBezTo>
                    <a:pt x="5530" y="135"/>
                    <a:pt x="5059" y="0"/>
                    <a:pt x="4517"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2"/>
            <p:cNvSpPr/>
            <p:nvPr/>
          </p:nvSpPr>
          <p:spPr>
            <a:xfrm>
              <a:off x="7448500" y="3263800"/>
              <a:ext cx="255000" cy="107650"/>
            </a:xfrm>
            <a:custGeom>
              <a:rect b="b" l="l" r="r" t="t"/>
              <a:pathLst>
                <a:path extrusionOk="0" h="4306" w="10200">
                  <a:moveTo>
                    <a:pt x="3517" y="1"/>
                  </a:moveTo>
                  <a:cubicBezTo>
                    <a:pt x="1691" y="1"/>
                    <a:pt x="325" y="499"/>
                    <a:pt x="185" y="1325"/>
                  </a:cubicBezTo>
                  <a:cubicBezTo>
                    <a:pt x="1" y="2422"/>
                    <a:pt x="2050" y="3681"/>
                    <a:pt x="4766" y="4139"/>
                  </a:cubicBezTo>
                  <a:cubicBezTo>
                    <a:pt x="5436" y="4252"/>
                    <a:pt x="6084" y="4305"/>
                    <a:pt x="6682" y="4305"/>
                  </a:cubicBezTo>
                  <a:cubicBezTo>
                    <a:pt x="8508" y="4305"/>
                    <a:pt x="9876" y="3808"/>
                    <a:pt x="10015" y="2982"/>
                  </a:cubicBezTo>
                  <a:cubicBezTo>
                    <a:pt x="10199" y="1885"/>
                    <a:pt x="8149" y="624"/>
                    <a:pt x="5435" y="168"/>
                  </a:cubicBezTo>
                  <a:cubicBezTo>
                    <a:pt x="4764" y="54"/>
                    <a:pt x="4116" y="1"/>
                    <a:pt x="3517" y="1"/>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2"/>
            <p:cNvSpPr/>
            <p:nvPr/>
          </p:nvSpPr>
          <p:spPr>
            <a:xfrm>
              <a:off x="7450725" y="3285250"/>
              <a:ext cx="246750" cy="87000"/>
            </a:xfrm>
            <a:custGeom>
              <a:rect b="b" l="l" r="r" t="t"/>
              <a:pathLst>
                <a:path extrusionOk="0" h="3480" w="9870">
                  <a:moveTo>
                    <a:pt x="2945" y="0"/>
                  </a:moveTo>
                  <a:cubicBezTo>
                    <a:pt x="1374" y="0"/>
                    <a:pt x="245" y="339"/>
                    <a:pt x="144" y="932"/>
                  </a:cubicBezTo>
                  <a:cubicBezTo>
                    <a:pt x="0" y="1783"/>
                    <a:pt x="2030" y="2834"/>
                    <a:pt x="4675" y="3281"/>
                  </a:cubicBezTo>
                  <a:cubicBezTo>
                    <a:pt x="5477" y="3416"/>
                    <a:pt x="6243" y="3480"/>
                    <a:pt x="6926" y="3480"/>
                  </a:cubicBezTo>
                  <a:cubicBezTo>
                    <a:pt x="8497" y="3480"/>
                    <a:pt x="9627" y="3141"/>
                    <a:pt x="9727" y="2548"/>
                  </a:cubicBezTo>
                  <a:cubicBezTo>
                    <a:pt x="9870" y="1697"/>
                    <a:pt x="7840" y="646"/>
                    <a:pt x="5195" y="199"/>
                  </a:cubicBezTo>
                  <a:cubicBezTo>
                    <a:pt x="4394" y="64"/>
                    <a:pt x="3628" y="0"/>
                    <a:pt x="2945"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2"/>
            <p:cNvSpPr/>
            <p:nvPr/>
          </p:nvSpPr>
          <p:spPr>
            <a:xfrm>
              <a:off x="6318625" y="3900275"/>
              <a:ext cx="367775" cy="225775"/>
            </a:xfrm>
            <a:custGeom>
              <a:rect b="b" l="l" r="r" t="t"/>
              <a:pathLst>
                <a:path extrusionOk="0" h="9031" w="14711">
                  <a:moveTo>
                    <a:pt x="8661" y="0"/>
                  </a:moveTo>
                  <a:cubicBezTo>
                    <a:pt x="7988" y="0"/>
                    <a:pt x="7286" y="62"/>
                    <a:pt x="6570" y="192"/>
                  </a:cubicBezTo>
                  <a:cubicBezTo>
                    <a:pt x="4675" y="537"/>
                    <a:pt x="2941" y="1323"/>
                    <a:pt x="1748" y="2377"/>
                  </a:cubicBezTo>
                  <a:cubicBezTo>
                    <a:pt x="555" y="3432"/>
                    <a:pt x="1" y="4668"/>
                    <a:pt x="210" y="5815"/>
                  </a:cubicBezTo>
                  <a:cubicBezTo>
                    <a:pt x="565" y="7769"/>
                    <a:pt x="3009" y="9030"/>
                    <a:pt x="6049" y="9030"/>
                  </a:cubicBezTo>
                  <a:cubicBezTo>
                    <a:pt x="6723" y="9030"/>
                    <a:pt x="7426" y="8968"/>
                    <a:pt x="8143" y="8838"/>
                  </a:cubicBezTo>
                  <a:cubicBezTo>
                    <a:pt x="10038" y="8494"/>
                    <a:pt x="11772" y="7708"/>
                    <a:pt x="12965" y="6654"/>
                  </a:cubicBezTo>
                  <a:cubicBezTo>
                    <a:pt x="14158" y="5600"/>
                    <a:pt x="14711" y="4362"/>
                    <a:pt x="14503" y="3217"/>
                  </a:cubicBezTo>
                  <a:cubicBezTo>
                    <a:pt x="14148" y="1262"/>
                    <a:pt x="11702" y="0"/>
                    <a:pt x="8661" y="0"/>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2"/>
            <p:cNvSpPr/>
            <p:nvPr/>
          </p:nvSpPr>
          <p:spPr>
            <a:xfrm>
              <a:off x="6332625" y="3949025"/>
              <a:ext cx="348350" cy="177300"/>
            </a:xfrm>
            <a:custGeom>
              <a:rect b="b" l="l" r="r" t="t"/>
              <a:pathLst>
                <a:path extrusionOk="0" h="7092" w="13934">
                  <a:moveTo>
                    <a:pt x="8450" y="0"/>
                  </a:moveTo>
                  <a:cubicBezTo>
                    <a:pt x="7777" y="0"/>
                    <a:pt x="7074" y="62"/>
                    <a:pt x="6358" y="193"/>
                  </a:cubicBezTo>
                  <a:cubicBezTo>
                    <a:pt x="2961" y="810"/>
                    <a:pt x="379" y="2759"/>
                    <a:pt x="1" y="4811"/>
                  </a:cubicBezTo>
                  <a:cubicBezTo>
                    <a:pt x="850" y="6223"/>
                    <a:pt x="2962" y="7092"/>
                    <a:pt x="5483" y="7092"/>
                  </a:cubicBezTo>
                  <a:cubicBezTo>
                    <a:pt x="6157" y="7092"/>
                    <a:pt x="6860" y="7030"/>
                    <a:pt x="7576" y="6900"/>
                  </a:cubicBezTo>
                  <a:cubicBezTo>
                    <a:pt x="10973" y="6282"/>
                    <a:pt x="13555" y="4333"/>
                    <a:pt x="13933" y="2281"/>
                  </a:cubicBezTo>
                  <a:cubicBezTo>
                    <a:pt x="13083" y="869"/>
                    <a:pt x="10972" y="0"/>
                    <a:pt x="8450"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2"/>
            <p:cNvSpPr/>
            <p:nvPr/>
          </p:nvSpPr>
          <p:spPr>
            <a:xfrm>
              <a:off x="5983750" y="4364900"/>
              <a:ext cx="414400" cy="340050"/>
            </a:xfrm>
            <a:custGeom>
              <a:rect b="b" l="l" r="r" t="t"/>
              <a:pathLst>
                <a:path extrusionOk="0" h="13602" w="16576">
                  <a:moveTo>
                    <a:pt x="11827" y="1"/>
                  </a:moveTo>
                  <a:cubicBezTo>
                    <a:pt x="11686" y="1"/>
                    <a:pt x="11544" y="5"/>
                    <a:pt x="11399" y="12"/>
                  </a:cubicBezTo>
                  <a:cubicBezTo>
                    <a:pt x="9421" y="118"/>
                    <a:pt x="7197" y="933"/>
                    <a:pt x="5215" y="2281"/>
                  </a:cubicBezTo>
                  <a:cubicBezTo>
                    <a:pt x="3233" y="3629"/>
                    <a:pt x="1656" y="5397"/>
                    <a:pt x="831" y="7198"/>
                  </a:cubicBezTo>
                  <a:cubicBezTo>
                    <a:pt x="6" y="8998"/>
                    <a:pt x="0" y="10682"/>
                    <a:pt x="815" y="11881"/>
                  </a:cubicBezTo>
                  <a:cubicBezTo>
                    <a:pt x="1570" y="12992"/>
                    <a:pt x="2974" y="13601"/>
                    <a:pt x="4749" y="13601"/>
                  </a:cubicBezTo>
                  <a:cubicBezTo>
                    <a:pt x="4889" y="13601"/>
                    <a:pt x="5031" y="13597"/>
                    <a:pt x="5176" y="13590"/>
                  </a:cubicBezTo>
                  <a:cubicBezTo>
                    <a:pt x="7154" y="13484"/>
                    <a:pt x="9378" y="12669"/>
                    <a:pt x="11360" y="11321"/>
                  </a:cubicBezTo>
                  <a:cubicBezTo>
                    <a:pt x="13343" y="9973"/>
                    <a:pt x="14920" y="8204"/>
                    <a:pt x="15745" y="6404"/>
                  </a:cubicBezTo>
                  <a:cubicBezTo>
                    <a:pt x="16569" y="4604"/>
                    <a:pt x="16575" y="2920"/>
                    <a:pt x="15760" y="1721"/>
                  </a:cubicBezTo>
                  <a:cubicBezTo>
                    <a:pt x="15005" y="610"/>
                    <a:pt x="13601" y="1"/>
                    <a:pt x="11827" y="1"/>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2"/>
            <p:cNvSpPr/>
            <p:nvPr/>
          </p:nvSpPr>
          <p:spPr>
            <a:xfrm>
              <a:off x="6013500" y="4428750"/>
              <a:ext cx="397025" cy="302975"/>
            </a:xfrm>
            <a:custGeom>
              <a:rect b="b" l="l" r="r" t="t"/>
              <a:pathLst>
                <a:path extrusionOk="0" h="12119" w="15881">
                  <a:moveTo>
                    <a:pt x="12513" y="0"/>
                  </a:moveTo>
                  <a:cubicBezTo>
                    <a:pt x="12173" y="0"/>
                    <a:pt x="11812" y="28"/>
                    <a:pt x="11431" y="83"/>
                  </a:cubicBezTo>
                  <a:cubicBezTo>
                    <a:pt x="9613" y="348"/>
                    <a:pt x="7504" y="1232"/>
                    <a:pt x="5566" y="2540"/>
                  </a:cubicBezTo>
                  <a:cubicBezTo>
                    <a:pt x="3627" y="3847"/>
                    <a:pt x="2017" y="5473"/>
                    <a:pt x="1092" y="7058"/>
                  </a:cubicBezTo>
                  <a:cubicBezTo>
                    <a:pt x="166" y="8642"/>
                    <a:pt x="0" y="10057"/>
                    <a:pt x="631" y="10991"/>
                  </a:cubicBezTo>
                  <a:cubicBezTo>
                    <a:pt x="1127" y="11729"/>
                    <a:pt x="2090" y="12118"/>
                    <a:pt x="3369" y="12118"/>
                  </a:cubicBezTo>
                  <a:cubicBezTo>
                    <a:pt x="3708" y="12118"/>
                    <a:pt x="4069" y="12091"/>
                    <a:pt x="4450" y="12035"/>
                  </a:cubicBezTo>
                  <a:cubicBezTo>
                    <a:pt x="6266" y="11770"/>
                    <a:pt x="8376" y="10887"/>
                    <a:pt x="10315" y="9579"/>
                  </a:cubicBezTo>
                  <a:cubicBezTo>
                    <a:pt x="12253" y="8270"/>
                    <a:pt x="13863" y="6644"/>
                    <a:pt x="14788" y="5060"/>
                  </a:cubicBezTo>
                  <a:cubicBezTo>
                    <a:pt x="15715" y="3475"/>
                    <a:pt x="15881" y="2060"/>
                    <a:pt x="15251" y="1126"/>
                  </a:cubicBezTo>
                  <a:cubicBezTo>
                    <a:pt x="14753" y="389"/>
                    <a:pt x="13790" y="0"/>
                    <a:pt x="12513"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2"/>
            <p:cNvSpPr/>
            <p:nvPr/>
          </p:nvSpPr>
          <p:spPr>
            <a:xfrm>
              <a:off x="7885550" y="3123500"/>
              <a:ext cx="660875" cy="499750"/>
            </a:xfrm>
            <a:custGeom>
              <a:rect b="b" l="l" r="r" t="t"/>
              <a:pathLst>
                <a:path extrusionOk="0" h="19990" w="26435">
                  <a:moveTo>
                    <a:pt x="5983" y="1"/>
                  </a:moveTo>
                  <a:lnTo>
                    <a:pt x="0" y="8180"/>
                  </a:lnTo>
                  <a:lnTo>
                    <a:pt x="10281" y="16097"/>
                  </a:lnTo>
                  <a:lnTo>
                    <a:pt x="24053" y="19990"/>
                  </a:lnTo>
                  <a:lnTo>
                    <a:pt x="26435" y="10390"/>
                  </a:lnTo>
                  <a:lnTo>
                    <a:pt x="5983" y="1"/>
                  </a:ln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2"/>
            <p:cNvSpPr/>
            <p:nvPr/>
          </p:nvSpPr>
          <p:spPr>
            <a:xfrm>
              <a:off x="8021925" y="3115250"/>
              <a:ext cx="537675" cy="276275"/>
            </a:xfrm>
            <a:custGeom>
              <a:rect b="b" l="l" r="r" t="t"/>
              <a:pathLst>
                <a:path extrusionOk="0" h="11051" w="21507">
                  <a:moveTo>
                    <a:pt x="1459" y="1"/>
                  </a:moveTo>
                  <a:cubicBezTo>
                    <a:pt x="965" y="1"/>
                    <a:pt x="642" y="107"/>
                    <a:pt x="528" y="332"/>
                  </a:cubicBezTo>
                  <a:cubicBezTo>
                    <a:pt x="1" y="1369"/>
                    <a:pt x="4151" y="4536"/>
                    <a:pt x="9800" y="7404"/>
                  </a:cubicBezTo>
                  <a:cubicBezTo>
                    <a:pt x="14227" y="9652"/>
                    <a:pt x="18258" y="11051"/>
                    <a:pt x="20048" y="11051"/>
                  </a:cubicBezTo>
                  <a:cubicBezTo>
                    <a:pt x="20542" y="11051"/>
                    <a:pt x="20866" y="10944"/>
                    <a:pt x="20980" y="10720"/>
                  </a:cubicBezTo>
                  <a:cubicBezTo>
                    <a:pt x="21507" y="9683"/>
                    <a:pt x="17356" y="6516"/>
                    <a:pt x="11708" y="3648"/>
                  </a:cubicBezTo>
                  <a:cubicBezTo>
                    <a:pt x="7281" y="1399"/>
                    <a:pt x="3250" y="1"/>
                    <a:pt x="1459" y="1"/>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2"/>
            <p:cNvSpPr/>
            <p:nvPr/>
          </p:nvSpPr>
          <p:spPr>
            <a:xfrm>
              <a:off x="8036225" y="3136300"/>
              <a:ext cx="498425" cy="255250"/>
            </a:xfrm>
            <a:custGeom>
              <a:rect b="b" l="l" r="r" t="t"/>
              <a:pathLst>
                <a:path extrusionOk="0" h="10210" w="19937">
                  <a:moveTo>
                    <a:pt x="458" y="1"/>
                  </a:moveTo>
                  <a:cubicBezTo>
                    <a:pt x="284" y="1"/>
                    <a:pt x="130" y="14"/>
                    <a:pt x="0" y="41"/>
                  </a:cubicBezTo>
                  <a:cubicBezTo>
                    <a:pt x="617" y="1405"/>
                    <a:pt x="4368" y="4093"/>
                    <a:pt x="9228" y="6562"/>
                  </a:cubicBezTo>
                  <a:cubicBezTo>
                    <a:pt x="13654" y="8811"/>
                    <a:pt x="17685" y="10209"/>
                    <a:pt x="19476" y="10209"/>
                  </a:cubicBezTo>
                  <a:cubicBezTo>
                    <a:pt x="19652" y="10209"/>
                    <a:pt x="19806" y="10196"/>
                    <a:pt x="19937" y="10169"/>
                  </a:cubicBezTo>
                  <a:cubicBezTo>
                    <a:pt x="19319" y="8805"/>
                    <a:pt x="15568" y="6117"/>
                    <a:pt x="10709" y="3648"/>
                  </a:cubicBezTo>
                  <a:cubicBezTo>
                    <a:pt x="6281" y="1399"/>
                    <a:pt x="2248" y="1"/>
                    <a:pt x="4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2"/>
            <p:cNvSpPr/>
            <p:nvPr/>
          </p:nvSpPr>
          <p:spPr>
            <a:xfrm>
              <a:off x="6961725" y="2978350"/>
              <a:ext cx="486050" cy="311600"/>
            </a:xfrm>
            <a:custGeom>
              <a:rect b="b" l="l" r="r" t="t"/>
              <a:pathLst>
                <a:path extrusionOk="0" h="12464" w="19442">
                  <a:moveTo>
                    <a:pt x="1358" y="0"/>
                  </a:moveTo>
                  <a:lnTo>
                    <a:pt x="1" y="9785"/>
                  </a:lnTo>
                  <a:lnTo>
                    <a:pt x="9208" y="12463"/>
                  </a:lnTo>
                  <a:lnTo>
                    <a:pt x="19442" y="10097"/>
                  </a:lnTo>
                  <a:lnTo>
                    <a:pt x="17996" y="572"/>
                  </a:lnTo>
                  <a:lnTo>
                    <a:pt x="1358" y="0"/>
                  </a:ln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2"/>
            <p:cNvSpPr/>
            <p:nvPr/>
          </p:nvSpPr>
          <p:spPr>
            <a:xfrm>
              <a:off x="6995175" y="2933275"/>
              <a:ext cx="416975" cy="104500"/>
            </a:xfrm>
            <a:custGeom>
              <a:rect b="b" l="l" r="r" t="t"/>
              <a:pathLst>
                <a:path extrusionOk="0" h="4180" w="16679">
                  <a:moveTo>
                    <a:pt x="7221" y="0"/>
                  </a:moveTo>
                  <a:cubicBezTo>
                    <a:pt x="3170" y="0"/>
                    <a:pt x="39" y="758"/>
                    <a:pt x="20" y="1803"/>
                  </a:cubicBezTo>
                  <a:cubicBezTo>
                    <a:pt x="0" y="2946"/>
                    <a:pt x="3708" y="4000"/>
                    <a:pt x="8303" y="4159"/>
                  </a:cubicBezTo>
                  <a:cubicBezTo>
                    <a:pt x="8692" y="4173"/>
                    <a:pt x="9075" y="4179"/>
                    <a:pt x="9449" y="4179"/>
                  </a:cubicBezTo>
                  <a:cubicBezTo>
                    <a:pt x="13504" y="4179"/>
                    <a:pt x="16640" y="3421"/>
                    <a:pt x="16658" y="2375"/>
                  </a:cubicBezTo>
                  <a:cubicBezTo>
                    <a:pt x="16679" y="1232"/>
                    <a:pt x="12971" y="178"/>
                    <a:pt x="8376" y="20"/>
                  </a:cubicBezTo>
                  <a:cubicBezTo>
                    <a:pt x="7984" y="7"/>
                    <a:pt x="7598" y="0"/>
                    <a:pt x="7221" y="0"/>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2"/>
            <p:cNvSpPr/>
            <p:nvPr/>
          </p:nvSpPr>
          <p:spPr>
            <a:xfrm>
              <a:off x="7000325" y="2956350"/>
              <a:ext cx="406250" cy="81525"/>
            </a:xfrm>
            <a:custGeom>
              <a:rect b="b" l="l" r="r" t="t"/>
              <a:pathLst>
                <a:path extrusionOk="0" h="3261" w="16250">
                  <a:moveTo>
                    <a:pt x="6765" y="0"/>
                  </a:moveTo>
                  <a:cubicBezTo>
                    <a:pt x="5138" y="0"/>
                    <a:pt x="3622" y="102"/>
                    <a:pt x="2431" y="295"/>
                  </a:cubicBezTo>
                  <a:cubicBezTo>
                    <a:pt x="900" y="541"/>
                    <a:pt x="31" y="920"/>
                    <a:pt x="16" y="1346"/>
                  </a:cubicBezTo>
                  <a:cubicBezTo>
                    <a:pt x="1" y="1771"/>
                    <a:pt x="841" y="2209"/>
                    <a:pt x="2351" y="2563"/>
                  </a:cubicBezTo>
                  <a:cubicBezTo>
                    <a:pt x="3862" y="2918"/>
                    <a:pt x="5919" y="3159"/>
                    <a:pt x="8068" y="3235"/>
                  </a:cubicBezTo>
                  <a:cubicBezTo>
                    <a:pt x="8546" y="3252"/>
                    <a:pt x="9021" y="3260"/>
                    <a:pt x="9485" y="3260"/>
                  </a:cubicBezTo>
                  <a:cubicBezTo>
                    <a:pt x="11112" y="3260"/>
                    <a:pt x="12628" y="3158"/>
                    <a:pt x="13820" y="2966"/>
                  </a:cubicBezTo>
                  <a:cubicBezTo>
                    <a:pt x="15351" y="2718"/>
                    <a:pt x="16219" y="2340"/>
                    <a:pt x="16235" y="1914"/>
                  </a:cubicBezTo>
                  <a:cubicBezTo>
                    <a:pt x="16249" y="1489"/>
                    <a:pt x="15410" y="1051"/>
                    <a:pt x="13899" y="697"/>
                  </a:cubicBezTo>
                  <a:cubicBezTo>
                    <a:pt x="12389" y="342"/>
                    <a:pt x="10333" y="101"/>
                    <a:pt x="8181" y="25"/>
                  </a:cubicBezTo>
                  <a:cubicBezTo>
                    <a:pt x="7704" y="8"/>
                    <a:pt x="7230" y="0"/>
                    <a:pt x="67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2"/>
            <p:cNvSpPr/>
            <p:nvPr/>
          </p:nvSpPr>
          <p:spPr>
            <a:xfrm>
              <a:off x="7662200" y="3473350"/>
              <a:ext cx="708975" cy="344000"/>
            </a:xfrm>
            <a:custGeom>
              <a:rect b="b" l="l" r="r" t="t"/>
              <a:pathLst>
                <a:path extrusionOk="0" h="13760" w="28359">
                  <a:moveTo>
                    <a:pt x="5387" y="1"/>
                  </a:moveTo>
                  <a:cubicBezTo>
                    <a:pt x="2663" y="1"/>
                    <a:pt x="896" y="670"/>
                    <a:pt x="456" y="1878"/>
                  </a:cubicBezTo>
                  <a:cubicBezTo>
                    <a:pt x="0" y="3132"/>
                    <a:pt x="1007" y="4859"/>
                    <a:pt x="3258" y="6683"/>
                  </a:cubicBezTo>
                  <a:cubicBezTo>
                    <a:pt x="5508" y="8507"/>
                    <a:pt x="8817" y="10277"/>
                    <a:pt x="12456" y="11603"/>
                  </a:cubicBezTo>
                  <a:cubicBezTo>
                    <a:pt x="16097" y="12931"/>
                    <a:pt x="19768" y="13706"/>
                    <a:pt x="22664" y="13757"/>
                  </a:cubicBezTo>
                  <a:cubicBezTo>
                    <a:pt x="22769" y="13759"/>
                    <a:pt x="22874" y="13760"/>
                    <a:pt x="22977" y="13760"/>
                  </a:cubicBezTo>
                  <a:cubicBezTo>
                    <a:pt x="25697" y="13760"/>
                    <a:pt x="27461" y="13090"/>
                    <a:pt x="27901" y="11884"/>
                  </a:cubicBezTo>
                  <a:cubicBezTo>
                    <a:pt x="28358" y="10631"/>
                    <a:pt x="27350" y="8903"/>
                    <a:pt x="25100" y="7079"/>
                  </a:cubicBezTo>
                  <a:cubicBezTo>
                    <a:pt x="22848" y="5255"/>
                    <a:pt x="19540" y="3485"/>
                    <a:pt x="15901" y="2158"/>
                  </a:cubicBezTo>
                  <a:cubicBezTo>
                    <a:pt x="12261" y="831"/>
                    <a:pt x="8589" y="57"/>
                    <a:pt x="5693" y="4"/>
                  </a:cubicBezTo>
                  <a:cubicBezTo>
                    <a:pt x="5590" y="2"/>
                    <a:pt x="5488" y="1"/>
                    <a:pt x="5387" y="1"/>
                  </a:cubicBezTo>
                  <a:close/>
                </a:path>
              </a:pathLst>
            </a:custGeom>
            <a:solidFill>
              <a:srgbClr val="D98F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2"/>
            <p:cNvSpPr/>
            <p:nvPr/>
          </p:nvSpPr>
          <p:spPr>
            <a:xfrm>
              <a:off x="7663775" y="3519350"/>
              <a:ext cx="686525" cy="305000"/>
            </a:xfrm>
            <a:custGeom>
              <a:rect b="b" l="l" r="r" t="t"/>
              <a:pathLst>
                <a:path extrusionOk="0" h="12200" w="27461">
                  <a:moveTo>
                    <a:pt x="3837" y="0"/>
                  </a:moveTo>
                  <a:cubicBezTo>
                    <a:pt x="1876" y="0"/>
                    <a:pt x="645" y="425"/>
                    <a:pt x="354" y="1223"/>
                  </a:cubicBezTo>
                  <a:cubicBezTo>
                    <a:pt x="0" y="2195"/>
                    <a:pt x="1069" y="3640"/>
                    <a:pt x="3327" y="5243"/>
                  </a:cubicBezTo>
                  <a:cubicBezTo>
                    <a:pt x="5584" y="6844"/>
                    <a:pt x="8847" y="8470"/>
                    <a:pt x="12393" y="9763"/>
                  </a:cubicBezTo>
                  <a:cubicBezTo>
                    <a:pt x="15941" y="11056"/>
                    <a:pt x="19484" y="11911"/>
                    <a:pt x="22242" y="12139"/>
                  </a:cubicBezTo>
                  <a:cubicBezTo>
                    <a:pt x="22733" y="12179"/>
                    <a:pt x="23192" y="12199"/>
                    <a:pt x="23617" y="12199"/>
                  </a:cubicBezTo>
                  <a:cubicBezTo>
                    <a:pt x="25580" y="12199"/>
                    <a:pt x="26814" y="11774"/>
                    <a:pt x="27105" y="10976"/>
                  </a:cubicBezTo>
                  <a:cubicBezTo>
                    <a:pt x="27460" y="10004"/>
                    <a:pt x="26390" y="8559"/>
                    <a:pt x="24132" y="6957"/>
                  </a:cubicBezTo>
                  <a:cubicBezTo>
                    <a:pt x="21874" y="5355"/>
                    <a:pt x="18613" y="3729"/>
                    <a:pt x="15066" y="2436"/>
                  </a:cubicBezTo>
                  <a:cubicBezTo>
                    <a:pt x="11518" y="1143"/>
                    <a:pt x="7975" y="288"/>
                    <a:pt x="5216" y="61"/>
                  </a:cubicBezTo>
                  <a:cubicBezTo>
                    <a:pt x="4723" y="21"/>
                    <a:pt x="4263" y="0"/>
                    <a:pt x="3837"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4" name="Google Shape;984;p22"/>
          <p:cNvGrpSpPr/>
          <p:nvPr/>
        </p:nvGrpSpPr>
        <p:grpSpPr>
          <a:xfrm>
            <a:off x="448290" y="2374422"/>
            <a:ext cx="1248415" cy="1160887"/>
            <a:chOff x="814300" y="1637750"/>
            <a:chExt cx="870400" cy="809375"/>
          </a:xfrm>
        </p:grpSpPr>
        <p:sp>
          <p:nvSpPr>
            <p:cNvPr id="985" name="Google Shape;985;p22"/>
            <p:cNvSpPr/>
            <p:nvPr/>
          </p:nvSpPr>
          <p:spPr>
            <a:xfrm>
              <a:off x="814300" y="1637750"/>
              <a:ext cx="870400" cy="809375"/>
            </a:xfrm>
            <a:custGeom>
              <a:rect b="b" l="l" r="r" t="t"/>
              <a:pathLst>
                <a:path extrusionOk="0" h="32375" w="34816">
                  <a:moveTo>
                    <a:pt x="0" y="1"/>
                  </a:moveTo>
                  <a:cubicBezTo>
                    <a:pt x="0" y="1"/>
                    <a:pt x="13168" y="18979"/>
                    <a:pt x="19563" y="27229"/>
                  </a:cubicBezTo>
                  <a:cubicBezTo>
                    <a:pt x="19563" y="27229"/>
                    <a:pt x="18608" y="27578"/>
                    <a:pt x="17201" y="27578"/>
                  </a:cubicBezTo>
                  <a:cubicBezTo>
                    <a:pt x="16275" y="27578"/>
                    <a:pt x="15152" y="27426"/>
                    <a:pt x="13977" y="26924"/>
                  </a:cubicBezTo>
                  <a:lnTo>
                    <a:pt x="13977" y="26924"/>
                  </a:lnTo>
                  <a:cubicBezTo>
                    <a:pt x="13977" y="26924"/>
                    <a:pt x="19428" y="32374"/>
                    <a:pt x="24852" y="32374"/>
                  </a:cubicBezTo>
                  <a:cubicBezTo>
                    <a:pt x="25955" y="32374"/>
                    <a:pt x="27058" y="32149"/>
                    <a:pt x="28113" y="31606"/>
                  </a:cubicBezTo>
                  <a:lnTo>
                    <a:pt x="28107" y="31603"/>
                  </a:lnTo>
                  <a:cubicBezTo>
                    <a:pt x="29737" y="31021"/>
                    <a:pt x="31019" y="29738"/>
                    <a:pt x="31600" y="28110"/>
                  </a:cubicBezTo>
                  <a:lnTo>
                    <a:pt x="31605" y="28114"/>
                  </a:lnTo>
                  <a:cubicBezTo>
                    <a:pt x="34816" y="21872"/>
                    <a:pt x="26923" y="13978"/>
                    <a:pt x="26923" y="13978"/>
                  </a:cubicBezTo>
                  <a:lnTo>
                    <a:pt x="26923" y="13978"/>
                  </a:lnTo>
                  <a:cubicBezTo>
                    <a:pt x="28189" y="16935"/>
                    <a:pt x="27228" y="19564"/>
                    <a:pt x="27228" y="19564"/>
                  </a:cubicBezTo>
                  <a:cubicBezTo>
                    <a:pt x="18978" y="13169"/>
                    <a:pt x="0"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2"/>
            <p:cNvSpPr/>
            <p:nvPr/>
          </p:nvSpPr>
          <p:spPr>
            <a:xfrm>
              <a:off x="1082650" y="1906125"/>
              <a:ext cx="500625" cy="490225"/>
            </a:xfrm>
            <a:custGeom>
              <a:rect b="b" l="l" r="r" t="t"/>
              <a:pathLst>
                <a:path extrusionOk="0" h="19609" w="20025">
                  <a:moveTo>
                    <a:pt x="0" y="0"/>
                  </a:moveTo>
                  <a:cubicBezTo>
                    <a:pt x="1" y="1"/>
                    <a:pt x="10673" y="16697"/>
                    <a:pt x="12336" y="18360"/>
                  </a:cubicBezTo>
                  <a:cubicBezTo>
                    <a:pt x="13168" y="19192"/>
                    <a:pt x="14259" y="19608"/>
                    <a:pt x="15349" y="19608"/>
                  </a:cubicBezTo>
                  <a:cubicBezTo>
                    <a:pt x="16439" y="19608"/>
                    <a:pt x="17529" y="19192"/>
                    <a:pt x="18360" y="18360"/>
                  </a:cubicBezTo>
                  <a:cubicBezTo>
                    <a:pt x="20024" y="16697"/>
                    <a:pt x="20024" y="14000"/>
                    <a:pt x="18360" y="12336"/>
                  </a:cubicBezTo>
                  <a:cubicBezTo>
                    <a:pt x="16697" y="10673"/>
                    <a:pt x="1" y="1"/>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2"/>
            <p:cNvSpPr/>
            <p:nvPr/>
          </p:nvSpPr>
          <p:spPr>
            <a:xfrm>
              <a:off x="1215750" y="1743950"/>
              <a:ext cx="234675" cy="229800"/>
            </a:xfrm>
            <a:custGeom>
              <a:rect b="b" l="l" r="r" t="t"/>
              <a:pathLst>
                <a:path extrusionOk="0" h="9192" w="9387">
                  <a:moveTo>
                    <a:pt x="0" y="1"/>
                  </a:moveTo>
                  <a:cubicBezTo>
                    <a:pt x="0" y="1"/>
                    <a:pt x="5010" y="7841"/>
                    <a:pt x="5792" y="8623"/>
                  </a:cubicBezTo>
                  <a:cubicBezTo>
                    <a:pt x="6181" y="9002"/>
                    <a:pt x="6685" y="9192"/>
                    <a:pt x="7189" y="9192"/>
                  </a:cubicBezTo>
                  <a:cubicBezTo>
                    <a:pt x="7702" y="9192"/>
                    <a:pt x="8214" y="8996"/>
                    <a:pt x="8605" y="8606"/>
                  </a:cubicBezTo>
                  <a:cubicBezTo>
                    <a:pt x="9380" y="7831"/>
                    <a:pt x="9387" y="6578"/>
                    <a:pt x="8621" y="5794"/>
                  </a:cubicBezTo>
                  <a:cubicBezTo>
                    <a:pt x="7840" y="5012"/>
                    <a:pt x="0"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2"/>
            <p:cNvSpPr/>
            <p:nvPr/>
          </p:nvSpPr>
          <p:spPr>
            <a:xfrm>
              <a:off x="840350" y="1932875"/>
              <a:ext cx="235625" cy="230625"/>
            </a:xfrm>
            <a:custGeom>
              <a:rect b="b" l="l" r="r" t="t"/>
              <a:pathLst>
                <a:path extrusionOk="0" h="9225" w="9425">
                  <a:moveTo>
                    <a:pt x="1" y="0"/>
                  </a:moveTo>
                  <a:cubicBezTo>
                    <a:pt x="1" y="0"/>
                    <a:pt x="5012" y="7842"/>
                    <a:pt x="5793" y="8622"/>
                  </a:cubicBezTo>
                  <a:cubicBezTo>
                    <a:pt x="6185" y="9023"/>
                    <a:pt x="6704" y="9224"/>
                    <a:pt x="7223" y="9224"/>
                  </a:cubicBezTo>
                  <a:cubicBezTo>
                    <a:pt x="7735" y="9224"/>
                    <a:pt x="8247" y="9029"/>
                    <a:pt x="8638" y="8638"/>
                  </a:cubicBezTo>
                  <a:cubicBezTo>
                    <a:pt x="9425" y="7850"/>
                    <a:pt x="9417" y="6571"/>
                    <a:pt x="8621" y="5794"/>
                  </a:cubicBezTo>
                  <a:cubicBezTo>
                    <a:pt x="7841" y="5012"/>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2"/>
            <p:cNvSpPr/>
            <p:nvPr/>
          </p:nvSpPr>
          <p:spPr>
            <a:xfrm>
              <a:off x="1366375" y="2192575"/>
              <a:ext cx="189475" cy="183425"/>
            </a:xfrm>
            <a:custGeom>
              <a:rect b="b" l="l" r="r" t="t"/>
              <a:pathLst>
                <a:path extrusionOk="0" h="7337" w="7579">
                  <a:moveTo>
                    <a:pt x="3789" y="1"/>
                  </a:moveTo>
                  <a:cubicBezTo>
                    <a:pt x="3544" y="1"/>
                    <a:pt x="3299" y="122"/>
                    <a:pt x="3160" y="364"/>
                  </a:cubicBezTo>
                  <a:lnTo>
                    <a:pt x="3160" y="365"/>
                  </a:lnTo>
                  <a:cubicBezTo>
                    <a:pt x="3118" y="437"/>
                    <a:pt x="3050" y="488"/>
                    <a:pt x="2968" y="508"/>
                  </a:cubicBezTo>
                  <a:cubicBezTo>
                    <a:pt x="2676" y="584"/>
                    <a:pt x="2395" y="700"/>
                    <a:pt x="2134" y="854"/>
                  </a:cubicBezTo>
                  <a:cubicBezTo>
                    <a:pt x="2086" y="883"/>
                    <a:pt x="2031" y="898"/>
                    <a:pt x="1975" y="898"/>
                  </a:cubicBezTo>
                  <a:cubicBezTo>
                    <a:pt x="1949" y="898"/>
                    <a:pt x="1924" y="894"/>
                    <a:pt x="1898" y="888"/>
                  </a:cubicBezTo>
                  <a:cubicBezTo>
                    <a:pt x="1833" y="871"/>
                    <a:pt x="1769" y="863"/>
                    <a:pt x="1707" y="863"/>
                  </a:cubicBezTo>
                  <a:cubicBezTo>
                    <a:pt x="1248" y="863"/>
                    <a:pt x="880" y="1302"/>
                    <a:pt x="1007" y="1777"/>
                  </a:cubicBezTo>
                  <a:cubicBezTo>
                    <a:pt x="1029" y="1858"/>
                    <a:pt x="1016" y="1942"/>
                    <a:pt x="973" y="2014"/>
                  </a:cubicBezTo>
                  <a:cubicBezTo>
                    <a:pt x="820" y="2274"/>
                    <a:pt x="704" y="2555"/>
                    <a:pt x="629" y="2849"/>
                  </a:cubicBezTo>
                  <a:cubicBezTo>
                    <a:pt x="609" y="2929"/>
                    <a:pt x="557" y="2998"/>
                    <a:pt x="486" y="3039"/>
                  </a:cubicBezTo>
                  <a:lnTo>
                    <a:pt x="484" y="3039"/>
                  </a:lnTo>
                  <a:cubicBezTo>
                    <a:pt x="0" y="3320"/>
                    <a:pt x="0" y="4019"/>
                    <a:pt x="484" y="4298"/>
                  </a:cubicBezTo>
                  <a:lnTo>
                    <a:pt x="486" y="4298"/>
                  </a:lnTo>
                  <a:cubicBezTo>
                    <a:pt x="557" y="4340"/>
                    <a:pt x="609" y="4408"/>
                    <a:pt x="629" y="4490"/>
                  </a:cubicBezTo>
                  <a:cubicBezTo>
                    <a:pt x="704" y="4782"/>
                    <a:pt x="820" y="5063"/>
                    <a:pt x="973" y="5324"/>
                  </a:cubicBezTo>
                  <a:cubicBezTo>
                    <a:pt x="1016" y="5395"/>
                    <a:pt x="1029" y="5480"/>
                    <a:pt x="1007" y="5560"/>
                  </a:cubicBezTo>
                  <a:cubicBezTo>
                    <a:pt x="880" y="6036"/>
                    <a:pt x="1248" y="6476"/>
                    <a:pt x="1707" y="6476"/>
                  </a:cubicBezTo>
                  <a:cubicBezTo>
                    <a:pt x="1769" y="6476"/>
                    <a:pt x="1833" y="6468"/>
                    <a:pt x="1898" y="6451"/>
                  </a:cubicBezTo>
                  <a:cubicBezTo>
                    <a:pt x="1924" y="6444"/>
                    <a:pt x="1950" y="6441"/>
                    <a:pt x="1975" y="6441"/>
                  </a:cubicBezTo>
                  <a:cubicBezTo>
                    <a:pt x="2031" y="6441"/>
                    <a:pt x="2086" y="6456"/>
                    <a:pt x="2134" y="6485"/>
                  </a:cubicBezTo>
                  <a:cubicBezTo>
                    <a:pt x="2395" y="6638"/>
                    <a:pt x="2676" y="6754"/>
                    <a:pt x="2968" y="6829"/>
                  </a:cubicBezTo>
                  <a:cubicBezTo>
                    <a:pt x="3050" y="6849"/>
                    <a:pt x="3118" y="6900"/>
                    <a:pt x="3160" y="6972"/>
                  </a:cubicBezTo>
                  <a:lnTo>
                    <a:pt x="3160" y="6973"/>
                  </a:lnTo>
                  <a:cubicBezTo>
                    <a:pt x="3299" y="7216"/>
                    <a:pt x="3544" y="7337"/>
                    <a:pt x="3789" y="7337"/>
                  </a:cubicBezTo>
                  <a:cubicBezTo>
                    <a:pt x="4034" y="7337"/>
                    <a:pt x="4279" y="7216"/>
                    <a:pt x="4419" y="6973"/>
                  </a:cubicBezTo>
                  <a:lnTo>
                    <a:pt x="4419" y="6972"/>
                  </a:lnTo>
                  <a:cubicBezTo>
                    <a:pt x="4460" y="6900"/>
                    <a:pt x="4529" y="6849"/>
                    <a:pt x="4611" y="6829"/>
                  </a:cubicBezTo>
                  <a:cubicBezTo>
                    <a:pt x="4903" y="6754"/>
                    <a:pt x="5184" y="6638"/>
                    <a:pt x="5444" y="6485"/>
                  </a:cubicBezTo>
                  <a:cubicBezTo>
                    <a:pt x="5493" y="6456"/>
                    <a:pt x="5548" y="6441"/>
                    <a:pt x="5603" y="6441"/>
                  </a:cubicBezTo>
                  <a:cubicBezTo>
                    <a:pt x="5629" y="6441"/>
                    <a:pt x="5655" y="6444"/>
                    <a:pt x="5681" y="6451"/>
                  </a:cubicBezTo>
                  <a:cubicBezTo>
                    <a:pt x="5745" y="6468"/>
                    <a:pt x="5809" y="6476"/>
                    <a:pt x="5872" y="6476"/>
                  </a:cubicBezTo>
                  <a:cubicBezTo>
                    <a:pt x="6330" y="6476"/>
                    <a:pt x="6699" y="6036"/>
                    <a:pt x="6571" y="5560"/>
                  </a:cubicBezTo>
                  <a:cubicBezTo>
                    <a:pt x="6550" y="5480"/>
                    <a:pt x="6563" y="5395"/>
                    <a:pt x="6606" y="5324"/>
                  </a:cubicBezTo>
                  <a:cubicBezTo>
                    <a:pt x="6759" y="5063"/>
                    <a:pt x="6875" y="4782"/>
                    <a:pt x="6949" y="4490"/>
                  </a:cubicBezTo>
                  <a:cubicBezTo>
                    <a:pt x="6970" y="4408"/>
                    <a:pt x="7021" y="4340"/>
                    <a:pt x="7093" y="4298"/>
                  </a:cubicBezTo>
                  <a:lnTo>
                    <a:pt x="7094" y="4298"/>
                  </a:lnTo>
                  <a:cubicBezTo>
                    <a:pt x="7578" y="4019"/>
                    <a:pt x="7578" y="3320"/>
                    <a:pt x="7094" y="3041"/>
                  </a:cubicBezTo>
                  <a:lnTo>
                    <a:pt x="7093" y="3041"/>
                  </a:lnTo>
                  <a:cubicBezTo>
                    <a:pt x="7021" y="2998"/>
                    <a:pt x="6970" y="2929"/>
                    <a:pt x="6949" y="2849"/>
                  </a:cubicBezTo>
                  <a:cubicBezTo>
                    <a:pt x="6875" y="2555"/>
                    <a:pt x="6759" y="2274"/>
                    <a:pt x="6606" y="2014"/>
                  </a:cubicBezTo>
                  <a:cubicBezTo>
                    <a:pt x="6563" y="1944"/>
                    <a:pt x="6550" y="1858"/>
                    <a:pt x="6571" y="1777"/>
                  </a:cubicBezTo>
                  <a:cubicBezTo>
                    <a:pt x="6699" y="1302"/>
                    <a:pt x="6330" y="863"/>
                    <a:pt x="5872" y="863"/>
                  </a:cubicBezTo>
                  <a:cubicBezTo>
                    <a:pt x="5809" y="863"/>
                    <a:pt x="5745" y="871"/>
                    <a:pt x="5681" y="888"/>
                  </a:cubicBezTo>
                  <a:cubicBezTo>
                    <a:pt x="5656" y="894"/>
                    <a:pt x="5630" y="897"/>
                    <a:pt x="5605" y="897"/>
                  </a:cubicBezTo>
                  <a:cubicBezTo>
                    <a:pt x="5549" y="897"/>
                    <a:pt x="5494" y="882"/>
                    <a:pt x="5444" y="854"/>
                  </a:cubicBezTo>
                  <a:cubicBezTo>
                    <a:pt x="5184" y="700"/>
                    <a:pt x="4903" y="584"/>
                    <a:pt x="4611" y="508"/>
                  </a:cubicBezTo>
                  <a:cubicBezTo>
                    <a:pt x="4529" y="488"/>
                    <a:pt x="4460" y="437"/>
                    <a:pt x="4419" y="365"/>
                  </a:cubicBezTo>
                  <a:lnTo>
                    <a:pt x="4419" y="364"/>
                  </a:lnTo>
                  <a:cubicBezTo>
                    <a:pt x="4279" y="122"/>
                    <a:pt x="4034" y="1"/>
                    <a:pt x="37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2"/>
            <p:cNvSpPr/>
            <p:nvPr/>
          </p:nvSpPr>
          <p:spPr>
            <a:xfrm>
              <a:off x="1427675" y="2257725"/>
              <a:ext cx="41275" cy="38275"/>
            </a:xfrm>
            <a:custGeom>
              <a:rect b="b" l="l" r="r" t="t"/>
              <a:pathLst>
                <a:path extrusionOk="0" h="1531" w="1651">
                  <a:moveTo>
                    <a:pt x="825" y="1"/>
                  </a:moveTo>
                  <a:cubicBezTo>
                    <a:pt x="629" y="1"/>
                    <a:pt x="434" y="75"/>
                    <a:pt x="284" y="224"/>
                  </a:cubicBezTo>
                  <a:cubicBezTo>
                    <a:pt x="66" y="443"/>
                    <a:pt x="0" y="773"/>
                    <a:pt x="119" y="1058"/>
                  </a:cubicBezTo>
                  <a:cubicBezTo>
                    <a:pt x="237" y="1344"/>
                    <a:pt x="516" y="1530"/>
                    <a:pt x="825" y="1530"/>
                  </a:cubicBezTo>
                  <a:cubicBezTo>
                    <a:pt x="1135" y="1530"/>
                    <a:pt x="1414" y="1344"/>
                    <a:pt x="1531" y="1058"/>
                  </a:cubicBezTo>
                  <a:cubicBezTo>
                    <a:pt x="1650" y="773"/>
                    <a:pt x="1584" y="443"/>
                    <a:pt x="1367" y="224"/>
                  </a:cubicBezTo>
                  <a:cubicBezTo>
                    <a:pt x="1217" y="75"/>
                    <a:pt x="1021" y="1"/>
                    <a:pt x="8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2"/>
            <p:cNvSpPr/>
            <p:nvPr/>
          </p:nvSpPr>
          <p:spPr>
            <a:xfrm>
              <a:off x="1496175" y="2266025"/>
              <a:ext cx="38250" cy="38275"/>
            </a:xfrm>
            <a:custGeom>
              <a:rect b="b" l="l" r="r" t="t"/>
              <a:pathLst>
                <a:path extrusionOk="0" h="1531" w="1530">
                  <a:moveTo>
                    <a:pt x="765" y="1"/>
                  </a:moveTo>
                  <a:cubicBezTo>
                    <a:pt x="342" y="1"/>
                    <a:pt x="0" y="343"/>
                    <a:pt x="0" y="766"/>
                  </a:cubicBezTo>
                  <a:cubicBezTo>
                    <a:pt x="0" y="1188"/>
                    <a:pt x="342" y="1531"/>
                    <a:pt x="765" y="1531"/>
                  </a:cubicBezTo>
                  <a:cubicBezTo>
                    <a:pt x="1187" y="1531"/>
                    <a:pt x="1530" y="1188"/>
                    <a:pt x="1530" y="766"/>
                  </a:cubicBezTo>
                  <a:cubicBezTo>
                    <a:pt x="1530" y="343"/>
                    <a:pt x="1187" y="1"/>
                    <a:pt x="7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2"/>
            <p:cNvSpPr/>
            <p:nvPr/>
          </p:nvSpPr>
          <p:spPr>
            <a:xfrm>
              <a:off x="1401425" y="2233500"/>
              <a:ext cx="20575" cy="20575"/>
            </a:xfrm>
            <a:custGeom>
              <a:rect b="b" l="l" r="r" t="t"/>
              <a:pathLst>
                <a:path extrusionOk="0" h="823" w="823">
                  <a:moveTo>
                    <a:pt x="412" y="0"/>
                  </a:moveTo>
                  <a:cubicBezTo>
                    <a:pt x="184" y="0"/>
                    <a:pt x="0" y="183"/>
                    <a:pt x="0" y="411"/>
                  </a:cubicBezTo>
                  <a:cubicBezTo>
                    <a:pt x="0" y="637"/>
                    <a:pt x="184" y="822"/>
                    <a:pt x="412" y="822"/>
                  </a:cubicBezTo>
                  <a:cubicBezTo>
                    <a:pt x="638" y="822"/>
                    <a:pt x="823" y="637"/>
                    <a:pt x="823" y="411"/>
                  </a:cubicBezTo>
                  <a:cubicBezTo>
                    <a:pt x="823" y="183"/>
                    <a:pt x="638" y="0"/>
                    <a:pt x="4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2"/>
            <p:cNvSpPr/>
            <p:nvPr/>
          </p:nvSpPr>
          <p:spPr>
            <a:xfrm>
              <a:off x="1411525" y="2313300"/>
              <a:ext cx="20575" cy="20575"/>
            </a:xfrm>
            <a:custGeom>
              <a:rect b="b" l="l" r="r" t="t"/>
              <a:pathLst>
                <a:path extrusionOk="0" h="823" w="823">
                  <a:moveTo>
                    <a:pt x="411" y="0"/>
                  </a:moveTo>
                  <a:cubicBezTo>
                    <a:pt x="184" y="0"/>
                    <a:pt x="0" y="184"/>
                    <a:pt x="0" y="412"/>
                  </a:cubicBezTo>
                  <a:cubicBezTo>
                    <a:pt x="0" y="639"/>
                    <a:pt x="184" y="823"/>
                    <a:pt x="411" y="823"/>
                  </a:cubicBezTo>
                  <a:cubicBezTo>
                    <a:pt x="638" y="823"/>
                    <a:pt x="822" y="639"/>
                    <a:pt x="822" y="412"/>
                  </a:cubicBezTo>
                  <a:cubicBezTo>
                    <a:pt x="822" y="184"/>
                    <a:pt x="638" y="0"/>
                    <a:pt x="4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2"/>
            <p:cNvSpPr/>
            <p:nvPr/>
          </p:nvSpPr>
          <p:spPr>
            <a:xfrm>
              <a:off x="1455350" y="2312850"/>
              <a:ext cx="39225" cy="36375"/>
            </a:xfrm>
            <a:custGeom>
              <a:rect b="b" l="l" r="r" t="t"/>
              <a:pathLst>
                <a:path extrusionOk="0" h="1455" w="1569">
                  <a:moveTo>
                    <a:pt x="785" y="1"/>
                  </a:moveTo>
                  <a:cubicBezTo>
                    <a:pt x="599" y="1"/>
                    <a:pt x="413" y="72"/>
                    <a:pt x="271" y="215"/>
                  </a:cubicBezTo>
                  <a:cubicBezTo>
                    <a:pt x="62" y="422"/>
                    <a:pt x="0" y="735"/>
                    <a:pt x="114" y="1007"/>
                  </a:cubicBezTo>
                  <a:cubicBezTo>
                    <a:pt x="225" y="1279"/>
                    <a:pt x="490" y="1455"/>
                    <a:pt x="785" y="1455"/>
                  </a:cubicBezTo>
                  <a:cubicBezTo>
                    <a:pt x="1079" y="1455"/>
                    <a:pt x="1344" y="1279"/>
                    <a:pt x="1457" y="1007"/>
                  </a:cubicBezTo>
                  <a:cubicBezTo>
                    <a:pt x="1569" y="735"/>
                    <a:pt x="1507" y="422"/>
                    <a:pt x="1299" y="215"/>
                  </a:cubicBezTo>
                  <a:cubicBezTo>
                    <a:pt x="1157" y="72"/>
                    <a:pt x="971" y="1"/>
                    <a:pt x="7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2"/>
            <p:cNvSpPr/>
            <p:nvPr/>
          </p:nvSpPr>
          <p:spPr>
            <a:xfrm>
              <a:off x="1461100" y="2216450"/>
              <a:ext cx="20600" cy="20575"/>
            </a:xfrm>
            <a:custGeom>
              <a:rect b="b" l="l" r="r" t="t"/>
              <a:pathLst>
                <a:path extrusionOk="0" h="823" w="824">
                  <a:moveTo>
                    <a:pt x="412" y="0"/>
                  </a:moveTo>
                  <a:cubicBezTo>
                    <a:pt x="184" y="0"/>
                    <a:pt x="1" y="184"/>
                    <a:pt x="1" y="411"/>
                  </a:cubicBezTo>
                  <a:cubicBezTo>
                    <a:pt x="1" y="638"/>
                    <a:pt x="184" y="822"/>
                    <a:pt x="412" y="822"/>
                  </a:cubicBezTo>
                  <a:cubicBezTo>
                    <a:pt x="640" y="822"/>
                    <a:pt x="823" y="638"/>
                    <a:pt x="823" y="411"/>
                  </a:cubicBezTo>
                  <a:cubicBezTo>
                    <a:pt x="823" y="184"/>
                    <a:pt x="640" y="0"/>
                    <a:pt x="4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p22"/>
          <p:cNvGrpSpPr/>
          <p:nvPr/>
        </p:nvGrpSpPr>
        <p:grpSpPr>
          <a:xfrm>
            <a:off x="3296491" y="3864672"/>
            <a:ext cx="795664" cy="793935"/>
            <a:chOff x="812212" y="2752475"/>
            <a:chExt cx="1006788" cy="1004600"/>
          </a:xfrm>
        </p:grpSpPr>
        <p:sp>
          <p:nvSpPr>
            <p:cNvPr id="997" name="Google Shape;997;p22"/>
            <p:cNvSpPr/>
            <p:nvPr/>
          </p:nvSpPr>
          <p:spPr>
            <a:xfrm>
              <a:off x="814425" y="2752475"/>
              <a:ext cx="1004575" cy="1004600"/>
            </a:xfrm>
            <a:custGeom>
              <a:rect b="b" l="l" r="r" t="t"/>
              <a:pathLst>
                <a:path extrusionOk="0" h="40184" w="40183">
                  <a:moveTo>
                    <a:pt x="20092" y="1"/>
                  </a:moveTo>
                  <a:cubicBezTo>
                    <a:pt x="14763" y="1"/>
                    <a:pt x="9652" y="2118"/>
                    <a:pt x="5886" y="5886"/>
                  </a:cubicBezTo>
                  <a:cubicBezTo>
                    <a:pt x="2118" y="9654"/>
                    <a:pt x="1" y="14764"/>
                    <a:pt x="1" y="20092"/>
                  </a:cubicBezTo>
                  <a:cubicBezTo>
                    <a:pt x="1" y="25421"/>
                    <a:pt x="2118" y="30531"/>
                    <a:pt x="5886" y="34300"/>
                  </a:cubicBezTo>
                  <a:cubicBezTo>
                    <a:pt x="9652" y="38066"/>
                    <a:pt x="14763" y="40183"/>
                    <a:pt x="20092" y="40183"/>
                  </a:cubicBezTo>
                  <a:cubicBezTo>
                    <a:pt x="25420" y="40183"/>
                    <a:pt x="30530" y="38066"/>
                    <a:pt x="34298" y="34300"/>
                  </a:cubicBezTo>
                  <a:cubicBezTo>
                    <a:pt x="38066" y="30531"/>
                    <a:pt x="40183" y="25421"/>
                    <a:pt x="40183" y="20092"/>
                  </a:cubicBezTo>
                  <a:cubicBezTo>
                    <a:pt x="40183" y="14764"/>
                    <a:pt x="38066" y="9654"/>
                    <a:pt x="34298" y="5886"/>
                  </a:cubicBezTo>
                  <a:cubicBezTo>
                    <a:pt x="30530" y="2118"/>
                    <a:pt x="25420" y="1"/>
                    <a:pt x="20092" y="1"/>
                  </a:cubicBezTo>
                  <a:close/>
                </a:path>
              </a:pathLst>
            </a:custGeom>
            <a:solidFill>
              <a:srgbClr val="ACE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2"/>
            <p:cNvSpPr/>
            <p:nvPr/>
          </p:nvSpPr>
          <p:spPr>
            <a:xfrm>
              <a:off x="1265975" y="3522675"/>
              <a:ext cx="312025" cy="146700"/>
            </a:xfrm>
            <a:custGeom>
              <a:rect b="b" l="l" r="r" t="t"/>
              <a:pathLst>
                <a:path extrusionOk="0" h="5868" w="12481">
                  <a:moveTo>
                    <a:pt x="10667" y="0"/>
                  </a:moveTo>
                  <a:cubicBezTo>
                    <a:pt x="10500" y="0"/>
                    <a:pt x="10333" y="12"/>
                    <a:pt x="10173" y="33"/>
                  </a:cubicBezTo>
                  <a:cubicBezTo>
                    <a:pt x="8621" y="230"/>
                    <a:pt x="7150" y="829"/>
                    <a:pt x="5699" y="1421"/>
                  </a:cubicBezTo>
                  <a:cubicBezTo>
                    <a:pt x="4122" y="2065"/>
                    <a:pt x="1984" y="2820"/>
                    <a:pt x="926" y="4245"/>
                  </a:cubicBezTo>
                  <a:cubicBezTo>
                    <a:pt x="0" y="5489"/>
                    <a:pt x="570" y="5868"/>
                    <a:pt x="1478" y="5868"/>
                  </a:cubicBezTo>
                  <a:cubicBezTo>
                    <a:pt x="2098" y="5868"/>
                    <a:pt x="2875" y="5691"/>
                    <a:pt x="3441" y="5494"/>
                  </a:cubicBezTo>
                  <a:lnTo>
                    <a:pt x="10252" y="3122"/>
                  </a:lnTo>
                  <a:cubicBezTo>
                    <a:pt x="10811" y="2929"/>
                    <a:pt x="11387" y="2724"/>
                    <a:pt x="11813" y="2316"/>
                  </a:cubicBezTo>
                  <a:cubicBezTo>
                    <a:pt x="12242" y="1909"/>
                    <a:pt x="12481" y="1240"/>
                    <a:pt x="12214" y="713"/>
                  </a:cubicBezTo>
                  <a:cubicBezTo>
                    <a:pt x="11943" y="172"/>
                    <a:pt x="11300" y="0"/>
                    <a:pt x="10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2"/>
            <p:cNvSpPr/>
            <p:nvPr/>
          </p:nvSpPr>
          <p:spPr>
            <a:xfrm>
              <a:off x="840200" y="2791450"/>
              <a:ext cx="978375" cy="793475"/>
            </a:xfrm>
            <a:custGeom>
              <a:rect b="b" l="l" r="r" t="t"/>
              <a:pathLst>
                <a:path extrusionOk="0" h="31739" w="39135">
                  <a:moveTo>
                    <a:pt x="26813" y="0"/>
                  </a:moveTo>
                  <a:cubicBezTo>
                    <a:pt x="25878" y="666"/>
                    <a:pt x="25023" y="1437"/>
                    <a:pt x="24264" y="2297"/>
                  </a:cubicBezTo>
                  <a:cubicBezTo>
                    <a:pt x="20662" y="6398"/>
                    <a:pt x="19379" y="12334"/>
                    <a:pt x="15164" y="15800"/>
                  </a:cubicBezTo>
                  <a:cubicBezTo>
                    <a:pt x="11951" y="18444"/>
                    <a:pt x="7579" y="19178"/>
                    <a:pt x="4024" y="21340"/>
                  </a:cubicBezTo>
                  <a:cubicBezTo>
                    <a:pt x="2492" y="22271"/>
                    <a:pt x="1134" y="23478"/>
                    <a:pt x="1" y="24869"/>
                  </a:cubicBezTo>
                  <a:cubicBezTo>
                    <a:pt x="837" y="27397"/>
                    <a:pt x="2169" y="29731"/>
                    <a:pt x="3919" y="31738"/>
                  </a:cubicBezTo>
                  <a:cubicBezTo>
                    <a:pt x="4396" y="31442"/>
                    <a:pt x="4860" y="31116"/>
                    <a:pt x="5312" y="30791"/>
                  </a:cubicBezTo>
                  <a:cubicBezTo>
                    <a:pt x="11397" y="26404"/>
                    <a:pt x="17564" y="21609"/>
                    <a:pt x="24919" y="20133"/>
                  </a:cubicBezTo>
                  <a:cubicBezTo>
                    <a:pt x="29623" y="19188"/>
                    <a:pt x="34943" y="19513"/>
                    <a:pt x="39135" y="17602"/>
                  </a:cubicBezTo>
                  <a:cubicBezTo>
                    <a:pt x="39055" y="15906"/>
                    <a:pt x="38760" y="14229"/>
                    <a:pt x="38258" y="12608"/>
                  </a:cubicBezTo>
                  <a:cubicBezTo>
                    <a:pt x="38066" y="11988"/>
                    <a:pt x="37846" y="11386"/>
                    <a:pt x="37601" y="10799"/>
                  </a:cubicBezTo>
                  <a:lnTo>
                    <a:pt x="32416" y="12800"/>
                  </a:lnTo>
                  <a:cubicBezTo>
                    <a:pt x="31291" y="13234"/>
                    <a:pt x="30119" y="13675"/>
                    <a:pt x="28927" y="13675"/>
                  </a:cubicBezTo>
                  <a:cubicBezTo>
                    <a:pt x="28759" y="13675"/>
                    <a:pt x="28590" y="13667"/>
                    <a:pt x="28422" y="13648"/>
                  </a:cubicBezTo>
                  <a:cubicBezTo>
                    <a:pt x="27055" y="13495"/>
                    <a:pt x="25681" y="12455"/>
                    <a:pt x="25652" y="11080"/>
                  </a:cubicBezTo>
                  <a:cubicBezTo>
                    <a:pt x="25638" y="10407"/>
                    <a:pt x="25937" y="9769"/>
                    <a:pt x="26258" y="9176"/>
                  </a:cubicBezTo>
                  <a:cubicBezTo>
                    <a:pt x="27578" y="6736"/>
                    <a:pt x="29386" y="4560"/>
                    <a:pt x="31534" y="2803"/>
                  </a:cubicBezTo>
                  <a:cubicBezTo>
                    <a:pt x="31537" y="2800"/>
                    <a:pt x="31541" y="2796"/>
                    <a:pt x="31545" y="2793"/>
                  </a:cubicBezTo>
                  <a:cubicBezTo>
                    <a:pt x="30103" y="1652"/>
                    <a:pt x="28511" y="712"/>
                    <a:pt x="26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2"/>
            <p:cNvSpPr/>
            <p:nvPr/>
          </p:nvSpPr>
          <p:spPr>
            <a:xfrm>
              <a:off x="812212" y="2991109"/>
              <a:ext cx="486675" cy="394150"/>
            </a:xfrm>
            <a:custGeom>
              <a:rect b="b" l="l" r="r" t="t"/>
              <a:pathLst>
                <a:path extrusionOk="0" h="15766" w="19467">
                  <a:moveTo>
                    <a:pt x="16832" y="1"/>
                  </a:moveTo>
                  <a:cubicBezTo>
                    <a:pt x="15979" y="1"/>
                    <a:pt x="15126" y="309"/>
                    <a:pt x="14326" y="641"/>
                  </a:cubicBezTo>
                  <a:cubicBezTo>
                    <a:pt x="9696" y="2558"/>
                    <a:pt x="4603" y="5476"/>
                    <a:pt x="346" y="8856"/>
                  </a:cubicBezTo>
                  <a:cubicBezTo>
                    <a:pt x="1" y="11151"/>
                    <a:pt x="60" y="13490"/>
                    <a:pt x="518" y="15765"/>
                  </a:cubicBezTo>
                  <a:cubicBezTo>
                    <a:pt x="2569" y="14562"/>
                    <a:pt x="4703" y="12648"/>
                    <a:pt x="6324" y="11886"/>
                  </a:cubicBezTo>
                  <a:cubicBezTo>
                    <a:pt x="7415" y="11373"/>
                    <a:pt x="8554" y="10962"/>
                    <a:pt x="9654" y="10468"/>
                  </a:cubicBezTo>
                  <a:cubicBezTo>
                    <a:pt x="13151" y="8889"/>
                    <a:pt x="16221" y="6498"/>
                    <a:pt x="18602" y="3490"/>
                  </a:cubicBezTo>
                  <a:cubicBezTo>
                    <a:pt x="18883" y="3135"/>
                    <a:pt x="19162" y="2754"/>
                    <a:pt x="19253" y="2310"/>
                  </a:cubicBezTo>
                  <a:cubicBezTo>
                    <a:pt x="19466" y="1259"/>
                    <a:pt x="18495" y="260"/>
                    <a:pt x="17441" y="57"/>
                  </a:cubicBezTo>
                  <a:cubicBezTo>
                    <a:pt x="17239" y="18"/>
                    <a:pt x="17035" y="1"/>
                    <a:pt x="168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2"/>
            <p:cNvSpPr/>
            <p:nvPr/>
          </p:nvSpPr>
          <p:spPr>
            <a:xfrm>
              <a:off x="1274200" y="2753550"/>
              <a:ext cx="163050" cy="129050"/>
            </a:xfrm>
            <a:custGeom>
              <a:rect b="b" l="l" r="r" t="t"/>
              <a:pathLst>
                <a:path extrusionOk="0" h="5162" w="6522">
                  <a:moveTo>
                    <a:pt x="3013" y="1"/>
                  </a:moveTo>
                  <a:cubicBezTo>
                    <a:pt x="1900" y="963"/>
                    <a:pt x="936" y="2208"/>
                    <a:pt x="383" y="3073"/>
                  </a:cubicBezTo>
                  <a:cubicBezTo>
                    <a:pt x="183" y="3385"/>
                    <a:pt x="1" y="3743"/>
                    <a:pt x="50" y="4111"/>
                  </a:cubicBezTo>
                  <a:cubicBezTo>
                    <a:pt x="101" y="4491"/>
                    <a:pt x="396" y="4802"/>
                    <a:pt x="738" y="4972"/>
                  </a:cubicBezTo>
                  <a:cubicBezTo>
                    <a:pt x="999" y="5103"/>
                    <a:pt x="1283" y="5162"/>
                    <a:pt x="1571" y="5162"/>
                  </a:cubicBezTo>
                  <a:cubicBezTo>
                    <a:pt x="2114" y="5162"/>
                    <a:pt x="2672" y="4952"/>
                    <a:pt x="3116" y="4626"/>
                  </a:cubicBezTo>
                  <a:cubicBezTo>
                    <a:pt x="3793" y="4126"/>
                    <a:pt x="4257" y="3392"/>
                    <a:pt x="4686" y="2666"/>
                  </a:cubicBezTo>
                  <a:cubicBezTo>
                    <a:pt x="4983" y="2158"/>
                    <a:pt x="5879" y="1326"/>
                    <a:pt x="6522" y="544"/>
                  </a:cubicBezTo>
                  <a:cubicBezTo>
                    <a:pt x="5370" y="259"/>
                    <a:pt x="4196" y="77"/>
                    <a:pt x="30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2"/>
            <p:cNvSpPr/>
            <p:nvPr/>
          </p:nvSpPr>
          <p:spPr>
            <a:xfrm>
              <a:off x="1001700" y="3301175"/>
              <a:ext cx="815225" cy="416175"/>
            </a:xfrm>
            <a:custGeom>
              <a:rect b="b" l="l" r="r" t="t"/>
              <a:pathLst>
                <a:path extrusionOk="0" h="16647" w="32609">
                  <a:moveTo>
                    <a:pt x="32609" y="0"/>
                  </a:moveTo>
                  <a:lnTo>
                    <a:pt x="32609" y="0"/>
                  </a:lnTo>
                  <a:cubicBezTo>
                    <a:pt x="30398" y="496"/>
                    <a:pt x="28168" y="894"/>
                    <a:pt x="25920" y="1196"/>
                  </a:cubicBezTo>
                  <a:cubicBezTo>
                    <a:pt x="20893" y="1865"/>
                    <a:pt x="15639" y="2084"/>
                    <a:pt x="11154" y="4450"/>
                  </a:cubicBezTo>
                  <a:cubicBezTo>
                    <a:pt x="8460" y="5871"/>
                    <a:pt x="6212" y="7988"/>
                    <a:pt x="3998" y="10079"/>
                  </a:cubicBezTo>
                  <a:lnTo>
                    <a:pt x="532" y="13353"/>
                  </a:lnTo>
                  <a:cubicBezTo>
                    <a:pt x="424" y="13454"/>
                    <a:pt x="234" y="13609"/>
                    <a:pt x="0" y="13795"/>
                  </a:cubicBezTo>
                  <a:cubicBezTo>
                    <a:pt x="1454" y="14961"/>
                    <a:pt x="3062" y="15921"/>
                    <a:pt x="4778" y="16647"/>
                  </a:cubicBezTo>
                  <a:cubicBezTo>
                    <a:pt x="6997" y="15258"/>
                    <a:pt x="8445" y="12740"/>
                    <a:pt x="10471" y="10987"/>
                  </a:cubicBezTo>
                  <a:cubicBezTo>
                    <a:pt x="12237" y="9459"/>
                    <a:pt x="14433" y="8530"/>
                    <a:pt x="16611" y="7691"/>
                  </a:cubicBezTo>
                  <a:cubicBezTo>
                    <a:pt x="19725" y="6491"/>
                    <a:pt x="22886" y="5425"/>
                    <a:pt x="26094" y="4493"/>
                  </a:cubicBezTo>
                  <a:cubicBezTo>
                    <a:pt x="28132" y="3900"/>
                    <a:pt x="30259" y="3316"/>
                    <a:pt x="32218" y="2476"/>
                  </a:cubicBezTo>
                  <a:cubicBezTo>
                    <a:pt x="32400" y="1659"/>
                    <a:pt x="32530" y="832"/>
                    <a:pt x="326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2"/>
            <p:cNvSpPr/>
            <p:nvPr/>
          </p:nvSpPr>
          <p:spPr>
            <a:xfrm>
              <a:off x="855325" y="2756275"/>
              <a:ext cx="400425" cy="300325"/>
            </a:xfrm>
            <a:custGeom>
              <a:rect b="b" l="l" r="r" t="t"/>
              <a:pathLst>
                <a:path extrusionOk="0" h="12013" w="16017">
                  <a:moveTo>
                    <a:pt x="16017" y="1"/>
                  </a:moveTo>
                  <a:lnTo>
                    <a:pt x="16017" y="1"/>
                  </a:lnTo>
                  <a:cubicBezTo>
                    <a:pt x="14835" y="144"/>
                    <a:pt x="13668" y="393"/>
                    <a:pt x="12529" y="743"/>
                  </a:cubicBezTo>
                  <a:cubicBezTo>
                    <a:pt x="6674" y="2550"/>
                    <a:pt x="2245" y="6792"/>
                    <a:pt x="0" y="12013"/>
                  </a:cubicBezTo>
                  <a:cubicBezTo>
                    <a:pt x="1255" y="11954"/>
                    <a:pt x="2710" y="10807"/>
                    <a:pt x="3577" y="10338"/>
                  </a:cubicBezTo>
                  <a:cubicBezTo>
                    <a:pt x="7273" y="8342"/>
                    <a:pt x="10753" y="5884"/>
                    <a:pt x="13943" y="3013"/>
                  </a:cubicBezTo>
                  <a:cubicBezTo>
                    <a:pt x="14834" y="2212"/>
                    <a:pt x="15745" y="1271"/>
                    <a:pt x="160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4" name="Google Shape;1004;p22"/>
          <p:cNvGrpSpPr/>
          <p:nvPr/>
        </p:nvGrpSpPr>
        <p:grpSpPr>
          <a:xfrm>
            <a:off x="5412413" y="1697727"/>
            <a:ext cx="870427" cy="852335"/>
            <a:chOff x="2340500" y="2896575"/>
            <a:chExt cx="566500" cy="554725"/>
          </a:xfrm>
        </p:grpSpPr>
        <p:sp>
          <p:nvSpPr>
            <p:cNvPr id="1005" name="Google Shape;1005;p22"/>
            <p:cNvSpPr/>
            <p:nvPr/>
          </p:nvSpPr>
          <p:spPr>
            <a:xfrm>
              <a:off x="2340500" y="2896575"/>
              <a:ext cx="566500" cy="554725"/>
            </a:xfrm>
            <a:custGeom>
              <a:rect b="b" l="l" r="r" t="t"/>
              <a:pathLst>
                <a:path extrusionOk="0" h="22189" w="22660">
                  <a:moveTo>
                    <a:pt x="0" y="0"/>
                  </a:moveTo>
                  <a:cubicBezTo>
                    <a:pt x="0" y="1"/>
                    <a:pt x="12077" y="18894"/>
                    <a:pt x="13960" y="20777"/>
                  </a:cubicBezTo>
                  <a:cubicBezTo>
                    <a:pt x="14902" y="21718"/>
                    <a:pt x="16136" y="22189"/>
                    <a:pt x="17369" y="22189"/>
                  </a:cubicBezTo>
                  <a:cubicBezTo>
                    <a:pt x="18603" y="22189"/>
                    <a:pt x="19836" y="21718"/>
                    <a:pt x="20777" y="20777"/>
                  </a:cubicBezTo>
                  <a:cubicBezTo>
                    <a:pt x="22659" y="18894"/>
                    <a:pt x="22659" y="15842"/>
                    <a:pt x="20777" y="13960"/>
                  </a:cubicBezTo>
                  <a:cubicBezTo>
                    <a:pt x="18895" y="12077"/>
                    <a:pt x="1" y="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2"/>
            <p:cNvSpPr/>
            <p:nvPr/>
          </p:nvSpPr>
          <p:spPr>
            <a:xfrm>
              <a:off x="2540000" y="3096075"/>
              <a:ext cx="326100" cy="317450"/>
            </a:xfrm>
            <a:custGeom>
              <a:rect b="b" l="l" r="r" t="t"/>
              <a:pathLst>
                <a:path extrusionOk="0" h="12698" w="13044">
                  <a:moveTo>
                    <a:pt x="1" y="0"/>
                  </a:moveTo>
                  <a:cubicBezTo>
                    <a:pt x="1" y="1"/>
                    <a:pt x="5254" y="10272"/>
                    <a:pt x="6640" y="11657"/>
                  </a:cubicBezTo>
                  <a:cubicBezTo>
                    <a:pt x="7333" y="12350"/>
                    <a:pt x="8241" y="12697"/>
                    <a:pt x="9149" y="12697"/>
                  </a:cubicBezTo>
                  <a:cubicBezTo>
                    <a:pt x="10057" y="12697"/>
                    <a:pt x="10966" y="12350"/>
                    <a:pt x="11659" y="11657"/>
                  </a:cubicBezTo>
                  <a:cubicBezTo>
                    <a:pt x="13044" y="10272"/>
                    <a:pt x="13044" y="8025"/>
                    <a:pt x="11659" y="6639"/>
                  </a:cubicBezTo>
                  <a:cubicBezTo>
                    <a:pt x="10272" y="5254"/>
                    <a:pt x="1" y="1"/>
                    <a:pt x="1" y="0"/>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2"/>
            <p:cNvSpPr/>
            <p:nvPr/>
          </p:nvSpPr>
          <p:spPr>
            <a:xfrm>
              <a:off x="2700725" y="3258925"/>
              <a:ext cx="135200" cy="130900"/>
            </a:xfrm>
            <a:custGeom>
              <a:rect b="b" l="l" r="r" t="t"/>
              <a:pathLst>
                <a:path extrusionOk="0" h="5236" w="5408">
                  <a:moveTo>
                    <a:pt x="2704" y="1"/>
                  </a:moveTo>
                  <a:cubicBezTo>
                    <a:pt x="2530" y="1"/>
                    <a:pt x="2355" y="87"/>
                    <a:pt x="2255" y="259"/>
                  </a:cubicBezTo>
                  <a:cubicBezTo>
                    <a:pt x="2225" y="311"/>
                    <a:pt x="2176" y="348"/>
                    <a:pt x="2118" y="363"/>
                  </a:cubicBezTo>
                  <a:cubicBezTo>
                    <a:pt x="1908" y="416"/>
                    <a:pt x="1708" y="499"/>
                    <a:pt x="1522" y="607"/>
                  </a:cubicBezTo>
                  <a:cubicBezTo>
                    <a:pt x="1487" y="628"/>
                    <a:pt x="1449" y="639"/>
                    <a:pt x="1409" y="639"/>
                  </a:cubicBezTo>
                  <a:cubicBezTo>
                    <a:pt x="1391" y="639"/>
                    <a:pt x="1372" y="637"/>
                    <a:pt x="1354" y="632"/>
                  </a:cubicBezTo>
                  <a:cubicBezTo>
                    <a:pt x="1309" y="620"/>
                    <a:pt x="1263" y="614"/>
                    <a:pt x="1219" y="614"/>
                  </a:cubicBezTo>
                  <a:cubicBezTo>
                    <a:pt x="892" y="614"/>
                    <a:pt x="629" y="928"/>
                    <a:pt x="718" y="1268"/>
                  </a:cubicBezTo>
                  <a:cubicBezTo>
                    <a:pt x="734" y="1325"/>
                    <a:pt x="724" y="1385"/>
                    <a:pt x="694" y="1437"/>
                  </a:cubicBezTo>
                  <a:cubicBezTo>
                    <a:pt x="585" y="1621"/>
                    <a:pt x="502" y="1823"/>
                    <a:pt x="448" y="2032"/>
                  </a:cubicBezTo>
                  <a:cubicBezTo>
                    <a:pt x="433" y="2090"/>
                    <a:pt x="397" y="2138"/>
                    <a:pt x="346" y="2169"/>
                  </a:cubicBezTo>
                  <a:cubicBezTo>
                    <a:pt x="1" y="2369"/>
                    <a:pt x="1" y="2866"/>
                    <a:pt x="346" y="3067"/>
                  </a:cubicBezTo>
                  <a:cubicBezTo>
                    <a:pt x="397" y="3097"/>
                    <a:pt x="433" y="3147"/>
                    <a:pt x="448" y="3204"/>
                  </a:cubicBezTo>
                  <a:cubicBezTo>
                    <a:pt x="502" y="3413"/>
                    <a:pt x="585" y="3614"/>
                    <a:pt x="694" y="3800"/>
                  </a:cubicBezTo>
                  <a:cubicBezTo>
                    <a:pt x="724" y="3850"/>
                    <a:pt x="734" y="3910"/>
                    <a:pt x="718" y="3967"/>
                  </a:cubicBezTo>
                  <a:cubicBezTo>
                    <a:pt x="629" y="4307"/>
                    <a:pt x="891" y="4621"/>
                    <a:pt x="1218" y="4621"/>
                  </a:cubicBezTo>
                  <a:cubicBezTo>
                    <a:pt x="1262" y="4621"/>
                    <a:pt x="1307" y="4615"/>
                    <a:pt x="1353" y="4603"/>
                  </a:cubicBezTo>
                  <a:cubicBezTo>
                    <a:pt x="1371" y="4599"/>
                    <a:pt x="1389" y="4597"/>
                    <a:pt x="1407" y="4597"/>
                  </a:cubicBezTo>
                  <a:cubicBezTo>
                    <a:pt x="1447" y="4597"/>
                    <a:pt x="1486" y="4607"/>
                    <a:pt x="1522" y="4628"/>
                  </a:cubicBezTo>
                  <a:cubicBezTo>
                    <a:pt x="1708" y="4738"/>
                    <a:pt x="1908" y="4820"/>
                    <a:pt x="2118" y="4874"/>
                  </a:cubicBezTo>
                  <a:cubicBezTo>
                    <a:pt x="2175" y="4888"/>
                    <a:pt x="2224" y="4924"/>
                    <a:pt x="2254" y="4976"/>
                  </a:cubicBezTo>
                  <a:lnTo>
                    <a:pt x="2254" y="4977"/>
                  </a:lnTo>
                  <a:cubicBezTo>
                    <a:pt x="2354" y="5150"/>
                    <a:pt x="2529" y="5236"/>
                    <a:pt x="2703" y="5236"/>
                  </a:cubicBezTo>
                  <a:cubicBezTo>
                    <a:pt x="2878" y="5236"/>
                    <a:pt x="3052" y="5150"/>
                    <a:pt x="3152" y="4977"/>
                  </a:cubicBezTo>
                  <a:lnTo>
                    <a:pt x="3152" y="4976"/>
                  </a:lnTo>
                  <a:cubicBezTo>
                    <a:pt x="3182" y="4924"/>
                    <a:pt x="3232" y="4888"/>
                    <a:pt x="3289" y="4874"/>
                  </a:cubicBezTo>
                  <a:cubicBezTo>
                    <a:pt x="3498" y="4820"/>
                    <a:pt x="3699" y="4738"/>
                    <a:pt x="3885" y="4628"/>
                  </a:cubicBezTo>
                  <a:cubicBezTo>
                    <a:pt x="3919" y="4607"/>
                    <a:pt x="3959" y="4597"/>
                    <a:pt x="3999" y="4597"/>
                  </a:cubicBezTo>
                  <a:cubicBezTo>
                    <a:pt x="4017" y="4597"/>
                    <a:pt x="4036" y="4599"/>
                    <a:pt x="4054" y="4603"/>
                  </a:cubicBezTo>
                  <a:cubicBezTo>
                    <a:pt x="4100" y="4615"/>
                    <a:pt x="4145" y="4621"/>
                    <a:pt x="4189" y="4621"/>
                  </a:cubicBezTo>
                  <a:cubicBezTo>
                    <a:pt x="4516" y="4621"/>
                    <a:pt x="4778" y="4308"/>
                    <a:pt x="4688" y="3969"/>
                  </a:cubicBezTo>
                  <a:cubicBezTo>
                    <a:pt x="4674" y="3912"/>
                    <a:pt x="4683" y="3850"/>
                    <a:pt x="4713" y="3800"/>
                  </a:cubicBezTo>
                  <a:cubicBezTo>
                    <a:pt x="4822" y="3614"/>
                    <a:pt x="4905" y="3413"/>
                    <a:pt x="4959" y="3204"/>
                  </a:cubicBezTo>
                  <a:cubicBezTo>
                    <a:pt x="4973" y="3147"/>
                    <a:pt x="5009" y="3097"/>
                    <a:pt x="5061" y="3067"/>
                  </a:cubicBezTo>
                  <a:lnTo>
                    <a:pt x="5062" y="3067"/>
                  </a:lnTo>
                  <a:cubicBezTo>
                    <a:pt x="5407" y="2867"/>
                    <a:pt x="5407" y="2369"/>
                    <a:pt x="5062" y="2169"/>
                  </a:cubicBezTo>
                  <a:cubicBezTo>
                    <a:pt x="5011" y="2138"/>
                    <a:pt x="4973" y="2090"/>
                    <a:pt x="4960" y="2032"/>
                  </a:cubicBezTo>
                  <a:cubicBezTo>
                    <a:pt x="4906" y="1823"/>
                    <a:pt x="4823" y="1621"/>
                    <a:pt x="4714" y="1437"/>
                  </a:cubicBezTo>
                  <a:cubicBezTo>
                    <a:pt x="4684" y="1385"/>
                    <a:pt x="4674" y="1325"/>
                    <a:pt x="4690" y="1268"/>
                  </a:cubicBezTo>
                  <a:cubicBezTo>
                    <a:pt x="4779" y="928"/>
                    <a:pt x="4516" y="614"/>
                    <a:pt x="4189" y="614"/>
                  </a:cubicBezTo>
                  <a:cubicBezTo>
                    <a:pt x="4145" y="614"/>
                    <a:pt x="4100" y="620"/>
                    <a:pt x="4054" y="632"/>
                  </a:cubicBezTo>
                  <a:cubicBezTo>
                    <a:pt x="4035" y="637"/>
                    <a:pt x="4016" y="639"/>
                    <a:pt x="3997" y="639"/>
                  </a:cubicBezTo>
                  <a:cubicBezTo>
                    <a:pt x="3958" y="639"/>
                    <a:pt x="3920" y="629"/>
                    <a:pt x="3886" y="607"/>
                  </a:cubicBezTo>
                  <a:cubicBezTo>
                    <a:pt x="3700" y="499"/>
                    <a:pt x="3500" y="416"/>
                    <a:pt x="3291" y="363"/>
                  </a:cubicBezTo>
                  <a:cubicBezTo>
                    <a:pt x="3232" y="348"/>
                    <a:pt x="3183" y="311"/>
                    <a:pt x="3153" y="259"/>
                  </a:cubicBezTo>
                  <a:cubicBezTo>
                    <a:pt x="3053" y="87"/>
                    <a:pt x="2878" y="1"/>
                    <a:pt x="270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2"/>
            <p:cNvSpPr/>
            <p:nvPr/>
          </p:nvSpPr>
          <p:spPr>
            <a:xfrm>
              <a:off x="2745525" y="3305400"/>
              <a:ext cx="27300" cy="27300"/>
            </a:xfrm>
            <a:custGeom>
              <a:rect b="b" l="l" r="r" t="t"/>
              <a:pathLst>
                <a:path extrusionOk="0" h="1092" w="1092">
                  <a:moveTo>
                    <a:pt x="546" y="0"/>
                  </a:moveTo>
                  <a:cubicBezTo>
                    <a:pt x="245" y="0"/>
                    <a:pt x="0" y="245"/>
                    <a:pt x="0" y="546"/>
                  </a:cubicBezTo>
                  <a:cubicBezTo>
                    <a:pt x="0" y="848"/>
                    <a:pt x="245" y="1092"/>
                    <a:pt x="546" y="1092"/>
                  </a:cubicBezTo>
                  <a:cubicBezTo>
                    <a:pt x="848" y="1092"/>
                    <a:pt x="1092" y="848"/>
                    <a:pt x="1092" y="546"/>
                  </a:cubicBezTo>
                  <a:cubicBezTo>
                    <a:pt x="1092" y="245"/>
                    <a:pt x="848" y="0"/>
                    <a:pt x="5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2"/>
            <p:cNvSpPr/>
            <p:nvPr/>
          </p:nvSpPr>
          <p:spPr>
            <a:xfrm>
              <a:off x="2793350" y="3311325"/>
              <a:ext cx="27325" cy="27325"/>
            </a:xfrm>
            <a:custGeom>
              <a:rect b="b" l="l" r="r" t="t"/>
              <a:pathLst>
                <a:path extrusionOk="0" h="1093" w="1093">
                  <a:moveTo>
                    <a:pt x="547" y="1"/>
                  </a:moveTo>
                  <a:cubicBezTo>
                    <a:pt x="244" y="1"/>
                    <a:pt x="1" y="244"/>
                    <a:pt x="1" y="547"/>
                  </a:cubicBezTo>
                  <a:cubicBezTo>
                    <a:pt x="1" y="847"/>
                    <a:pt x="244" y="1092"/>
                    <a:pt x="547" y="1092"/>
                  </a:cubicBezTo>
                  <a:cubicBezTo>
                    <a:pt x="847" y="1092"/>
                    <a:pt x="1092" y="847"/>
                    <a:pt x="1092" y="547"/>
                  </a:cubicBezTo>
                  <a:cubicBezTo>
                    <a:pt x="1092" y="244"/>
                    <a:pt x="847" y="1"/>
                    <a:pt x="5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2"/>
            <p:cNvSpPr/>
            <p:nvPr/>
          </p:nvSpPr>
          <p:spPr>
            <a:xfrm>
              <a:off x="2725725" y="3288100"/>
              <a:ext cx="14675" cy="14700"/>
            </a:xfrm>
            <a:custGeom>
              <a:rect b="b" l="l" r="r" t="t"/>
              <a:pathLst>
                <a:path extrusionOk="0" h="588" w="587">
                  <a:moveTo>
                    <a:pt x="294" y="0"/>
                  </a:moveTo>
                  <a:cubicBezTo>
                    <a:pt x="131" y="0"/>
                    <a:pt x="0" y="132"/>
                    <a:pt x="0" y="294"/>
                  </a:cubicBezTo>
                  <a:cubicBezTo>
                    <a:pt x="0" y="456"/>
                    <a:pt x="131" y="588"/>
                    <a:pt x="294" y="588"/>
                  </a:cubicBezTo>
                  <a:cubicBezTo>
                    <a:pt x="456" y="588"/>
                    <a:pt x="586" y="456"/>
                    <a:pt x="586" y="294"/>
                  </a:cubicBezTo>
                  <a:cubicBezTo>
                    <a:pt x="586" y="132"/>
                    <a:pt x="456"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2"/>
            <p:cNvSpPr/>
            <p:nvPr/>
          </p:nvSpPr>
          <p:spPr>
            <a:xfrm>
              <a:off x="2730450" y="3345075"/>
              <a:ext cx="19650" cy="14700"/>
            </a:xfrm>
            <a:custGeom>
              <a:rect b="b" l="l" r="r" t="t"/>
              <a:pathLst>
                <a:path extrusionOk="0" h="588" w="786">
                  <a:moveTo>
                    <a:pt x="393" y="0"/>
                  </a:moveTo>
                  <a:cubicBezTo>
                    <a:pt x="318" y="0"/>
                    <a:pt x="243" y="29"/>
                    <a:pt x="185" y="86"/>
                  </a:cubicBezTo>
                  <a:cubicBezTo>
                    <a:pt x="0" y="271"/>
                    <a:pt x="131" y="587"/>
                    <a:pt x="393" y="587"/>
                  </a:cubicBezTo>
                  <a:cubicBezTo>
                    <a:pt x="654" y="587"/>
                    <a:pt x="785" y="271"/>
                    <a:pt x="601" y="86"/>
                  </a:cubicBezTo>
                  <a:cubicBezTo>
                    <a:pt x="543" y="29"/>
                    <a:pt x="468" y="0"/>
                    <a:pt x="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2"/>
            <p:cNvSpPr/>
            <p:nvPr/>
          </p:nvSpPr>
          <p:spPr>
            <a:xfrm>
              <a:off x="2760850" y="3344750"/>
              <a:ext cx="31400" cy="26000"/>
            </a:xfrm>
            <a:custGeom>
              <a:rect b="b" l="l" r="r" t="t"/>
              <a:pathLst>
                <a:path extrusionOk="0" h="1040" w="1256">
                  <a:moveTo>
                    <a:pt x="694" y="1"/>
                  </a:moveTo>
                  <a:cubicBezTo>
                    <a:pt x="561" y="1"/>
                    <a:pt x="429" y="52"/>
                    <a:pt x="327" y="153"/>
                  </a:cubicBezTo>
                  <a:cubicBezTo>
                    <a:pt x="0" y="480"/>
                    <a:pt x="232" y="1040"/>
                    <a:pt x="695" y="1040"/>
                  </a:cubicBezTo>
                  <a:cubicBezTo>
                    <a:pt x="904" y="1040"/>
                    <a:pt x="1093" y="912"/>
                    <a:pt x="1175" y="719"/>
                  </a:cubicBezTo>
                  <a:cubicBezTo>
                    <a:pt x="1255" y="524"/>
                    <a:pt x="1211" y="301"/>
                    <a:pt x="1062" y="153"/>
                  </a:cubicBezTo>
                  <a:cubicBezTo>
                    <a:pt x="960" y="52"/>
                    <a:pt x="827" y="1"/>
                    <a:pt x="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2"/>
            <p:cNvSpPr/>
            <p:nvPr/>
          </p:nvSpPr>
          <p:spPr>
            <a:xfrm>
              <a:off x="2768325" y="3275925"/>
              <a:ext cx="14675" cy="14700"/>
            </a:xfrm>
            <a:custGeom>
              <a:rect b="b" l="l" r="r" t="t"/>
              <a:pathLst>
                <a:path extrusionOk="0" h="588" w="587">
                  <a:moveTo>
                    <a:pt x="293" y="0"/>
                  </a:moveTo>
                  <a:cubicBezTo>
                    <a:pt x="131" y="0"/>
                    <a:pt x="1" y="132"/>
                    <a:pt x="1" y="294"/>
                  </a:cubicBezTo>
                  <a:cubicBezTo>
                    <a:pt x="1" y="456"/>
                    <a:pt x="131" y="588"/>
                    <a:pt x="293" y="588"/>
                  </a:cubicBezTo>
                  <a:cubicBezTo>
                    <a:pt x="456" y="588"/>
                    <a:pt x="587" y="456"/>
                    <a:pt x="587" y="294"/>
                  </a:cubicBezTo>
                  <a:cubicBezTo>
                    <a:pt x="587" y="132"/>
                    <a:pt x="456" y="0"/>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22"/>
          <p:cNvGrpSpPr/>
          <p:nvPr/>
        </p:nvGrpSpPr>
        <p:grpSpPr>
          <a:xfrm>
            <a:off x="587845" y="774725"/>
            <a:ext cx="1536842" cy="793469"/>
            <a:chOff x="3014925" y="2531175"/>
            <a:chExt cx="1205650" cy="622475"/>
          </a:xfrm>
        </p:grpSpPr>
        <p:sp>
          <p:nvSpPr>
            <p:cNvPr id="1015" name="Google Shape;1015;p22"/>
            <p:cNvSpPr/>
            <p:nvPr/>
          </p:nvSpPr>
          <p:spPr>
            <a:xfrm>
              <a:off x="3303050" y="2531175"/>
              <a:ext cx="622475" cy="622475"/>
            </a:xfrm>
            <a:custGeom>
              <a:rect b="b" l="l" r="r" t="t"/>
              <a:pathLst>
                <a:path extrusionOk="0" h="24899" w="24899">
                  <a:moveTo>
                    <a:pt x="12449" y="0"/>
                  </a:moveTo>
                  <a:cubicBezTo>
                    <a:pt x="9148" y="0"/>
                    <a:pt x="5981" y="1311"/>
                    <a:pt x="3647" y="3645"/>
                  </a:cubicBezTo>
                  <a:cubicBezTo>
                    <a:pt x="1312" y="5980"/>
                    <a:pt x="0" y="9147"/>
                    <a:pt x="0" y="12449"/>
                  </a:cubicBezTo>
                  <a:cubicBezTo>
                    <a:pt x="0" y="15751"/>
                    <a:pt x="1312" y="18917"/>
                    <a:pt x="3647" y="21252"/>
                  </a:cubicBezTo>
                  <a:cubicBezTo>
                    <a:pt x="5981" y="23586"/>
                    <a:pt x="9148" y="24898"/>
                    <a:pt x="12449" y="24898"/>
                  </a:cubicBezTo>
                  <a:cubicBezTo>
                    <a:pt x="15751" y="24898"/>
                    <a:pt x="18917" y="23586"/>
                    <a:pt x="21252" y="21252"/>
                  </a:cubicBezTo>
                  <a:cubicBezTo>
                    <a:pt x="23586" y="18917"/>
                    <a:pt x="24898" y="15751"/>
                    <a:pt x="24898" y="12449"/>
                  </a:cubicBezTo>
                  <a:cubicBezTo>
                    <a:pt x="24898" y="9147"/>
                    <a:pt x="23586" y="5980"/>
                    <a:pt x="21252" y="3645"/>
                  </a:cubicBezTo>
                  <a:cubicBezTo>
                    <a:pt x="18917" y="1311"/>
                    <a:pt x="15751" y="0"/>
                    <a:pt x="124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2"/>
            <p:cNvSpPr/>
            <p:nvPr/>
          </p:nvSpPr>
          <p:spPr>
            <a:xfrm>
              <a:off x="3363425" y="2542000"/>
              <a:ext cx="501300" cy="278475"/>
            </a:xfrm>
            <a:custGeom>
              <a:rect b="b" l="l" r="r" t="t"/>
              <a:pathLst>
                <a:path extrusionOk="0" h="11139" w="20052">
                  <a:moveTo>
                    <a:pt x="13293" y="0"/>
                  </a:moveTo>
                  <a:cubicBezTo>
                    <a:pt x="12750" y="222"/>
                    <a:pt x="12218" y="451"/>
                    <a:pt x="11710" y="676"/>
                  </a:cubicBezTo>
                  <a:cubicBezTo>
                    <a:pt x="11512" y="765"/>
                    <a:pt x="11322" y="866"/>
                    <a:pt x="11136" y="977"/>
                  </a:cubicBezTo>
                  <a:cubicBezTo>
                    <a:pt x="10242" y="1511"/>
                    <a:pt x="9093" y="2468"/>
                    <a:pt x="10435" y="2890"/>
                  </a:cubicBezTo>
                  <a:cubicBezTo>
                    <a:pt x="10988" y="3065"/>
                    <a:pt x="12756" y="2790"/>
                    <a:pt x="12710" y="3745"/>
                  </a:cubicBezTo>
                  <a:cubicBezTo>
                    <a:pt x="12655" y="4872"/>
                    <a:pt x="10546" y="5123"/>
                    <a:pt x="9745" y="5348"/>
                  </a:cubicBezTo>
                  <a:cubicBezTo>
                    <a:pt x="6842" y="6167"/>
                    <a:pt x="1689" y="6763"/>
                    <a:pt x="168" y="9865"/>
                  </a:cubicBezTo>
                  <a:cubicBezTo>
                    <a:pt x="12" y="10182"/>
                    <a:pt x="0" y="10597"/>
                    <a:pt x="235" y="10862"/>
                  </a:cubicBezTo>
                  <a:cubicBezTo>
                    <a:pt x="428" y="11078"/>
                    <a:pt x="719" y="11139"/>
                    <a:pt x="1018" y="11139"/>
                  </a:cubicBezTo>
                  <a:cubicBezTo>
                    <a:pt x="1159" y="11139"/>
                    <a:pt x="1301" y="11125"/>
                    <a:pt x="1437" y="11108"/>
                  </a:cubicBezTo>
                  <a:cubicBezTo>
                    <a:pt x="5695" y="10578"/>
                    <a:pt x="9782" y="9212"/>
                    <a:pt x="13722" y="7549"/>
                  </a:cubicBezTo>
                  <a:cubicBezTo>
                    <a:pt x="15650" y="6736"/>
                    <a:pt x="17545" y="5845"/>
                    <a:pt x="19422" y="4920"/>
                  </a:cubicBezTo>
                  <a:cubicBezTo>
                    <a:pt x="19620" y="4822"/>
                    <a:pt x="19834" y="4722"/>
                    <a:pt x="20051" y="4620"/>
                  </a:cubicBezTo>
                  <a:cubicBezTo>
                    <a:pt x="18381" y="2366"/>
                    <a:pt x="16001" y="738"/>
                    <a:pt x="13293"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2"/>
            <p:cNvSpPr/>
            <p:nvPr/>
          </p:nvSpPr>
          <p:spPr>
            <a:xfrm>
              <a:off x="3322325" y="2592100"/>
              <a:ext cx="254550" cy="142475"/>
            </a:xfrm>
            <a:custGeom>
              <a:rect b="b" l="l" r="r" t="t"/>
              <a:pathLst>
                <a:path extrusionOk="0" h="5699" w="10182">
                  <a:moveTo>
                    <a:pt x="8440" y="0"/>
                  </a:moveTo>
                  <a:cubicBezTo>
                    <a:pt x="7802" y="0"/>
                    <a:pt x="7145" y="126"/>
                    <a:pt x="6789" y="219"/>
                  </a:cubicBezTo>
                  <a:cubicBezTo>
                    <a:pt x="5346" y="591"/>
                    <a:pt x="3944" y="1060"/>
                    <a:pt x="2549" y="1546"/>
                  </a:cubicBezTo>
                  <a:cubicBezTo>
                    <a:pt x="1437" y="2750"/>
                    <a:pt x="570" y="4160"/>
                    <a:pt x="0" y="5698"/>
                  </a:cubicBezTo>
                  <a:cubicBezTo>
                    <a:pt x="208" y="5544"/>
                    <a:pt x="410" y="5395"/>
                    <a:pt x="606" y="5264"/>
                  </a:cubicBezTo>
                  <a:cubicBezTo>
                    <a:pt x="2479" y="4016"/>
                    <a:pt x="4701" y="3413"/>
                    <a:pt x="6890" y="2891"/>
                  </a:cubicBezTo>
                  <a:cubicBezTo>
                    <a:pt x="7763" y="2684"/>
                    <a:pt x="10182" y="2296"/>
                    <a:pt x="10139" y="1052"/>
                  </a:cubicBezTo>
                  <a:cubicBezTo>
                    <a:pt x="10110" y="225"/>
                    <a:pt x="9291" y="0"/>
                    <a:pt x="8440"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2"/>
            <p:cNvSpPr/>
            <p:nvPr/>
          </p:nvSpPr>
          <p:spPr>
            <a:xfrm>
              <a:off x="3310950" y="2765875"/>
              <a:ext cx="614825" cy="312850"/>
            </a:xfrm>
            <a:custGeom>
              <a:rect b="b" l="l" r="r" t="t"/>
              <a:pathLst>
                <a:path extrusionOk="0" h="12514" w="24593">
                  <a:moveTo>
                    <a:pt x="24198" y="1"/>
                  </a:moveTo>
                  <a:cubicBezTo>
                    <a:pt x="23488" y="141"/>
                    <a:pt x="22776" y="480"/>
                    <a:pt x="22122" y="806"/>
                  </a:cubicBezTo>
                  <a:cubicBezTo>
                    <a:pt x="19584" y="2064"/>
                    <a:pt x="16963" y="3149"/>
                    <a:pt x="14276" y="4051"/>
                  </a:cubicBezTo>
                  <a:cubicBezTo>
                    <a:pt x="13532" y="4300"/>
                    <a:pt x="12756" y="4538"/>
                    <a:pt x="11980" y="4538"/>
                  </a:cubicBezTo>
                  <a:cubicBezTo>
                    <a:pt x="11808" y="4538"/>
                    <a:pt x="11637" y="4526"/>
                    <a:pt x="11466" y="4501"/>
                  </a:cubicBezTo>
                  <a:cubicBezTo>
                    <a:pt x="10853" y="4409"/>
                    <a:pt x="10281" y="4143"/>
                    <a:pt x="9678" y="4002"/>
                  </a:cubicBezTo>
                  <a:cubicBezTo>
                    <a:pt x="9294" y="3913"/>
                    <a:pt x="8904" y="3876"/>
                    <a:pt x="8512" y="3876"/>
                  </a:cubicBezTo>
                  <a:cubicBezTo>
                    <a:pt x="7620" y="3876"/>
                    <a:pt x="6719" y="4066"/>
                    <a:pt x="5840" y="4256"/>
                  </a:cubicBezTo>
                  <a:cubicBezTo>
                    <a:pt x="3869" y="4681"/>
                    <a:pt x="1884" y="5112"/>
                    <a:pt x="1" y="5845"/>
                  </a:cubicBezTo>
                  <a:cubicBezTo>
                    <a:pt x="138" y="6447"/>
                    <a:pt x="322" y="7039"/>
                    <a:pt x="547" y="7613"/>
                  </a:cubicBezTo>
                  <a:cubicBezTo>
                    <a:pt x="1830" y="7239"/>
                    <a:pt x="3135" y="6940"/>
                    <a:pt x="4454" y="6718"/>
                  </a:cubicBezTo>
                  <a:cubicBezTo>
                    <a:pt x="4906" y="6642"/>
                    <a:pt x="5411" y="6575"/>
                    <a:pt x="5912" y="6575"/>
                  </a:cubicBezTo>
                  <a:cubicBezTo>
                    <a:pt x="6522" y="6575"/>
                    <a:pt x="7128" y="6675"/>
                    <a:pt x="7630" y="6980"/>
                  </a:cubicBezTo>
                  <a:cubicBezTo>
                    <a:pt x="9024" y="7826"/>
                    <a:pt x="7354" y="8581"/>
                    <a:pt x="6429" y="8822"/>
                  </a:cubicBezTo>
                  <a:cubicBezTo>
                    <a:pt x="5199" y="9142"/>
                    <a:pt x="3925" y="9263"/>
                    <a:pt x="2685" y="9541"/>
                  </a:cubicBezTo>
                  <a:cubicBezTo>
                    <a:pt x="2413" y="9602"/>
                    <a:pt x="2053" y="9688"/>
                    <a:pt x="1668" y="9806"/>
                  </a:cubicBezTo>
                  <a:cubicBezTo>
                    <a:pt x="2323" y="10818"/>
                    <a:pt x="3119" y="11730"/>
                    <a:pt x="4036" y="12514"/>
                  </a:cubicBezTo>
                  <a:cubicBezTo>
                    <a:pt x="5001" y="12300"/>
                    <a:pt x="5958" y="12061"/>
                    <a:pt x="6910" y="11796"/>
                  </a:cubicBezTo>
                  <a:cubicBezTo>
                    <a:pt x="8163" y="11445"/>
                    <a:pt x="9428" y="11039"/>
                    <a:pt x="10479" y="10274"/>
                  </a:cubicBezTo>
                  <a:cubicBezTo>
                    <a:pt x="11792" y="9319"/>
                    <a:pt x="12713" y="7849"/>
                    <a:pt x="14154" y="7100"/>
                  </a:cubicBezTo>
                  <a:cubicBezTo>
                    <a:pt x="15016" y="6652"/>
                    <a:pt x="15996" y="6500"/>
                    <a:pt x="16946" y="6297"/>
                  </a:cubicBezTo>
                  <a:cubicBezTo>
                    <a:pt x="19555" y="5735"/>
                    <a:pt x="22056" y="4746"/>
                    <a:pt x="24343" y="3368"/>
                  </a:cubicBezTo>
                  <a:cubicBezTo>
                    <a:pt x="24423" y="3320"/>
                    <a:pt x="24502" y="3272"/>
                    <a:pt x="24582" y="3222"/>
                  </a:cubicBezTo>
                  <a:cubicBezTo>
                    <a:pt x="24592" y="2412"/>
                    <a:pt x="24523" y="1605"/>
                    <a:pt x="24377" y="808"/>
                  </a:cubicBezTo>
                  <a:cubicBezTo>
                    <a:pt x="24327" y="535"/>
                    <a:pt x="24264" y="267"/>
                    <a:pt x="24198"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2"/>
            <p:cNvSpPr/>
            <p:nvPr/>
          </p:nvSpPr>
          <p:spPr>
            <a:xfrm>
              <a:off x="3647525" y="2694150"/>
              <a:ext cx="256925" cy="117950"/>
            </a:xfrm>
            <a:custGeom>
              <a:rect b="b" l="l" r="r" t="t"/>
              <a:pathLst>
                <a:path extrusionOk="0" h="4718" w="10277">
                  <a:moveTo>
                    <a:pt x="9617" y="1"/>
                  </a:moveTo>
                  <a:cubicBezTo>
                    <a:pt x="9237" y="207"/>
                    <a:pt x="8872" y="443"/>
                    <a:pt x="8610" y="567"/>
                  </a:cubicBezTo>
                  <a:cubicBezTo>
                    <a:pt x="6996" y="1326"/>
                    <a:pt x="5356" y="2030"/>
                    <a:pt x="3693" y="2682"/>
                  </a:cubicBezTo>
                  <a:cubicBezTo>
                    <a:pt x="2794" y="3034"/>
                    <a:pt x="1758" y="3285"/>
                    <a:pt x="860" y="3700"/>
                  </a:cubicBezTo>
                  <a:cubicBezTo>
                    <a:pt x="677" y="3783"/>
                    <a:pt x="498" y="3876"/>
                    <a:pt x="326" y="3978"/>
                  </a:cubicBezTo>
                  <a:cubicBezTo>
                    <a:pt x="168" y="4071"/>
                    <a:pt x="1" y="4214"/>
                    <a:pt x="22" y="4396"/>
                  </a:cubicBezTo>
                  <a:cubicBezTo>
                    <a:pt x="37" y="4527"/>
                    <a:pt x="153" y="4627"/>
                    <a:pt x="279" y="4666"/>
                  </a:cubicBezTo>
                  <a:cubicBezTo>
                    <a:pt x="402" y="4704"/>
                    <a:pt x="545" y="4718"/>
                    <a:pt x="693" y="4718"/>
                  </a:cubicBezTo>
                  <a:cubicBezTo>
                    <a:pt x="927" y="4718"/>
                    <a:pt x="1172" y="4683"/>
                    <a:pt x="1370" y="4654"/>
                  </a:cubicBezTo>
                  <a:cubicBezTo>
                    <a:pt x="3064" y="4406"/>
                    <a:pt x="4757" y="4091"/>
                    <a:pt x="6376" y="3528"/>
                  </a:cubicBezTo>
                  <a:cubicBezTo>
                    <a:pt x="7776" y="3041"/>
                    <a:pt x="9125" y="2361"/>
                    <a:pt x="10277" y="1430"/>
                  </a:cubicBezTo>
                  <a:cubicBezTo>
                    <a:pt x="10088" y="940"/>
                    <a:pt x="9867" y="462"/>
                    <a:pt x="9617"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2"/>
            <p:cNvSpPr/>
            <p:nvPr/>
          </p:nvSpPr>
          <p:spPr>
            <a:xfrm>
              <a:off x="3492775" y="2908175"/>
              <a:ext cx="425750" cy="245475"/>
            </a:xfrm>
            <a:custGeom>
              <a:rect b="b" l="l" r="r" t="t"/>
              <a:pathLst>
                <a:path extrusionOk="0" h="9819" w="17030">
                  <a:moveTo>
                    <a:pt x="17030" y="0"/>
                  </a:moveTo>
                  <a:lnTo>
                    <a:pt x="17030" y="0"/>
                  </a:lnTo>
                  <a:cubicBezTo>
                    <a:pt x="16719" y="158"/>
                    <a:pt x="16414" y="350"/>
                    <a:pt x="16152" y="461"/>
                  </a:cubicBezTo>
                  <a:cubicBezTo>
                    <a:pt x="13962" y="1397"/>
                    <a:pt x="11643" y="1968"/>
                    <a:pt x="9388" y="2716"/>
                  </a:cubicBezTo>
                  <a:cubicBezTo>
                    <a:pt x="8611" y="2975"/>
                    <a:pt x="7791" y="3291"/>
                    <a:pt x="7328" y="3966"/>
                  </a:cubicBezTo>
                  <a:cubicBezTo>
                    <a:pt x="6875" y="4623"/>
                    <a:pt x="6847" y="5514"/>
                    <a:pt x="6354" y="6143"/>
                  </a:cubicBezTo>
                  <a:cubicBezTo>
                    <a:pt x="5942" y="6667"/>
                    <a:pt x="5281" y="6918"/>
                    <a:pt x="4653" y="7146"/>
                  </a:cubicBezTo>
                  <a:lnTo>
                    <a:pt x="1" y="8828"/>
                  </a:lnTo>
                  <a:cubicBezTo>
                    <a:pt x="1542" y="9484"/>
                    <a:pt x="3194" y="9818"/>
                    <a:pt x="4854" y="9818"/>
                  </a:cubicBezTo>
                  <a:cubicBezTo>
                    <a:pt x="5608" y="9818"/>
                    <a:pt x="6365" y="9750"/>
                    <a:pt x="7113" y="9610"/>
                  </a:cubicBezTo>
                  <a:cubicBezTo>
                    <a:pt x="12205" y="8674"/>
                    <a:pt x="15997" y="4762"/>
                    <a:pt x="17030" y="0"/>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2"/>
            <p:cNvSpPr/>
            <p:nvPr/>
          </p:nvSpPr>
          <p:spPr>
            <a:xfrm>
              <a:off x="3014925" y="2621400"/>
              <a:ext cx="1205650" cy="442025"/>
            </a:xfrm>
            <a:custGeom>
              <a:rect b="b" l="l" r="r" t="t"/>
              <a:pathLst>
                <a:path extrusionOk="0" h="17681" w="48226">
                  <a:moveTo>
                    <a:pt x="40489" y="0"/>
                  </a:moveTo>
                  <a:cubicBezTo>
                    <a:pt x="38431" y="0"/>
                    <a:pt x="35999" y="203"/>
                    <a:pt x="33315" y="605"/>
                  </a:cubicBezTo>
                  <a:cubicBezTo>
                    <a:pt x="33607" y="919"/>
                    <a:pt x="34790" y="2255"/>
                    <a:pt x="35429" y="3944"/>
                  </a:cubicBezTo>
                  <a:cubicBezTo>
                    <a:pt x="36071" y="3885"/>
                    <a:pt x="36646" y="3855"/>
                    <a:pt x="37146" y="3855"/>
                  </a:cubicBezTo>
                  <a:cubicBezTo>
                    <a:pt x="38419" y="3855"/>
                    <a:pt x="39197" y="4049"/>
                    <a:pt x="39315" y="4458"/>
                  </a:cubicBezTo>
                  <a:cubicBezTo>
                    <a:pt x="39689" y="5770"/>
                    <a:pt x="33125" y="8794"/>
                    <a:pt x="24652" y="11213"/>
                  </a:cubicBezTo>
                  <a:cubicBezTo>
                    <a:pt x="18820" y="12880"/>
                    <a:pt x="13605" y="13825"/>
                    <a:pt x="10799" y="13825"/>
                  </a:cubicBezTo>
                  <a:cubicBezTo>
                    <a:pt x="9528" y="13825"/>
                    <a:pt x="8752" y="13631"/>
                    <a:pt x="8635" y="13223"/>
                  </a:cubicBezTo>
                  <a:cubicBezTo>
                    <a:pt x="8472" y="12651"/>
                    <a:pt x="9622" y="11758"/>
                    <a:pt x="11670" y="10729"/>
                  </a:cubicBezTo>
                  <a:cubicBezTo>
                    <a:pt x="11606" y="10238"/>
                    <a:pt x="11361" y="8141"/>
                    <a:pt x="11684" y="6786"/>
                  </a:cubicBezTo>
                  <a:lnTo>
                    <a:pt x="11684" y="6786"/>
                  </a:lnTo>
                  <a:cubicBezTo>
                    <a:pt x="4522" y="9881"/>
                    <a:pt x="0" y="13272"/>
                    <a:pt x="639" y="15506"/>
                  </a:cubicBezTo>
                  <a:cubicBezTo>
                    <a:pt x="1056" y="16965"/>
                    <a:pt x="3599" y="17680"/>
                    <a:pt x="7462" y="17680"/>
                  </a:cubicBezTo>
                  <a:cubicBezTo>
                    <a:pt x="12089" y="17680"/>
                    <a:pt x="18609" y="16653"/>
                    <a:pt x="25633" y="14646"/>
                  </a:cubicBezTo>
                  <a:cubicBezTo>
                    <a:pt x="38521" y="10966"/>
                    <a:pt x="48226" y="5381"/>
                    <a:pt x="47309" y="2175"/>
                  </a:cubicBezTo>
                  <a:cubicBezTo>
                    <a:pt x="46893" y="715"/>
                    <a:pt x="44350" y="0"/>
                    <a:pt x="404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2"/>
            <p:cNvSpPr/>
            <p:nvPr/>
          </p:nvSpPr>
          <p:spPr>
            <a:xfrm>
              <a:off x="3102750" y="2655100"/>
              <a:ext cx="1024325" cy="370725"/>
            </a:xfrm>
            <a:custGeom>
              <a:rect b="b" l="l" r="r" t="t"/>
              <a:pathLst>
                <a:path extrusionOk="0" h="14829" w="40973">
                  <a:moveTo>
                    <a:pt x="35640" y="0"/>
                  </a:moveTo>
                  <a:cubicBezTo>
                    <a:pt x="33462" y="0"/>
                    <a:pt x="31333" y="290"/>
                    <a:pt x="30895" y="353"/>
                  </a:cubicBezTo>
                  <a:cubicBezTo>
                    <a:pt x="30838" y="361"/>
                    <a:pt x="30782" y="383"/>
                    <a:pt x="30733" y="417"/>
                  </a:cubicBezTo>
                  <a:cubicBezTo>
                    <a:pt x="30879" y="623"/>
                    <a:pt x="31031" y="854"/>
                    <a:pt x="31180" y="1102"/>
                  </a:cubicBezTo>
                  <a:cubicBezTo>
                    <a:pt x="32500" y="920"/>
                    <a:pt x="34156" y="782"/>
                    <a:pt x="35682" y="782"/>
                  </a:cubicBezTo>
                  <a:cubicBezTo>
                    <a:pt x="37780" y="782"/>
                    <a:pt x="39632" y="1042"/>
                    <a:pt x="40024" y="1804"/>
                  </a:cubicBezTo>
                  <a:cubicBezTo>
                    <a:pt x="40117" y="1983"/>
                    <a:pt x="40108" y="2192"/>
                    <a:pt x="40000" y="2447"/>
                  </a:cubicBezTo>
                  <a:cubicBezTo>
                    <a:pt x="39152" y="4413"/>
                    <a:pt x="32943" y="7953"/>
                    <a:pt x="20978" y="11429"/>
                  </a:cubicBezTo>
                  <a:cubicBezTo>
                    <a:pt x="14228" y="13390"/>
                    <a:pt x="9372" y="14035"/>
                    <a:pt x="6121" y="14035"/>
                  </a:cubicBezTo>
                  <a:cubicBezTo>
                    <a:pt x="2837" y="14035"/>
                    <a:pt x="1189" y="13377"/>
                    <a:pt x="876" y="12751"/>
                  </a:cubicBezTo>
                  <a:cubicBezTo>
                    <a:pt x="843" y="12693"/>
                    <a:pt x="857" y="12582"/>
                    <a:pt x="912" y="12446"/>
                  </a:cubicBezTo>
                  <a:cubicBezTo>
                    <a:pt x="1532" y="10918"/>
                    <a:pt x="5218" y="8765"/>
                    <a:pt x="8028" y="7896"/>
                  </a:cubicBezTo>
                  <a:cubicBezTo>
                    <a:pt x="8015" y="7643"/>
                    <a:pt x="8008" y="7375"/>
                    <a:pt x="8010" y="7103"/>
                  </a:cubicBezTo>
                  <a:cubicBezTo>
                    <a:pt x="8006" y="7103"/>
                    <a:pt x="8002" y="7102"/>
                    <a:pt x="7998" y="7102"/>
                  </a:cubicBezTo>
                  <a:cubicBezTo>
                    <a:pt x="7965" y="7102"/>
                    <a:pt x="7933" y="7108"/>
                    <a:pt x="7901" y="7117"/>
                  </a:cubicBezTo>
                  <a:cubicBezTo>
                    <a:pt x="4521" y="8134"/>
                    <a:pt x="846" y="10534"/>
                    <a:pt x="188" y="12153"/>
                  </a:cubicBezTo>
                  <a:cubicBezTo>
                    <a:pt x="1" y="12615"/>
                    <a:pt x="87" y="12940"/>
                    <a:pt x="185" y="13115"/>
                  </a:cubicBezTo>
                  <a:cubicBezTo>
                    <a:pt x="651" y="14046"/>
                    <a:pt x="2547" y="14828"/>
                    <a:pt x="6143" y="14828"/>
                  </a:cubicBezTo>
                  <a:cubicBezTo>
                    <a:pt x="9555" y="14828"/>
                    <a:pt x="14498" y="14123"/>
                    <a:pt x="21197" y="12178"/>
                  </a:cubicBezTo>
                  <a:cubicBezTo>
                    <a:pt x="31933" y="9059"/>
                    <a:pt x="39596" y="5360"/>
                    <a:pt x="40717" y="2753"/>
                  </a:cubicBezTo>
                  <a:cubicBezTo>
                    <a:pt x="40972" y="2162"/>
                    <a:pt x="40859" y="1715"/>
                    <a:pt x="40720" y="1444"/>
                  </a:cubicBezTo>
                  <a:cubicBezTo>
                    <a:pt x="40130" y="300"/>
                    <a:pt x="37859" y="0"/>
                    <a:pt x="356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3" name="Google Shape;1023;p22"/>
          <p:cNvGrpSpPr/>
          <p:nvPr/>
        </p:nvGrpSpPr>
        <p:grpSpPr>
          <a:xfrm>
            <a:off x="7002450" y="1025938"/>
            <a:ext cx="1542775" cy="1460925"/>
            <a:chOff x="4550150" y="1655625"/>
            <a:chExt cx="1542775" cy="1460925"/>
          </a:xfrm>
        </p:grpSpPr>
        <p:sp>
          <p:nvSpPr>
            <p:cNvPr id="1024" name="Google Shape;1024;p22"/>
            <p:cNvSpPr/>
            <p:nvPr/>
          </p:nvSpPr>
          <p:spPr>
            <a:xfrm>
              <a:off x="4785250" y="2505675"/>
              <a:ext cx="194725" cy="194750"/>
            </a:xfrm>
            <a:custGeom>
              <a:rect b="b" l="l" r="r" t="t"/>
              <a:pathLst>
                <a:path extrusionOk="0" h="7790" w="7789">
                  <a:moveTo>
                    <a:pt x="4740" y="1"/>
                  </a:moveTo>
                  <a:cubicBezTo>
                    <a:pt x="4740" y="1"/>
                    <a:pt x="1666" y="261"/>
                    <a:pt x="0" y="1927"/>
                  </a:cubicBezTo>
                  <a:lnTo>
                    <a:pt x="2931" y="4857"/>
                  </a:lnTo>
                  <a:lnTo>
                    <a:pt x="5863" y="7789"/>
                  </a:lnTo>
                  <a:cubicBezTo>
                    <a:pt x="7528" y="6122"/>
                    <a:pt x="7789" y="3050"/>
                    <a:pt x="7789" y="3050"/>
                  </a:cubicBezTo>
                  <a:lnTo>
                    <a:pt x="6264" y="1526"/>
                  </a:lnTo>
                  <a:lnTo>
                    <a:pt x="47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2"/>
            <p:cNvSpPr/>
            <p:nvPr/>
          </p:nvSpPr>
          <p:spPr>
            <a:xfrm>
              <a:off x="4635325" y="2173650"/>
              <a:ext cx="487275" cy="250825"/>
            </a:xfrm>
            <a:custGeom>
              <a:rect b="b" l="l" r="r" t="t"/>
              <a:pathLst>
                <a:path extrusionOk="0" h="10033" w="19491">
                  <a:moveTo>
                    <a:pt x="16408" y="1"/>
                  </a:moveTo>
                  <a:cubicBezTo>
                    <a:pt x="12819" y="1"/>
                    <a:pt x="6600" y="1274"/>
                    <a:pt x="502" y="8590"/>
                  </a:cubicBezTo>
                  <a:cubicBezTo>
                    <a:pt x="0" y="9192"/>
                    <a:pt x="485" y="10033"/>
                    <a:pt x="1177" y="10033"/>
                  </a:cubicBezTo>
                  <a:cubicBezTo>
                    <a:pt x="1281" y="10033"/>
                    <a:pt x="1390" y="10014"/>
                    <a:pt x="1500" y="9972"/>
                  </a:cubicBezTo>
                  <a:cubicBezTo>
                    <a:pt x="3332" y="9278"/>
                    <a:pt x="5764" y="8591"/>
                    <a:pt x="8212" y="8591"/>
                  </a:cubicBezTo>
                  <a:cubicBezTo>
                    <a:pt x="9804" y="8591"/>
                    <a:pt x="11404" y="8882"/>
                    <a:pt x="12849" y="9650"/>
                  </a:cubicBezTo>
                  <a:lnTo>
                    <a:pt x="19490" y="363"/>
                  </a:lnTo>
                  <a:cubicBezTo>
                    <a:pt x="19490" y="363"/>
                    <a:pt x="18324" y="1"/>
                    <a:pt x="1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2"/>
            <p:cNvSpPr/>
            <p:nvPr/>
          </p:nvSpPr>
          <p:spPr>
            <a:xfrm>
              <a:off x="5237675" y="2544075"/>
              <a:ext cx="321100" cy="479875"/>
            </a:xfrm>
            <a:custGeom>
              <a:rect b="b" l="l" r="r" t="t"/>
              <a:pathLst>
                <a:path extrusionOk="0" h="19195" w="12844">
                  <a:moveTo>
                    <a:pt x="9850" y="0"/>
                  </a:moveTo>
                  <a:lnTo>
                    <a:pt x="562" y="6641"/>
                  </a:lnTo>
                  <a:cubicBezTo>
                    <a:pt x="2512" y="10309"/>
                    <a:pt x="1386" y="14965"/>
                    <a:pt x="240" y="17990"/>
                  </a:cubicBezTo>
                  <a:cubicBezTo>
                    <a:pt x="0" y="18625"/>
                    <a:pt x="509" y="19195"/>
                    <a:pt x="1071" y="19195"/>
                  </a:cubicBezTo>
                  <a:cubicBezTo>
                    <a:pt x="1258" y="19195"/>
                    <a:pt x="1450" y="19132"/>
                    <a:pt x="1622" y="18988"/>
                  </a:cubicBezTo>
                  <a:cubicBezTo>
                    <a:pt x="12843" y="9638"/>
                    <a:pt x="9850" y="0"/>
                    <a:pt x="98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2"/>
            <p:cNvSpPr/>
            <p:nvPr/>
          </p:nvSpPr>
          <p:spPr>
            <a:xfrm>
              <a:off x="5237675" y="2544025"/>
              <a:ext cx="256950" cy="479850"/>
            </a:xfrm>
            <a:custGeom>
              <a:rect b="b" l="l" r="r" t="t"/>
              <a:pathLst>
                <a:path extrusionOk="0" h="19194" w="10278">
                  <a:moveTo>
                    <a:pt x="9849" y="1"/>
                  </a:moveTo>
                  <a:lnTo>
                    <a:pt x="562" y="6643"/>
                  </a:lnTo>
                  <a:cubicBezTo>
                    <a:pt x="2512" y="10311"/>
                    <a:pt x="1386" y="14967"/>
                    <a:pt x="240" y="17992"/>
                  </a:cubicBezTo>
                  <a:cubicBezTo>
                    <a:pt x="0" y="18626"/>
                    <a:pt x="508" y="19193"/>
                    <a:pt x="1069" y="19193"/>
                  </a:cubicBezTo>
                  <a:cubicBezTo>
                    <a:pt x="1141" y="19193"/>
                    <a:pt x="1214" y="19184"/>
                    <a:pt x="1287" y="19164"/>
                  </a:cubicBezTo>
                  <a:cubicBezTo>
                    <a:pt x="2533" y="16815"/>
                    <a:pt x="3812" y="13519"/>
                    <a:pt x="3453" y="10338"/>
                  </a:cubicBezTo>
                  <a:cubicBezTo>
                    <a:pt x="3307" y="9039"/>
                    <a:pt x="3921" y="7772"/>
                    <a:pt x="5011" y="7050"/>
                  </a:cubicBezTo>
                  <a:lnTo>
                    <a:pt x="10203" y="3601"/>
                  </a:lnTo>
                  <a:cubicBezTo>
                    <a:pt x="10277" y="1381"/>
                    <a:pt x="9849" y="1"/>
                    <a:pt x="98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2"/>
            <p:cNvSpPr/>
            <p:nvPr/>
          </p:nvSpPr>
          <p:spPr>
            <a:xfrm>
              <a:off x="4639800" y="2173700"/>
              <a:ext cx="482800" cy="250775"/>
            </a:xfrm>
            <a:custGeom>
              <a:rect b="b" l="l" r="r" t="t"/>
              <a:pathLst>
                <a:path extrusionOk="0" h="10031" w="19312">
                  <a:moveTo>
                    <a:pt x="16229" y="0"/>
                  </a:moveTo>
                  <a:cubicBezTo>
                    <a:pt x="16062" y="0"/>
                    <a:pt x="15889" y="3"/>
                    <a:pt x="15711" y="9"/>
                  </a:cubicBezTo>
                  <a:lnTo>
                    <a:pt x="12263" y="5201"/>
                  </a:lnTo>
                  <a:cubicBezTo>
                    <a:pt x="11611" y="6183"/>
                    <a:pt x="10516" y="6779"/>
                    <a:pt x="9354" y="6779"/>
                  </a:cubicBezTo>
                  <a:cubicBezTo>
                    <a:pt x="9228" y="6779"/>
                    <a:pt x="9101" y="6772"/>
                    <a:pt x="8974" y="6757"/>
                  </a:cubicBezTo>
                  <a:cubicBezTo>
                    <a:pt x="8604" y="6716"/>
                    <a:pt x="8233" y="6696"/>
                    <a:pt x="7862" y="6696"/>
                  </a:cubicBezTo>
                  <a:cubicBezTo>
                    <a:pt x="5040" y="6696"/>
                    <a:pt x="2224" y="7823"/>
                    <a:pt x="148" y="8923"/>
                  </a:cubicBezTo>
                  <a:cubicBezTo>
                    <a:pt x="1" y="9461"/>
                    <a:pt x="429" y="10031"/>
                    <a:pt x="998" y="10031"/>
                  </a:cubicBezTo>
                  <a:cubicBezTo>
                    <a:pt x="1102" y="10031"/>
                    <a:pt x="1211" y="10012"/>
                    <a:pt x="1321" y="9970"/>
                  </a:cubicBezTo>
                  <a:cubicBezTo>
                    <a:pt x="3153" y="9276"/>
                    <a:pt x="5585" y="8589"/>
                    <a:pt x="8033" y="8589"/>
                  </a:cubicBezTo>
                  <a:cubicBezTo>
                    <a:pt x="9625" y="8589"/>
                    <a:pt x="11225" y="8880"/>
                    <a:pt x="12670" y="9648"/>
                  </a:cubicBezTo>
                  <a:lnTo>
                    <a:pt x="19311" y="361"/>
                  </a:lnTo>
                  <a:cubicBezTo>
                    <a:pt x="19311" y="361"/>
                    <a:pt x="18143" y="0"/>
                    <a:pt x="162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2"/>
            <p:cNvSpPr/>
            <p:nvPr/>
          </p:nvSpPr>
          <p:spPr>
            <a:xfrm>
              <a:off x="4889075" y="1655625"/>
              <a:ext cx="1203850" cy="1121925"/>
            </a:xfrm>
            <a:custGeom>
              <a:rect b="b" l="l" r="r" t="t"/>
              <a:pathLst>
                <a:path extrusionOk="0" h="44877" w="48154">
                  <a:moveTo>
                    <a:pt x="38035" y="0"/>
                  </a:moveTo>
                  <a:cubicBezTo>
                    <a:pt x="33706" y="0"/>
                    <a:pt x="27570" y="1225"/>
                    <a:pt x="21473" y="6596"/>
                  </a:cubicBezTo>
                  <a:cubicBezTo>
                    <a:pt x="10266" y="16468"/>
                    <a:pt x="1" y="33418"/>
                    <a:pt x="1" y="33418"/>
                  </a:cubicBezTo>
                  <a:lnTo>
                    <a:pt x="5730" y="39147"/>
                  </a:lnTo>
                  <a:lnTo>
                    <a:pt x="11459" y="44876"/>
                  </a:lnTo>
                  <a:cubicBezTo>
                    <a:pt x="11459" y="44876"/>
                    <a:pt x="28410" y="34611"/>
                    <a:pt x="38283" y="23406"/>
                  </a:cubicBezTo>
                  <a:cubicBezTo>
                    <a:pt x="48153" y="12199"/>
                    <a:pt x="44019" y="860"/>
                    <a:pt x="44019" y="860"/>
                  </a:cubicBezTo>
                  <a:cubicBezTo>
                    <a:pt x="44019" y="860"/>
                    <a:pt x="41661" y="0"/>
                    <a:pt x="380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2"/>
            <p:cNvSpPr/>
            <p:nvPr/>
          </p:nvSpPr>
          <p:spPr>
            <a:xfrm>
              <a:off x="4889075" y="1804500"/>
              <a:ext cx="1125725" cy="973050"/>
            </a:xfrm>
            <a:custGeom>
              <a:rect b="b" l="l" r="r" t="t"/>
              <a:pathLst>
                <a:path extrusionOk="0" h="38922" w="45029">
                  <a:moveTo>
                    <a:pt x="44858" y="1"/>
                  </a:moveTo>
                  <a:cubicBezTo>
                    <a:pt x="44441" y="4058"/>
                    <a:pt x="42844" y="9140"/>
                    <a:pt x="38387" y="14198"/>
                  </a:cubicBezTo>
                  <a:cubicBezTo>
                    <a:pt x="32590" y="20781"/>
                    <a:pt x="24349" y="27038"/>
                    <a:pt x="18535" y="31081"/>
                  </a:cubicBezTo>
                  <a:cubicBezTo>
                    <a:pt x="16821" y="32273"/>
                    <a:pt x="14844" y="32856"/>
                    <a:pt x="12876" y="32856"/>
                  </a:cubicBezTo>
                  <a:cubicBezTo>
                    <a:pt x="10310" y="32856"/>
                    <a:pt x="7761" y="31865"/>
                    <a:pt x="5836" y="29940"/>
                  </a:cubicBezTo>
                  <a:lnTo>
                    <a:pt x="1299" y="25402"/>
                  </a:lnTo>
                  <a:cubicBezTo>
                    <a:pt x="464" y="26699"/>
                    <a:pt x="1" y="27463"/>
                    <a:pt x="1" y="27463"/>
                  </a:cubicBezTo>
                  <a:lnTo>
                    <a:pt x="5730" y="33192"/>
                  </a:lnTo>
                  <a:lnTo>
                    <a:pt x="11459" y="38921"/>
                  </a:lnTo>
                  <a:cubicBezTo>
                    <a:pt x="11459" y="38921"/>
                    <a:pt x="28410" y="28656"/>
                    <a:pt x="38283" y="17451"/>
                  </a:cubicBezTo>
                  <a:cubicBezTo>
                    <a:pt x="44034" y="10921"/>
                    <a:pt x="45028" y="4350"/>
                    <a:pt x="44858" y="1"/>
                  </a:cubicBezTo>
                  <a:close/>
                </a:path>
              </a:pathLst>
            </a:custGeom>
            <a:solidFill>
              <a:srgbClr val="E8C6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2"/>
            <p:cNvSpPr/>
            <p:nvPr/>
          </p:nvSpPr>
          <p:spPr>
            <a:xfrm>
              <a:off x="4966250" y="2686675"/>
              <a:ext cx="194725" cy="194725"/>
            </a:xfrm>
            <a:custGeom>
              <a:rect b="b" l="l" r="r" t="t"/>
              <a:pathLst>
                <a:path extrusionOk="0" h="7789" w="7789">
                  <a:moveTo>
                    <a:pt x="4738" y="1"/>
                  </a:moveTo>
                  <a:cubicBezTo>
                    <a:pt x="4738" y="1"/>
                    <a:pt x="1666" y="261"/>
                    <a:pt x="0" y="1927"/>
                  </a:cubicBezTo>
                  <a:lnTo>
                    <a:pt x="2931" y="4859"/>
                  </a:lnTo>
                  <a:lnTo>
                    <a:pt x="5862" y="7789"/>
                  </a:lnTo>
                  <a:cubicBezTo>
                    <a:pt x="7528" y="6123"/>
                    <a:pt x="7789" y="3051"/>
                    <a:pt x="7789" y="3051"/>
                  </a:cubicBezTo>
                  <a:lnTo>
                    <a:pt x="6263" y="1526"/>
                  </a:lnTo>
                  <a:lnTo>
                    <a:pt x="47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2"/>
            <p:cNvSpPr/>
            <p:nvPr/>
          </p:nvSpPr>
          <p:spPr>
            <a:xfrm>
              <a:off x="4914500" y="2356025"/>
              <a:ext cx="402875" cy="370925"/>
            </a:xfrm>
            <a:custGeom>
              <a:rect b="b" l="l" r="r" t="t"/>
              <a:pathLst>
                <a:path extrusionOk="0" h="14837" w="16115">
                  <a:moveTo>
                    <a:pt x="14846" y="0"/>
                  </a:moveTo>
                  <a:cubicBezTo>
                    <a:pt x="14678" y="0"/>
                    <a:pt x="14500" y="43"/>
                    <a:pt x="14324" y="139"/>
                  </a:cubicBezTo>
                  <a:cubicBezTo>
                    <a:pt x="11742" y="1555"/>
                    <a:pt x="9373" y="3330"/>
                    <a:pt x="7288" y="5410"/>
                  </a:cubicBezTo>
                  <a:cubicBezTo>
                    <a:pt x="2562" y="10136"/>
                    <a:pt x="1" y="13083"/>
                    <a:pt x="1380" y="14464"/>
                  </a:cubicBezTo>
                  <a:cubicBezTo>
                    <a:pt x="1632" y="14716"/>
                    <a:pt x="1937" y="14837"/>
                    <a:pt x="2294" y="14837"/>
                  </a:cubicBezTo>
                  <a:cubicBezTo>
                    <a:pt x="3897" y="14837"/>
                    <a:pt x="6572" y="12419"/>
                    <a:pt x="10434" y="8556"/>
                  </a:cubicBezTo>
                  <a:cubicBezTo>
                    <a:pt x="12514" y="6471"/>
                    <a:pt x="14289" y="4102"/>
                    <a:pt x="15705" y="1521"/>
                  </a:cubicBezTo>
                  <a:cubicBezTo>
                    <a:pt x="16114" y="773"/>
                    <a:pt x="15562" y="0"/>
                    <a:pt x="148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2"/>
            <p:cNvSpPr/>
            <p:nvPr/>
          </p:nvSpPr>
          <p:spPr>
            <a:xfrm>
              <a:off x="4914550" y="2374375"/>
              <a:ext cx="377700" cy="352575"/>
            </a:xfrm>
            <a:custGeom>
              <a:rect b="b" l="l" r="r" t="t"/>
              <a:pathLst>
                <a:path extrusionOk="0" h="14103" w="15108">
                  <a:moveTo>
                    <a:pt x="13284" y="1"/>
                  </a:moveTo>
                  <a:lnTo>
                    <a:pt x="13284" y="1"/>
                  </a:lnTo>
                  <a:cubicBezTo>
                    <a:pt x="11548" y="1042"/>
                    <a:pt x="9397" y="2564"/>
                    <a:pt x="7287" y="4676"/>
                  </a:cubicBezTo>
                  <a:cubicBezTo>
                    <a:pt x="2561" y="9402"/>
                    <a:pt x="0" y="12349"/>
                    <a:pt x="1379" y="13730"/>
                  </a:cubicBezTo>
                  <a:cubicBezTo>
                    <a:pt x="1631" y="13982"/>
                    <a:pt x="1935" y="14103"/>
                    <a:pt x="2293" y="14103"/>
                  </a:cubicBezTo>
                  <a:cubicBezTo>
                    <a:pt x="3895" y="14103"/>
                    <a:pt x="6570" y="11685"/>
                    <a:pt x="10432" y="7822"/>
                  </a:cubicBezTo>
                  <a:cubicBezTo>
                    <a:pt x="12544" y="5711"/>
                    <a:pt x="14067" y="3560"/>
                    <a:pt x="15107" y="1825"/>
                  </a:cubicBezTo>
                  <a:lnTo>
                    <a:pt x="15107" y="1825"/>
                  </a:lnTo>
                  <a:cubicBezTo>
                    <a:pt x="13971" y="3331"/>
                    <a:pt x="12734" y="4756"/>
                    <a:pt x="11401" y="6091"/>
                  </a:cubicBezTo>
                  <a:cubicBezTo>
                    <a:pt x="7372" y="10119"/>
                    <a:pt x="4670" y="12609"/>
                    <a:pt x="3313" y="12609"/>
                  </a:cubicBezTo>
                  <a:cubicBezTo>
                    <a:pt x="3078" y="12609"/>
                    <a:pt x="2883" y="12534"/>
                    <a:pt x="2729" y="12379"/>
                  </a:cubicBezTo>
                  <a:cubicBezTo>
                    <a:pt x="1685" y="11335"/>
                    <a:pt x="4293" y="8434"/>
                    <a:pt x="9019" y="3709"/>
                  </a:cubicBezTo>
                  <a:cubicBezTo>
                    <a:pt x="10354" y="2375"/>
                    <a:pt x="11779" y="1137"/>
                    <a:pt x="132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2"/>
            <p:cNvSpPr/>
            <p:nvPr/>
          </p:nvSpPr>
          <p:spPr>
            <a:xfrm>
              <a:off x="5390250" y="1858925"/>
              <a:ext cx="417450" cy="417475"/>
            </a:xfrm>
            <a:custGeom>
              <a:rect b="b" l="l" r="r" t="t"/>
              <a:pathLst>
                <a:path extrusionOk="0" h="16699" w="16698">
                  <a:moveTo>
                    <a:pt x="8349" y="1"/>
                  </a:moveTo>
                  <a:cubicBezTo>
                    <a:pt x="6135" y="1"/>
                    <a:pt x="4011" y="880"/>
                    <a:pt x="2445" y="2447"/>
                  </a:cubicBezTo>
                  <a:cubicBezTo>
                    <a:pt x="880" y="4012"/>
                    <a:pt x="1" y="6136"/>
                    <a:pt x="1" y="8351"/>
                  </a:cubicBezTo>
                  <a:cubicBezTo>
                    <a:pt x="1" y="10565"/>
                    <a:pt x="880" y="12687"/>
                    <a:pt x="2445" y="14254"/>
                  </a:cubicBezTo>
                  <a:cubicBezTo>
                    <a:pt x="4011" y="15819"/>
                    <a:pt x="6135" y="16699"/>
                    <a:pt x="8349" y="16699"/>
                  </a:cubicBezTo>
                  <a:cubicBezTo>
                    <a:pt x="10563" y="16699"/>
                    <a:pt x="12687" y="15819"/>
                    <a:pt x="14253" y="14254"/>
                  </a:cubicBezTo>
                  <a:cubicBezTo>
                    <a:pt x="15818" y="12687"/>
                    <a:pt x="16697" y="10565"/>
                    <a:pt x="16697" y="8351"/>
                  </a:cubicBezTo>
                  <a:cubicBezTo>
                    <a:pt x="16697" y="6136"/>
                    <a:pt x="15818" y="4012"/>
                    <a:pt x="14253" y="2447"/>
                  </a:cubicBezTo>
                  <a:cubicBezTo>
                    <a:pt x="12687" y="880"/>
                    <a:pt x="10563" y="1"/>
                    <a:pt x="83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2"/>
            <p:cNvSpPr/>
            <p:nvPr/>
          </p:nvSpPr>
          <p:spPr>
            <a:xfrm>
              <a:off x="5459425" y="1928100"/>
              <a:ext cx="279100" cy="279125"/>
            </a:xfrm>
            <a:custGeom>
              <a:rect b="b" l="l" r="r" t="t"/>
              <a:pathLst>
                <a:path extrusionOk="0" h="11165" w="11164">
                  <a:moveTo>
                    <a:pt x="5582" y="1"/>
                  </a:moveTo>
                  <a:cubicBezTo>
                    <a:pt x="2500" y="1"/>
                    <a:pt x="1" y="2500"/>
                    <a:pt x="1" y="5584"/>
                  </a:cubicBezTo>
                  <a:cubicBezTo>
                    <a:pt x="1" y="8666"/>
                    <a:pt x="2500" y="11165"/>
                    <a:pt x="5582" y="11165"/>
                  </a:cubicBezTo>
                  <a:cubicBezTo>
                    <a:pt x="8664" y="11165"/>
                    <a:pt x="11163" y="8666"/>
                    <a:pt x="11163" y="5584"/>
                  </a:cubicBezTo>
                  <a:cubicBezTo>
                    <a:pt x="11163" y="2500"/>
                    <a:pt x="8664" y="1"/>
                    <a:pt x="55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2"/>
            <p:cNvSpPr/>
            <p:nvPr/>
          </p:nvSpPr>
          <p:spPr>
            <a:xfrm>
              <a:off x="5705700" y="2175950"/>
              <a:ext cx="31675" cy="31675"/>
            </a:xfrm>
            <a:custGeom>
              <a:rect b="b" l="l" r="r" t="t"/>
              <a:pathLst>
                <a:path extrusionOk="0" h="1267" w="1267">
                  <a:moveTo>
                    <a:pt x="633" y="1"/>
                  </a:moveTo>
                  <a:cubicBezTo>
                    <a:pt x="284" y="1"/>
                    <a:pt x="0" y="284"/>
                    <a:pt x="0" y="634"/>
                  </a:cubicBezTo>
                  <a:cubicBezTo>
                    <a:pt x="0" y="983"/>
                    <a:pt x="284" y="1267"/>
                    <a:pt x="633" y="1267"/>
                  </a:cubicBezTo>
                  <a:cubicBezTo>
                    <a:pt x="983" y="1267"/>
                    <a:pt x="1266" y="983"/>
                    <a:pt x="1266" y="634"/>
                  </a:cubicBezTo>
                  <a:cubicBezTo>
                    <a:pt x="1266" y="284"/>
                    <a:pt x="983" y="1"/>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2"/>
            <p:cNvSpPr/>
            <p:nvPr/>
          </p:nvSpPr>
          <p:spPr>
            <a:xfrm>
              <a:off x="5583125" y="2227375"/>
              <a:ext cx="32950" cy="31675"/>
            </a:xfrm>
            <a:custGeom>
              <a:rect b="b" l="l" r="r" t="t"/>
              <a:pathLst>
                <a:path extrusionOk="0" h="1267" w="1318">
                  <a:moveTo>
                    <a:pt x="634" y="0"/>
                  </a:moveTo>
                  <a:cubicBezTo>
                    <a:pt x="285" y="0"/>
                    <a:pt x="1" y="284"/>
                    <a:pt x="1" y="633"/>
                  </a:cubicBezTo>
                  <a:cubicBezTo>
                    <a:pt x="1" y="890"/>
                    <a:pt x="156" y="1120"/>
                    <a:pt x="392" y="1218"/>
                  </a:cubicBezTo>
                  <a:cubicBezTo>
                    <a:pt x="470" y="1250"/>
                    <a:pt x="553" y="1266"/>
                    <a:pt x="634" y="1266"/>
                  </a:cubicBezTo>
                  <a:cubicBezTo>
                    <a:pt x="799" y="1266"/>
                    <a:pt x="960" y="1202"/>
                    <a:pt x="1081" y="1080"/>
                  </a:cubicBezTo>
                  <a:cubicBezTo>
                    <a:pt x="1263" y="900"/>
                    <a:pt x="1317" y="627"/>
                    <a:pt x="1218" y="391"/>
                  </a:cubicBezTo>
                  <a:cubicBezTo>
                    <a:pt x="1121" y="155"/>
                    <a:pt x="890" y="0"/>
                    <a:pt x="6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2"/>
            <p:cNvSpPr/>
            <p:nvPr/>
          </p:nvSpPr>
          <p:spPr>
            <a:xfrm>
              <a:off x="5457475" y="2175950"/>
              <a:ext cx="31650" cy="31675"/>
            </a:xfrm>
            <a:custGeom>
              <a:rect b="b" l="l" r="r" t="t"/>
              <a:pathLst>
                <a:path extrusionOk="0" h="1267" w="1266">
                  <a:moveTo>
                    <a:pt x="634" y="1"/>
                  </a:moveTo>
                  <a:cubicBezTo>
                    <a:pt x="283" y="1"/>
                    <a:pt x="1" y="284"/>
                    <a:pt x="1" y="634"/>
                  </a:cubicBezTo>
                  <a:cubicBezTo>
                    <a:pt x="1" y="983"/>
                    <a:pt x="283" y="1267"/>
                    <a:pt x="634" y="1267"/>
                  </a:cubicBezTo>
                  <a:cubicBezTo>
                    <a:pt x="983" y="1267"/>
                    <a:pt x="1266" y="983"/>
                    <a:pt x="1266" y="634"/>
                  </a:cubicBezTo>
                  <a:cubicBezTo>
                    <a:pt x="1266" y="284"/>
                    <a:pt x="983" y="1"/>
                    <a:pt x="63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2"/>
            <p:cNvSpPr/>
            <p:nvPr/>
          </p:nvSpPr>
          <p:spPr>
            <a:xfrm>
              <a:off x="5404825" y="2051850"/>
              <a:ext cx="32925" cy="31650"/>
            </a:xfrm>
            <a:custGeom>
              <a:rect b="b" l="l" r="r" t="t"/>
              <a:pathLst>
                <a:path extrusionOk="0" h="1266" w="1317">
                  <a:moveTo>
                    <a:pt x="683" y="0"/>
                  </a:moveTo>
                  <a:cubicBezTo>
                    <a:pt x="427" y="0"/>
                    <a:pt x="196" y="154"/>
                    <a:pt x="98" y="391"/>
                  </a:cubicBezTo>
                  <a:cubicBezTo>
                    <a:pt x="0" y="628"/>
                    <a:pt x="55" y="900"/>
                    <a:pt x="235" y="1080"/>
                  </a:cubicBezTo>
                  <a:cubicBezTo>
                    <a:pt x="357" y="1201"/>
                    <a:pt x="519" y="1266"/>
                    <a:pt x="684" y="1266"/>
                  </a:cubicBezTo>
                  <a:cubicBezTo>
                    <a:pt x="765" y="1266"/>
                    <a:pt x="847" y="1250"/>
                    <a:pt x="925" y="1218"/>
                  </a:cubicBezTo>
                  <a:cubicBezTo>
                    <a:pt x="1162" y="1119"/>
                    <a:pt x="1316" y="888"/>
                    <a:pt x="1316" y="634"/>
                  </a:cubicBezTo>
                  <a:cubicBezTo>
                    <a:pt x="1316" y="284"/>
                    <a:pt x="1033" y="0"/>
                    <a:pt x="6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2"/>
            <p:cNvSpPr/>
            <p:nvPr/>
          </p:nvSpPr>
          <p:spPr>
            <a:xfrm>
              <a:off x="5457475" y="1927700"/>
              <a:ext cx="31650" cy="31700"/>
            </a:xfrm>
            <a:custGeom>
              <a:rect b="b" l="l" r="r" t="t"/>
              <a:pathLst>
                <a:path extrusionOk="0" h="1268" w="1266">
                  <a:moveTo>
                    <a:pt x="634" y="1"/>
                  </a:moveTo>
                  <a:cubicBezTo>
                    <a:pt x="283" y="1"/>
                    <a:pt x="1" y="285"/>
                    <a:pt x="1" y="634"/>
                  </a:cubicBezTo>
                  <a:cubicBezTo>
                    <a:pt x="1" y="983"/>
                    <a:pt x="283" y="1267"/>
                    <a:pt x="634" y="1267"/>
                  </a:cubicBezTo>
                  <a:cubicBezTo>
                    <a:pt x="983" y="1267"/>
                    <a:pt x="1266" y="983"/>
                    <a:pt x="1266" y="634"/>
                  </a:cubicBezTo>
                  <a:cubicBezTo>
                    <a:pt x="1266" y="285"/>
                    <a:pt x="983" y="1"/>
                    <a:pt x="63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2"/>
            <p:cNvSpPr/>
            <p:nvPr/>
          </p:nvSpPr>
          <p:spPr>
            <a:xfrm>
              <a:off x="5580325" y="1876300"/>
              <a:ext cx="32950" cy="31675"/>
            </a:xfrm>
            <a:custGeom>
              <a:rect b="b" l="l" r="r" t="t"/>
              <a:pathLst>
                <a:path extrusionOk="0" h="1267" w="1318">
                  <a:moveTo>
                    <a:pt x="684" y="1"/>
                  </a:moveTo>
                  <a:cubicBezTo>
                    <a:pt x="519" y="1"/>
                    <a:pt x="357" y="65"/>
                    <a:pt x="236" y="187"/>
                  </a:cubicBezTo>
                  <a:cubicBezTo>
                    <a:pt x="55" y="367"/>
                    <a:pt x="1" y="639"/>
                    <a:pt x="100" y="875"/>
                  </a:cubicBezTo>
                  <a:cubicBezTo>
                    <a:pt x="197" y="1113"/>
                    <a:pt x="428" y="1266"/>
                    <a:pt x="684" y="1266"/>
                  </a:cubicBezTo>
                  <a:cubicBezTo>
                    <a:pt x="1033" y="1266"/>
                    <a:pt x="1317" y="983"/>
                    <a:pt x="1317" y="633"/>
                  </a:cubicBezTo>
                  <a:cubicBezTo>
                    <a:pt x="1317" y="378"/>
                    <a:pt x="1162" y="146"/>
                    <a:pt x="926" y="49"/>
                  </a:cubicBezTo>
                  <a:cubicBezTo>
                    <a:pt x="848" y="17"/>
                    <a:pt x="765" y="1"/>
                    <a:pt x="6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2"/>
            <p:cNvSpPr/>
            <p:nvPr/>
          </p:nvSpPr>
          <p:spPr>
            <a:xfrm>
              <a:off x="5705700" y="1927700"/>
              <a:ext cx="31675" cy="31700"/>
            </a:xfrm>
            <a:custGeom>
              <a:rect b="b" l="l" r="r" t="t"/>
              <a:pathLst>
                <a:path extrusionOk="0" h="1268" w="1267">
                  <a:moveTo>
                    <a:pt x="633" y="1"/>
                  </a:moveTo>
                  <a:cubicBezTo>
                    <a:pt x="284" y="1"/>
                    <a:pt x="0" y="285"/>
                    <a:pt x="0" y="634"/>
                  </a:cubicBezTo>
                  <a:cubicBezTo>
                    <a:pt x="0" y="983"/>
                    <a:pt x="284" y="1267"/>
                    <a:pt x="633" y="1267"/>
                  </a:cubicBezTo>
                  <a:cubicBezTo>
                    <a:pt x="983" y="1267"/>
                    <a:pt x="1266" y="983"/>
                    <a:pt x="1266" y="634"/>
                  </a:cubicBezTo>
                  <a:cubicBezTo>
                    <a:pt x="1266" y="285"/>
                    <a:pt x="983" y="1"/>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2"/>
            <p:cNvSpPr/>
            <p:nvPr/>
          </p:nvSpPr>
          <p:spPr>
            <a:xfrm>
              <a:off x="5757100" y="2051825"/>
              <a:ext cx="32925" cy="31700"/>
            </a:xfrm>
            <a:custGeom>
              <a:rect b="b" l="l" r="r" t="t"/>
              <a:pathLst>
                <a:path extrusionOk="0" h="1268" w="1317">
                  <a:moveTo>
                    <a:pt x="633" y="1"/>
                  </a:moveTo>
                  <a:cubicBezTo>
                    <a:pt x="552" y="1"/>
                    <a:pt x="470" y="17"/>
                    <a:pt x="392" y="49"/>
                  </a:cubicBezTo>
                  <a:cubicBezTo>
                    <a:pt x="155" y="148"/>
                    <a:pt x="1" y="378"/>
                    <a:pt x="1" y="635"/>
                  </a:cubicBezTo>
                  <a:cubicBezTo>
                    <a:pt x="1" y="984"/>
                    <a:pt x="284" y="1268"/>
                    <a:pt x="634" y="1268"/>
                  </a:cubicBezTo>
                  <a:cubicBezTo>
                    <a:pt x="890" y="1268"/>
                    <a:pt x="1121" y="1113"/>
                    <a:pt x="1218" y="877"/>
                  </a:cubicBezTo>
                  <a:cubicBezTo>
                    <a:pt x="1317" y="640"/>
                    <a:pt x="1262" y="368"/>
                    <a:pt x="1082" y="186"/>
                  </a:cubicBezTo>
                  <a:cubicBezTo>
                    <a:pt x="960" y="65"/>
                    <a:pt x="798" y="1"/>
                    <a:pt x="63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2"/>
            <p:cNvSpPr/>
            <p:nvPr/>
          </p:nvSpPr>
          <p:spPr>
            <a:xfrm>
              <a:off x="5756650" y="1655700"/>
              <a:ext cx="268025" cy="254325"/>
            </a:xfrm>
            <a:custGeom>
              <a:rect b="b" l="l" r="r" t="t"/>
              <a:pathLst>
                <a:path extrusionOk="0" h="10173" w="10721">
                  <a:moveTo>
                    <a:pt x="3338" y="1"/>
                  </a:moveTo>
                  <a:cubicBezTo>
                    <a:pt x="2318" y="1"/>
                    <a:pt x="1197" y="69"/>
                    <a:pt x="1" y="243"/>
                  </a:cubicBezTo>
                  <a:cubicBezTo>
                    <a:pt x="389" y="1776"/>
                    <a:pt x="1345" y="4572"/>
                    <a:pt x="3474" y="6699"/>
                  </a:cubicBezTo>
                  <a:cubicBezTo>
                    <a:pt x="5600" y="8826"/>
                    <a:pt x="8396" y="9782"/>
                    <a:pt x="9930" y="10172"/>
                  </a:cubicBezTo>
                  <a:cubicBezTo>
                    <a:pt x="10721" y="4725"/>
                    <a:pt x="9316" y="857"/>
                    <a:pt x="9316" y="857"/>
                  </a:cubicBezTo>
                  <a:cubicBezTo>
                    <a:pt x="9316" y="857"/>
                    <a:pt x="6960" y="1"/>
                    <a:pt x="33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2"/>
            <p:cNvSpPr/>
            <p:nvPr/>
          </p:nvSpPr>
          <p:spPr>
            <a:xfrm>
              <a:off x="4731100" y="2787775"/>
              <a:ext cx="334375" cy="328775"/>
            </a:xfrm>
            <a:custGeom>
              <a:rect b="b" l="l" r="r" t="t"/>
              <a:pathLst>
                <a:path extrusionOk="0" h="13151" w="13375">
                  <a:moveTo>
                    <a:pt x="8357" y="0"/>
                  </a:moveTo>
                  <a:cubicBezTo>
                    <a:pt x="7054" y="0"/>
                    <a:pt x="5550" y="447"/>
                    <a:pt x="4097" y="1899"/>
                  </a:cubicBezTo>
                  <a:cubicBezTo>
                    <a:pt x="323" y="5674"/>
                    <a:pt x="1" y="13150"/>
                    <a:pt x="1" y="13150"/>
                  </a:cubicBezTo>
                  <a:cubicBezTo>
                    <a:pt x="1" y="13150"/>
                    <a:pt x="7477" y="12828"/>
                    <a:pt x="11252" y="9053"/>
                  </a:cubicBezTo>
                  <a:cubicBezTo>
                    <a:pt x="13375" y="6930"/>
                    <a:pt x="13349" y="4694"/>
                    <a:pt x="12920" y="3143"/>
                  </a:cubicBezTo>
                  <a:cubicBezTo>
                    <a:pt x="12526" y="1730"/>
                    <a:pt x="11421" y="624"/>
                    <a:pt x="10008" y="232"/>
                  </a:cubicBezTo>
                  <a:cubicBezTo>
                    <a:pt x="9518" y="96"/>
                    <a:pt x="8959" y="0"/>
                    <a:pt x="83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2"/>
            <p:cNvSpPr/>
            <p:nvPr/>
          </p:nvSpPr>
          <p:spPr>
            <a:xfrm>
              <a:off x="4816425" y="2797150"/>
              <a:ext cx="238025" cy="234025"/>
            </a:xfrm>
            <a:custGeom>
              <a:rect b="b" l="l" r="r" t="t"/>
              <a:pathLst>
                <a:path extrusionOk="0" h="9361" w="9521">
                  <a:moveTo>
                    <a:pt x="5950" y="0"/>
                  </a:moveTo>
                  <a:cubicBezTo>
                    <a:pt x="5022" y="0"/>
                    <a:pt x="3951" y="318"/>
                    <a:pt x="2917" y="1352"/>
                  </a:cubicBezTo>
                  <a:cubicBezTo>
                    <a:pt x="230" y="4040"/>
                    <a:pt x="1" y="9361"/>
                    <a:pt x="1" y="9361"/>
                  </a:cubicBezTo>
                  <a:cubicBezTo>
                    <a:pt x="1" y="9361"/>
                    <a:pt x="5323" y="9132"/>
                    <a:pt x="8010" y="6445"/>
                  </a:cubicBezTo>
                  <a:cubicBezTo>
                    <a:pt x="9521" y="4934"/>
                    <a:pt x="9502" y="3341"/>
                    <a:pt x="9197" y="2238"/>
                  </a:cubicBezTo>
                  <a:cubicBezTo>
                    <a:pt x="8916" y="1232"/>
                    <a:pt x="8130" y="445"/>
                    <a:pt x="7123" y="165"/>
                  </a:cubicBezTo>
                  <a:cubicBezTo>
                    <a:pt x="6775" y="68"/>
                    <a:pt x="6378" y="0"/>
                    <a:pt x="59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2"/>
            <p:cNvSpPr/>
            <p:nvPr/>
          </p:nvSpPr>
          <p:spPr>
            <a:xfrm>
              <a:off x="4897775" y="2806150"/>
              <a:ext cx="146200" cy="143725"/>
            </a:xfrm>
            <a:custGeom>
              <a:rect b="b" l="l" r="r" t="t"/>
              <a:pathLst>
                <a:path extrusionOk="0" h="5749" w="5848">
                  <a:moveTo>
                    <a:pt x="3654" y="0"/>
                  </a:moveTo>
                  <a:cubicBezTo>
                    <a:pt x="3085" y="0"/>
                    <a:pt x="2427" y="195"/>
                    <a:pt x="1791" y="830"/>
                  </a:cubicBezTo>
                  <a:cubicBezTo>
                    <a:pt x="141" y="2480"/>
                    <a:pt x="1" y="5748"/>
                    <a:pt x="1" y="5748"/>
                  </a:cubicBezTo>
                  <a:cubicBezTo>
                    <a:pt x="1" y="5748"/>
                    <a:pt x="3269" y="5608"/>
                    <a:pt x="4919" y="3958"/>
                  </a:cubicBezTo>
                  <a:cubicBezTo>
                    <a:pt x="5847" y="3030"/>
                    <a:pt x="5836" y="2052"/>
                    <a:pt x="5648" y="1374"/>
                  </a:cubicBezTo>
                  <a:cubicBezTo>
                    <a:pt x="5476" y="756"/>
                    <a:pt x="4994" y="273"/>
                    <a:pt x="4376" y="101"/>
                  </a:cubicBezTo>
                  <a:cubicBezTo>
                    <a:pt x="4162" y="42"/>
                    <a:pt x="3917" y="0"/>
                    <a:pt x="3654" y="0"/>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2"/>
            <p:cNvSpPr/>
            <p:nvPr/>
          </p:nvSpPr>
          <p:spPr>
            <a:xfrm>
              <a:off x="4550150" y="2606775"/>
              <a:ext cx="334350" cy="328725"/>
            </a:xfrm>
            <a:custGeom>
              <a:rect b="b" l="l" r="r" t="t"/>
              <a:pathLst>
                <a:path extrusionOk="0" h="13149" w="13374">
                  <a:moveTo>
                    <a:pt x="8356" y="1"/>
                  </a:moveTo>
                  <a:cubicBezTo>
                    <a:pt x="7053" y="1"/>
                    <a:pt x="5548" y="447"/>
                    <a:pt x="4097" y="1899"/>
                  </a:cubicBezTo>
                  <a:cubicBezTo>
                    <a:pt x="321" y="5674"/>
                    <a:pt x="1" y="13149"/>
                    <a:pt x="1" y="13149"/>
                  </a:cubicBezTo>
                  <a:cubicBezTo>
                    <a:pt x="1" y="13149"/>
                    <a:pt x="7475" y="12827"/>
                    <a:pt x="11251" y="9053"/>
                  </a:cubicBezTo>
                  <a:cubicBezTo>
                    <a:pt x="13373" y="6930"/>
                    <a:pt x="13347" y="4693"/>
                    <a:pt x="12918" y="3142"/>
                  </a:cubicBezTo>
                  <a:cubicBezTo>
                    <a:pt x="12525" y="1729"/>
                    <a:pt x="11421" y="624"/>
                    <a:pt x="10006" y="232"/>
                  </a:cubicBezTo>
                  <a:cubicBezTo>
                    <a:pt x="9516" y="96"/>
                    <a:pt x="8958" y="1"/>
                    <a:pt x="83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2"/>
            <p:cNvSpPr/>
            <p:nvPr/>
          </p:nvSpPr>
          <p:spPr>
            <a:xfrm>
              <a:off x="4635450" y="2616200"/>
              <a:ext cx="238025" cy="234000"/>
            </a:xfrm>
            <a:custGeom>
              <a:rect b="b" l="l" r="r" t="t"/>
              <a:pathLst>
                <a:path extrusionOk="0" h="9360" w="9521">
                  <a:moveTo>
                    <a:pt x="5949" y="0"/>
                  </a:moveTo>
                  <a:cubicBezTo>
                    <a:pt x="5022" y="0"/>
                    <a:pt x="3950" y="318"/>
                    <a:pt x="2916" y="1352"/>
                  </a:cubicBezTo>
                  <a:cubicBezTo>
                    <a:pt x="229" y="4037"/>
                    <a:pt x="0" y="9359"/>
                    <a:pt x="0" y="9359"/>
                  </a:cubicBezTo>
                  <a:cubicBezTo>
                    <a:pt x="0" y="9359"/>
                    <a:pt x="5322" y="9130"/>
                    <a:pt x="8009" y="6443"/>
                  </a:cubicBezTo>
                  <a:cubicBezTo>
                    <a:pt x="9520" y="4932"/>
                    <a:pt x="9501" y="3339"/>
                    <a:pt x="9196" y="2235"/>
                  </a:cubicBezTo>
                  <a:cubicBezTo>
                    <a:pt x="8916" y="1230"/>
                    <a:pt x="8129" y="444"/>
                    <a:pt x="7124" y="164"/>
                  </a:cubicBezTo>
                  <a:cubicBezTo>
                    <a:pt x="6775" y="68"/>
                    <a:pt x="6377" y="0"/>
                    <a:pt x="59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2"/>
            <p:cNvSpPr/>
            <p:nvPr/>
          </p:nvSpPr>
          <p:spPr>
            <a:xfrm>
              <a:off x="4716800" y="2625150"/>
              <a:ext cx="146175" cy="143725"/>
            </a:xfrm>
            <a:custGeom>
              <a:rect b="b" l="l" r="r" t="t"/>
              <a:pathLst>
                <a:path extrusionOk="0" h="5749" w="5847">
                  <a:moveTo>
                    <a:pt x="3653" y="0"/>
                  </a:moveTo>
                  <a:cubicBezTo>
                    <a:pt x="3083" y="0"/>
                    <a:pt x="2425" y="196"/>
                    <a:pt x="1790" y="830"/>
                  </a:cubicBezTo>
                  <a:cubicBezTo>
                    <a:pt x="140" y="2480"/>
                    <a:pt x="0" y="5748"/>
                    <a:pt x="0" y="5748"/>
                  </a:cubicBezTo>
                  <a:cubicBezTo>
                    <a:pt x="0" y="5748"/>
                    <a:pt x="3268" y="5607"/>
                    <a:pt x="4918" y="3958"/>
                  </a:cubicBezTo>
                  <a:cubicBezTo>
                    <a:pt x="5846" y="3030"/>
                    <a:pt x="5835" y="2052"/>
                    <a:pt x="5647" y="1375"/>
                  </a:cubicBezTo>
                  <a:cubicBezTo>
                    <a:pt x="5475" y="756"/>
                    <a:pt x="4993" y="273"/>
                    <a:pt x="4374" y="101"/>
                  </a:cubicBezTo>
                  <a:cubicBezTo>
                    <a:pt x="4160" y="42"/>
                    <a:pt x="3916" y="0"/>
                    <a:pt x="3653" y="0"/>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2"/>
            <p:cNvSpPr/>
            <p:nvPr/>
          </p:nvSpPr>
          <p:spPr>
            <a:xfrm>
              <a:off x="5459900" y="1972300"/>
              <a:ext cx="275050" cy="85150"/>
            </a:xfrm>
            <a:custGeom>
              <a:rect b="b" l="l" r="r" t="t"/>
              <a:pathLst>
                <a:path extrusionOk="0" h="3406" w="11002">
                  <a:moveTo>
                    <a:pt x="9629" y="0"/>
                  </a:moveTo>
                  <a:lnTo>
                    <a:pt x="970" y="650"/>
                  </a:lnTo>
                  <a:cubicBezTo>
                    <a:pt x="407" y="1467"/>
                    <a:pt x="72" y="2418"/>
                    <a:pt x="0" y="3406"/>
                  </a:cubicBezTo>
                  <a:lnTo>
                    <a:pt x="11001" y="2581"/>
                  </a:lnTo>
                  <a:cubicBezTo>
                    <a:pt x="10783" y="1614"/>
                    <a:pt x="10309" y="722"/>
                    <a:pt x="96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2"/>
            <p:cNvSpPr/>
            <p:nvPr/>
          </p:nvSpPr>
          <p:spPr>
            <a:xfrm>
              <a:off x="5464900" y="2085900"/>
              <a:ext cx="272300" cy="57525"/>
            </a:xfrm>
            <a:custGeom>
              <a:rect b="b" l="l" r="r" t="t"/>
              <a:pathLst>
                <a:path extrusionOk="0" h="2301" w="10892">
                  <a:moveTo>
                    <a:pt x="10891" y="0"/>
                  </a:moveTo>
                  <a:lnTo>
                    <a:pt x="1" y="818"/>
                  </a:lnTo>
                  <a:cubicBezTo>
                    <a:pt x="151" y="1342"/>
                    <a:pt x="379" y="1842"/>
                    <a:pt x="677" y="2301"/>
                  </a:cubicBezTo>
                  <a:lnTo>
                    <a:pt x="10445" y="1567"/>
                  </a:lnTo>
                  <a:cubicBezTo>
                    <a:pt x="10669" y="1070"/>
                    <a:pt x="10820" y="542"/>
                    <a:pt x="108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3" name="Google Shape;1053;p22"/>
          <p:cNvGrpSpPr/>
          <p:nvPr/>
        </p:nvGrpSpPr>
        <p:grpSpPr>
          <a:xfrm>
            <a:off x="2017189" y="1879286"/>
            <a:ext cx="1710161" cy="1859600"/>
            <a:chOff x="1561375" y="892850"/>
            <a:chExt cx="1527475" cy="1660950"/>
          </a:xfrm>
        </p:grpSpPr>
        <p:sp>
          <p:nvSpPr>
            <p:cNvPr id="1054" name="Google Shape;1054;p22"/>
            <p:cNvSpPr/>
            <p:nvPr/>
          </p:nvSpPr>
          <p:spPr>
            <a:xfrm>
              <a:off x="1561375" y="1505975"/>
              <a:ext cx="303675" cy="238400"/>
            </a:xfrm>
            <a:custGeom>
              <a:rect b="b" l="l" r="r" t="t"/>
              <a:pathLst>
                <a:path extrusionOk="0" h="9536" w="12147">
                  <a:moveTo>
                    <a:pt x="9227" y="0"/>
                  </a:moveTo>
                  <a:cubicBezTo>
                    <a:pt x="8465" y="0"/>
                    <a:pt x="7900" y="1382"/>
                    <a:pt x="8281" y="2140"/>
                  </a:cubicBezTo>
                  <a:cubicBezTo>
                    <a:pt x="8281" y="2140"/>
                    <a:pt x="6892" y="798"/>
                    <a:pt x="5816" y="488"/>
                  </a:cubicBezTo>
                  <a:cubicBezTo>
                    <a:pt x="5492" y="395"/>
                    <a:pt x="5179" y="352"/>
                    <a:pt x="4879" y="352"/>
                  </a:cubicBezTo>
                  <a:cubicBezTo>
                    <a:pt x="1638" y="352"/>
                    <a:pt x="0" y="5413"/>
                    <a:pt x="4287" y="7422"/>
                  </a:cubicBezTo>
                  <a:cubicBezTo>
                    <a:pt x="7889" y="8980"/>
                    <a:pt x="9473" y="9536"/>
                    <a:pt x="9473" y="9536"/>
                  </a:cubicBezTo>
                  <a:lnTo>
                    <a:pt x="12147" y="3913"/>
                  </a:lnTo>
                  <a:cubicBezTo>
                    <a:pt x="12147" y="3913"/>
                    <a:pt x="10878" y="1399"/>
                    <a:pt x="9851" y="318"/>
                  </a:cubicBezTo>
                  <a:cubicBezTo>
                    <a:pt x="9638" y="94"/>
                    <a:pt x="9426" y="0"/>
                    <a:pt x="92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2"/>
            <p:cNvSpPr/>
            <p:nvPr/>
          </p:nvSpPr>
          <p:spPr>
            <a:xfrm>
              <a:off x="1603250" y="1597475"/>
              <a:ext cx="242950" cy="146900"/>
            </a:xfrm>
            <a:custGeom>
              <a:rect b="b" l="l" r="r" t="t"/>
              <a:pathLst>
                <a:path extrusionOk="0" h="5876" w="9718">
                  <a:moveTo>
                    <a:pt x="9443" y="1"/>
                  </a:moveTo>
                  <a:cubicBezTo>
                    <a:pt x="9443" y="1"/>
                    <a:pt x="6843" y="3601"/>
                    <a:pt x="6161" y="3601"/>
                  </a:cubicBezTo>
                  <a:cubicBezTo>
                    <a:pt x="6148" y="3601"/>
                    <a:pt x="6135" y="3600"/>
                    <a:pt x="6124" y="3597"/>
                  </a:cubicBezTo>
                  <a:cubicBezTo>
                    <a:pt x="3070" y="3124"/>
                    <a:pt x="713" y="798"/>
                    <a:pt x="28" y="58"/>
                  </a:cubicBezTo>
                  <a:lnTo>
                    <a:pt x="28" y="58"/>
                  </a:lnTo>
                  <a:cubicBezTo>
                    <a:pt x="1" y="1424"/>
                    <a:pt x="740" y="2884"/>
                    <a:pt x="2612" y="3760"/>
                  </a:cubicBezTo>
                  <a:cubicBezTo>
                    <a:pt x="6214" y="5320"/>
                    <a:pt x="7798" y="5876"/>
                    <a:pt x="7798" y="5876"/>
                  </a:cubicBezTo>
                  <a:lnTo>
                    <a:pt x="9717" y="1841"/>
                  </a:lnTo>
                  <a:cubicBezTo>
                    <a:pt x="9565" y="814"/>
                    <a:pt x="9443" y="1"/>
                    <a:pt x="94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2"/>
            <p:cNvSpPr/>
            <p:nvPr/>
          </p:nvSpPr>
          <p:spPr>
            <a:xfrm>
              <a:off x="2779500" y="1725700"/>
              <a:ext cx="290125" cy="258575"/>
            </a:xfrm>
            <a:custGeom>
              <a:rect b="b" l="l" r="r" t="t"/>
              <a:pathLst>
                <a:path extrusionOk="0" h="10343" w="11605">
                  <a:moveTo>
                    <a:pt x="4304" y="0"/>
                  </a:moveTo>
                  <a:lnTo>
                    <a:pt x="1" y="4499"/>
                  </a:lnTo>
                  <a:cubicBezTo>
                    <a:pt x="1" y="4499"/>
                    <a:pt x="568" y="7412"/>
                    <a:pt x="1195" y="8766"/>
                  </a:cubicBezTo>
                  <a:cubicBezTo>
                    <a:pt x="1372" y="9147"/>
                    <a:pt x="1625" y="9300"/>
                    <a:pt x="1894" y="9300"/>
                  </a:cubicBezTo>
                  <a:cubicBezTo>
                    <a:pt x="2581" y="9300"/>
                    <a:pt x="3373" y="8301"/>
                    <a:pt x="3265" y="7541"/>
                  </a:cubicBezTo>
                  <a:lnTo>
                    <a:pt x="3265" y="7541"/>
                  </a:lnTo>
                  <a:cubicBezTo>
                    <a:pt x="3265" y="7541"/>
                    <a:pt x="3955" y="9118"/>
                    <a:pt x="4876" y="9755"/>
                  </a:cubicBezTo>
                  <a:cubicBezTo>
                    <a:pt x="5464" y="10163"/>
                    <a:pt x="6080" y="10342"/>
                    <a:pt x="6673" y="10342"/>
                  </a:cubicBezTo>
                  <a:cubicBezTo>
                    <a:pt x="9378" y="10342"/>
                    <a:pt x="11604" y="6606"/>
                    <a:pt x="8541" y="3676"/>
                  </a:cubicBezTo>
                  <a:cubicBezTo>
                    <a:pt x="5625" y="1046"/>
                    <a:pt x="4304" y="0"/>
                    <a:pt x="43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2"/>
            <p:cNvSpPr/>
            <p:nvPr/>
          </p:nvSpPr>
          <p:spPr>
            <a:xfrm>
              <a:off x="2779500" y="1825400"/>
              <a:ext cx="81175" cy="132800"/>
            </a:xfrm>
            <a:custGeom>
              <a:rect b="b" l="l" r="r" t="t"/>
              <a:pathLst>
                <a:path extrusionOk="0" h="5312" w="3247">
                  <a:moveTo>
                    <a:pt x="1425" y="1"/>
                  </a:moveTo>
                  <a:cubicBezTo>
                    <a:pt x="1149" y="1"/>
                    <a:pt x="662" y="144"/>
                    <a:pt x="197" y="308"/>
                  </a:cubicBezTo>
                  <a:lnTo>
                    <a:pt x="1" y="511"/>
                  </a:lnTo>
                  <a:cubicBezTo>
                    <a:pt x="1" y="511"/>
                    <a:pt x="568" y="3424"/>
                    <a:pt x="1195" y="4778"/>
                  </a:cubicBezTo>
                  <a:cubicBezTo>
                    <a:pt x="1372" y="5159"/>
                    <a:pt x="1625" y="5312"/>
                    <a:pt x="1894" y="5312"/>
                  </a:cubicBezTo>
                  <a:cubicBezTo>
                    <a:pt x="2464" y="5312"/>
                    <a:pt x="3107" y="4623"/>
                    <a:pt x="3246" y="3954"/>
                  </a:cubicBezTo>
                  <a:lnTo>
                    <a:pt x="3246" y="3954"/>
                  </a:lnTo>
                  <a:cubicBezTo>
                    <a:pt x="3130" y="4121"/>
                    <a:pt x="2945" y="4219"/>
                    <a:pt x="2735" y="4219"/>
                  </a:cubicBezTo>
                  <a:cubicBezTo>
                    <a:pt x="2529" y="4219"/>
                    <a:pt x="2299" y="4125"/>
                    <a:pt x="2087" y="3910"/>
                  </a:cubicBezTo>
                  <a:cubicBezTo>
                    <a:pt x="1659" y="3474"/>
                    <a:pt x="1640" y="78"/>
                    <a:pt x="1640" y="78"/>
                  </a:cubicBezTo>
                  <a:cubicBezTo>
                    <a:pt x="1613" y="24"/>
                    <a:pt x="1536" y="1"/>
                    <a:pt x="1425"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2"/>
            <p:cNvSpPr/>
            <p:nvPr/>
          </p:nvSpPr>
          <p:spPr>
            <a:xfrm>
              <a:off x="1735250" y="1255625"/>
              <a:ext cx="181325" cy="296900"/>
            </a:xfrm>
            <a:custGeom>
              <a:rect b="b" l="l" r="r" t="t"/>
              <a:pathLst>
                <a:path extrusionOk="0" h="11876" w="7253">
                  <a:moveTo>
                    <a:pt x="3866" y="1"/>
                  </a:moveTo>
                  <a:cubicBezTo>
                    <a:pt x="3030" y="1"/>
                    <a:pt x="1298" y="173"/>
                    <a:pt x="742" y="1545"/>
                  </a:cubicBezTo>
                  <a:cubicBezTo>
                    <a:pt x="0" y="3379"/>
                    <a:pt x="2309" y="11725"/>
                    <a:pt x="4291" y="11874"/>
                  </a:cubicBezTo>
                  <a:cubicBezTo>
                    <a:pt x="4317" y="11875"/>
                    <a:pt x="4344" y="11875"/>
                    <a:pt x="4371" y="11875"/>
                  </a:cubicBezTo>
                  <a:cubicBezTo>
                    <a:pt x="5692" y="11875"/>
                    <a:pt x="7253" y="11092"/>
                    <a:pt x="7253" y="11092"/>
                  </a:cubicBezTo>
                  <a:lnTo>
                    <a:pt x="4327" y="20"/>
                  </a:lnTo>
                  <a:cubicBezTo>
                    <a:pt x="4327" y="20"/>
                    <a:pt x="4147" y="1"/>
                    <a:pt x="38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2"/>
            <p:cNvSpPr/>
            <p:nvPr/>
          </p:nvSpPr>
          <p:spPr>
            <a:xfrm>
              <a:off x="2565000" y="1043025"/>
              <a:ext cx="188450" cy="299225"/>
            </a:xfrm>
            <a:custGeom>
              <a:rect b="b" l="l" r="r" t="t"/>
              <a:pathLst>
                <a:path extrusionOk="0" h="11969" w="7538">
                  <a:moveTo>
                    <a:pt x="2515" y="1"/>
                  </a:moveTo>
                  <a:cubicBezTo>
                    <a:pt x="1241" y="1"/>
                    <a:pt x="0" y="896"/>
                    <a:pt x="0" y="896"/>
                  </a:cubicBezTo>
                  <a:lnTo>
                    <a:pt x="2926" y="11968"/>
                  </a:lnTo>
                  <a:cubicBezTo>
                    <a:pt x="2926" y="11968"/>
                    <a:pt x="4742" y="11874"/>
                    <a:pt x="5889" y="11185"/>
                  </a:cubicBezTo>
                  <a:cubicBezTo>
                    <a:pt x="7538" y="10075"/>
                    <a:pt x="5421" y="1678"/>
                    <a:pt x="3870" y="451"/>
                  </a:cubicBezTo>
                  <a:cubicBezTo>
                    <a:pt x="3454" y="121"/>
                    <a:pt x="2982" y="1"/>
                    <a:pt x="25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2"/>
            <p:cNvSpPr/>
            <p:nvPr/>
          </p:nvSpPr>
          <p:spPr>
            <a:xfrm>
              <a:off x="2565000" y="1048225"/>
              <a:ext cx="162075" cy="294025"/>
            </a:xfrm>
            <a:custGeom>
              <a:rect b="b" l="l" r="r" t="t"/>
              <a:pathLst>
                <a:path extrusionOk="0" h="11761" w="6483">
                  <a:moveTo>
                    <a:pt x="1369" y="1"/>
                  </a:moveTo>
                  <a:cubicBezTo>
                    <a:pt x="885" y="168"/>
                    <a:pt x="424" y="400"/>
                    <a:pt x="0" y="688"/>
                  </a:cubicBezTo>
                  <a:lnTo>
                    <a:pt x="2926" y="11760"/>
                  </a:lnTo>
                  <a:cubicBezTo>
                    <a:pt x="2926" y="11760"/>
                    <a:pt x="4741" y="11666"/>
                    <a:pt x="5888" y="10977"/>
                  </a:cubicBezTo>
                  <a:cubicBezTo>
                    <a:pt x="6282" y="10712"/>
                    <a:pt x="6459" y="10027"/>
                    <a:pt x="6482" y="9125"/>
                  </a:cubicBezTo>
                  <a:lnTo>
                    <a:pt x="6482" y="9125"/>
                  </a:lnTo>
                  <a:cubicBezTo>
                    <a:pt x="6067" y="9243"/>
                    <a:pt x="5643" y="9326"/>
                    <a:pt x="5299" y="9326"/>
                  </a:cubicBezTo>
                  <a:cubicBezTo>
                    <a:pt x="4880" y="9326"/>
                    <a:pt x="4580" y="9203"/>
                    <a:pt x="4559" y="8872"/>
                  </a:cubicBezTo>
                  <a:cubicBezTo>
                    <a:pt x="4493" y="5404"/>
                    <a:pt x="2280" y="1474"/>
                    <a:pt x="13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2"/>
            <p:cNvSpPr/>
            <p:nvPr/>
          </p:nvSpPr>
          <p:spPr>
            <a:xfrm>
              <a:off x="1803550" y="1255600"/>
              <a:ext cx="113025" cy="296925"/>
            </a:xfrm>
            <a:custGeom>
              <a:rect b="b" l="l" r="r" t="t"/>
              <a:pathLst>
                <a:path extrusionOk="0" h="11877" w="4521">
                  <a:moveTo>
                    <a:pt x="1128" y="1"/>
                  </a:moveTo>
                  <a:cubicBezTo>
                    <a:pt x="772" y="1"/>
                    <a:pt x="416" y="34"/>
                    <a:pt x="64" y="98"/>
                  </a:cubicBezTo>
                  <a:cubicBezTo>
                    <a:pt x="1" y="1830"/>
                    <a:pt x="19" y="6341"/>
                    <a:pt x="1674" y="9386"/>
                  </a:cubicBezTo>
                  <a:cubicBezTo>
                    <a:pt x="1940" y="9932"/>
                    <a:pt x="1058" y="10331"/>
                    <a:pt x="127" y="10559"/>
                  </a:cubicBezTo>
                  <a:cubicBezTo>
                    <a:pt x="592" y="11331"/>
                    <a:pt x="1085" y="11840"/>
                    <a:pt x="1559" y="11875"/>
                  </a:cubicBezTo>
                  <a:cubicBezTo>
                    <a:pt x="1585" y="11876"/>
                    <a:pt x="1612" y="11876"/>
                    <a:pt x="1639" y="11876"/>
                  </a:cubicBezTo>
                  <a:cubicBezTo>
                    <a:pt x="2959" y="11876"/>
                    <a:pt x="4521" y="11093"/>
                    <a:pt x="4521" y="11093"/>
                  </a:cubicBezTo>
                  <a:lnTo>
                    <a:pt x="1595" y="20"/>
                  </a:lnTo>
                  <a:cubicBezTo>
                    <a:pt x="1439" y="7"/>
                    <a:pt x="1284" y="1"/>
                    <a:pt x="1128"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2"/>
            <p:cNvSpPr/>
            <p:nvPr/>
          </p:nvSpPr>
          <p:spPr>
            <a:xfrm>
              <a:off x="1888775" y="1258700"/>
              <a:ext cx="918600" cy="944675"/>
            </a:xfrm>
            <a:custGeom>
              <a:rect b="b" l="l" r="r" t="t"/>
              <a:pathLst>
                <a:path extrusionOk="0" h="37787" w="36744">
                  <a:moveTo>
                    <a:pt x="17240" y="0"/>
                  </a:moveTo>
                  <a:cubicBezTo>
                    <a:pt x="15925" y="0"/>
                    <a:pt x="14588" y="168"/>
                    <a:pt x="13257" y="520"/>
                  </a:cubicBezTo>
                  <a:cubicBezTo>
                    <a:pt x="4953" y="2716"/>
                    <a:pt x="0" y="11226"/>
                    <a:pt x="2193" y="19531"/>
                  </a:cubicBezTo>
                  <a:lnTo>
                    <a:pt x="5788" y="33133"/>
                  </a:lnTo>
                  <a:cubicBezTo>
                    <a:pt x="6529" y="35935"/>
                    <a:pt x="9057" y="37786"/>
                    <a:pt x="11824" y="37786"/>
                  </a:cubicBezTo>
                  <a:cubicBezTo>
                    <a:pt x="12353" y="37786"/>
                    <a:pt x="12891" y="37719"/>
                    <a:pt x="13426" y="37577"/>
                  </a:cubicBezTo>
                  <a:lnTo>
                    <a:pt x="31417" y="32824"/>
                  </a:lnTo>
                  <a:cubicBezTo>
                    <a:pt x="34755" y="31941"/>
                    <a:pt x="36744" y="28523"/>
                    <a:pt x="35862" y="25186"/>
                  </a:cubicBezTo>
                  <a:lnTo>
                    <a:pt x="32268" y="11584"/>
                  </a:lnTo>
                  <a:cubicBezTo>
                    <a:pt x="30426" y="4611"/>
                    <a:pt x="24129" y="0"/>
                    <a:pt x="172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2"/>
            <p:cNvSpPr/>
            <p:nvPr/>
          </p:nvSpPr>
          <p:spPr>
            <a:xfrm>
              <a:off x="2526250" y="1556725"/>
              <a:ext cx="281125" cy="542025"/>
            </a:xfrm>
            <a:custGeom>
              <a:rect b="b" l="l" r="r" t="t"/>
              <a:pathLst>
                <a:path extrusionOk="0" h="21681" w="11245">
                  <a:moveTo>
                    <a:pt x="6858" y="1"/>
                  </a:moveTo>
                  <a:cubicBezTo>
                    <a:pt x="2051" y="4007"/>
                    <a:pt x="1" y="10435"/>
                    <a:pt x="1599" y="16486"/>
                  </a:cubicBezTo>
                  <a:lnTo>
                    <a:pt x="2972" y="21680"/>
                  </a:lnTo>
                  <a:lnTo>
                    <a:pt x="5918" y="20903"/>
                  </a:lnTo>
                  <a:cubicBezTo>
                    <a:pt x="9254" y="20020"/>
                    <a:pt x="11245" y="16602"/>
                    <a:pt x="10363" y="13265"/>
                  </a:cubicBezTo>
                  <a:lnTo>
                    <a:pt x="68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2"/>
            <p:cNvSpPr/>
            <p:nvPr/>
          </p:nvSpPr>
          <p:spPr>
            <a:xfrm>
              <a:off x="1945850" y="1755425"/>
              <a:ext cx="352250" cy="447950"/>
            </a:xfrm>
            <a:custGeom>
              <a:rect b="b" l="l" r="r" t="t"/>
              <a:pathLst>
                <a:path extrusionOk="0" h="17918" w="14090">
                  <a:moveTo>
                    <a:pt x="0" y="0"/>
                  </a:moveTo>
                  <a:lnTo>
                    <a:pt x="3505" y="13264"/>
                  </a:lnTo>
                  <a:cubicBezTo>
                    <a:pt x="4246" y="16066"/>
                    <a:pt x="6774" y="17917"/>
                    <a:pt x="9541" y="17917"/>
                  </a:cubicBezTo>
                  <a:cubicBezTo>
                    <a:pt x="10070" y="17917"/>
                    <a:pt x="10608" y="17850"/>
                    <a:pt x="11143" y="17708"/>
                  </a:cubicBezTo>
                  <a:lnTo>
                    <a:pt x="14089" y="16930"/>
                  </a:lnTo>
                  <a:lnTo>
                    <a:pt x="12717" y="11734"/>
                  </a:lnTo>
                  <a:cubicBezTo>
                    <a:pt x="11117" y="5685"/>
                    <a:pt x="6159" y="110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2"/>
            <p:cNvSpPr/>
            <p:nvPr/>
          </p:nvSpPr>
          <p:spPr>
            <a:xfrm>
              <a:off x="2054950" y="1309425"/>
              <a:ext cx="752425" cy="893950"/>
            </a:xfrm>
            <a:custGeom>
              <a:rect b="b" l="l" r="r" t="t"/>
              <a:pathLst>
                <a:path extrusionOk="0" h="35758" w="30097">
                  <a:moveTo>
                    <a:pt x="18251" y="1"/>
                  </a:moveTo>
                  <a:lnTo>
                    <a:pt x="18251" y="1"/>
                  </a:lnTo>
                  <a:cubicBezTo>
                    <a:pt x="20236" y="1953"/>
                    <a:pt x="21657" y="4405"/>
                    <a:pt x="22364" y="7097"/>
                  </a:cubicBezTo>
                  <a:lnTo>
                    <a:pt x="25959" y="20699"/>
                  </a:lnTo>
                  <a:cubicBezTo>
                    <a:pt x="26841" y="24036"/>
                    <a:pt x="24851" y="27455"/>
                    <a:pt x="21515" y="28337"/>
                  </a:cubicBezTo>
                  <a:lnTo>
                    <a:pt x="3522" y="33090"/>
                  </a:lnTo>
                  <a:cubicBezTo>
                    <a:pt x="3001" y="33229"/>
                    <a:pt x="2466" y="33298"/>
                    <a:pt x="1932" y="33298"/>
                  </a:cubicBezTo>
                  <a:cubicBezTo>
                    <a:pt x="1279" y="33298"/>
                    <a:pt x="627" y="33195"/>
                    <a:pt x="0" y="32990"/>
                  </a:cubicBezTo>
                  <a:lnTo>
                    <a:pt x="0" y="32990"/>
                  </a:lnTo>
                  <a:cubicBezTo>
                    <a:pt x="1152" y="34704"/>
                    <a:pt x="3099" y="35757"/>
                    <a:pt x="5181" y="35757"/>
                  </a:cubicBezTo>
                  <a:cubicBezTo>
                    <a:pt x="5709" y="35757"/>
                    <a:pt x="6245" y="35690"/>
                    <a:pt x="6779" y="35548"/>
                  </a:cubicBezTo>
                  <a:lnTo>
                    <a:pt x="24770" y="30795"/>
                  </a:lnTo>
                  <a:cubicBezTo>
                    <a:pt x="28108" y="29912"/>
                    <a:pt x="30097" y="26494"/>
                    <a:pt x="29216" y="23157"/>
                  </a:cubicBezTo>
                  <a:lnTo>
                    <a:pt x="25621" y="9555"/>
                  </a:lnTo>
                  <a:cubicBezTo>
                    <a:pt x="24507" y="5341"/>
                    <a:pt x="21766" y="1993"/>
                    <a:pt x="18251"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2"/>
            <p:cNvSpPr/>
            <p:nvPr/>
          </p:nvSpPr>
          <p:spPr>
            <a:xfrm>
              <a:off x="1798225" y="1523425"/>
              <a:ext cx="1088850" cy="871175"/>
            </a:xfrm>
            <a:custGeom>
              <a:rect b="b" l="l" r="r" t="t"/>
              <a:pathLst>
                <a:path extrusionOk="0" h="34847" w="43554">
                  <a:moveTo>
                    <a:pt x="24946" y="1"/>
                  </a:moveTo>
                  <a:cubicBezTo>
                    <a:pt x="23682" y="1"/>
                    <a:pt x="22132" y="183"/>
                    <a:pt x="20253" y="680"/>
                  </a:cubicBezTo>
                  <a:cubicBezTo>
                    <a:pt x="13543" y="2451"/>
                    <a:pt x="12452" y="5642"/>
                    <a:pt x="12359" y="5959"/>
                  </a:cubicBezTo>
                  <a:cubicBezTo>
                    <a:pt x="9883" y="5753"/>
                    <a:pt x="6556" y="5062"/>
                    <a:pt x="2674" y="3216"/>
                  </a:cubicBezTo>
                  <a:lnTo>
                    <a:pt x="0" y="8838"/>
                  </a:lnTo>
                  <a:cubicBezTo>
                    <a:pt x="5519" y="11461"/>
                    <a:pt x="10274" y="12169"/>
                    <a:pt x="13603" y="12233"/>
                  </a:cubicBezTo>
                  <a:cubicBezTo>
                    <a:pt x="14106" y="14628"/>
                    <a:pt x="14688" y="17248"/>
                    <a:pt x="15199" y="19188"/>
                  </a:cubicBezTo>
                  <a:cubicBezTo>
                    <a:pt x="15659" y="20928"/>
                    <a:pt x="16416" y="22434"/>
                    <a:pt x="17546" y="23539"/>
                  </a:cubicBezTo>
                  <a:cubicBezTo>
                    <a:pt x="16820" y="26286"/>
                    <a:pt x="15902" y="30620"/>
                    <a:pt x="15917" y="34847"/>
                  </a:cubicBezTo>
                  <a:lnTo>
                    <a:pt x="22909" y="34819"/>
                  </a:lnTo>
                  <a:cubicBezTo>
                    <a:pt x="22910" y="31641"/>
                    <a:pt x="23701" y="27953"/>
                    <a:pt x="24398" y="25421"/>
                  </a:cubicBezTo>
                  <a:cubicBezTo>
                    <a:pt x="25166" y="25325"/>
                    <a:pt x="25926" y="25178"/>
                    <a:pt x="26674" y="24979"/>
                  </a:cubicBezTo>
                  <a:cubicBezTo>
                    <a:pt x="27578" y="24739"/>
                    <a:pt x="28383" y="24457"/>
                    <a:pt x="29106" y="24141"/>
                  </a:cubicBezTo>
                  <a:cubicBezTo>
                    <a:pt x="30966" y="25997"/>
                    <a:pt x="33493" y="28828"/>
                    <a:pt x="35072" y="31604"/>
                  </a:cubicBezTo>
                  <a:lnTo>
                    <a:pt x="41166" y="28175"/>
                  </a:lnTo>
                  <a:cubicBezTo>
                    <a:pt x="39020" y="24366"/>
                    <a:pt x="35949" y="20951"/>
                    <a:pt x="33961" y="18945"/>
                  </a:cubicBezTo>
                  <a:cubicBezTo>
                    <a:pt x="34313" y="17498"/>
                    <a:pt x="34223" y="15914"/>
                    <a:pt x="33791" y="14276"/>
                  </a:cubicBezTo>
                  <a:cubicBezTo>
                    <a:pt x="33334" y="12546"/>
                    <a:pt x="32656" y="10319"/>
                    <a:pt x="31985" y="8203"/>
                  </a:cubicBezTo>
                  <a:lnTo>
                    <a:pt x="31985" y="8203"/>
                  </a:lnTo>
                  <a:cubicBezTo>
                    <a:pt x="33878" y="8640"/>
                    <a:pt x="36353" y="9819"/>
                    <a:pt x="39252" y="12590"/>
                  </a:cubicBezTo>
                  <a:lnTo>
                    <a:pt x="43554" y="8091"/>
                  </a:lnTo>
                  <a:cubicBezTo>
                    <a:pt x="38251" y="3019"/>
                    <a:pt x="33526" y="1768"/>
                    <a:pt x="30154" y="1768"/>
                  </a:cubicBezTo>
                  <a:cubicBezTo>
                    <a:pt x="30060" y="1768"/>
                    <a:pt x="29966" y="1769"/>
                    <a:pt x="29873" y="1771"/>
                  </a:cubicBezTo>
                  <a:cubicBezTo>
                    <a:pt x="29790" y="1526"/>
                    <a:pt x="29743" y="1390"/>
                    <a:pt x="29743" y="1390"/>
                  </a:cubicBezTo>
                  <a:cubicBezTo>
                    <a:pt x="29743" y="1390"/>
                    <a:pt x="28436" y="1"/>
                    <a:pt x="24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2"/>
            <p:cNvSpPr/>
            <p:nvPr/>
          </p:nvSpPr>
          <p:spPr>
            <a:xfrm>
              <a:off x="1782800" y="892850"/>
              <a:ext cx="977675" cy="762225"/>
            </a:xfrm>
            <a:custGeom>
              <a:rect b="b" l="l" r="r" t="t"/>
              <a:pathLst>
                <a:path extrusionOk="0" h="30489" w="39107">
                  <a:moveTo>
                    <a:pt x="19360" y="0"/>
                  </a:moveTo>
                  <a:cubicBezTo>
                    <a:pt x="16384" y="0"/>
                    <a:pt x="14203" y="674"/>
                    <a:pt x="14203" y="674"/>
                  </a:cubicBezTo>
                  <a:cubicBezTo>
                    <a:pt x="14203" y="674"/>
                    <a:pt x="0" y="3808"/>
                    <a:pt x="1681" y="17905"/>
                  </a:cubicBezTo>
                  <a:cubicBezTo>
                    <a:pt x="2893" y="28070"/>
                    <a:pt x="9925" y="30489"/>
                    <a:pt x="15867" y="30489"/>
                  </a:cubicBezTo>
                  <a:cubicBezTo>
                    <a:pt x="18167" y="30489"/>
                    <a:pt x="20303" y="30127"/>
                    <a:pt x="21876" y="29711"/>
                  </a:cubicBezTo>
                  <a:cubicBezTo>
                    <a:pt x="27513" y="28222"/>
                    <a:pt x="39107" y="22557"/>
                    <a:pt x="33603" y="9470"/>
                  </a:cubicBezTo>
                  <a:cubicBezTo>
                    <a:pt x="30279" y="1566"/>
                    <a:pt x="23896" y="0"/>
                    <a:pt x="19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2"/>
            <p:cNvSpPr/>
            <p:nvPr/>
          </p:nvSpPr>
          <p:spPr>
            <a:xfrm>
              <a:off x="1931275" y="956600"/>
              <a:ext cx="829200" cy="698475"/>
            </a:xfrm>
            <a:custGeom>
              <a:rect b="b" l="l" r="r" t="t"/>
              <a:pathLst>
                <a:path extrusionOk="0" h="27939" w="33168">
                  <a:moveTo>
                    <a:pt x="22274" y="1"/>
                  </a:moveTo>
                  <a:lnTo>
                    <a:pt x="22274" y="1"/>
                  </a:lnTo>
                  <a:cubicBezTo>
                    <a:pt x="23885" y="1404"/>
                    <a:pt x="25342" y="3329"/>
                    <a:pt x="26452" y="5970"/>
                  </a:cubicBezTo>
                  <a:cubicBezTo>
                    <a:pt x="31956" y="19059"/>
                    <a:pt x="20365" y="24722"/>
                    <a:pt x="14726" y="26211"/>
                  </a:cubicBezTo>
                  <a:cubicBezTo>
                    <a:pt x="13155" y="26627"/>
                    <a:pt x="11024" y="26988"/>
                    <a:pt x="8729" y="26988"/>
                  </a:cubicBezTo>
                  <a:cubicBezTo>
                    <a:pt x="5810" y="26988"/>
                    <a:pt x="2628" y="26404"/>
                    <a:pt x="0" y="24607"/>
                  </a:cubicBezTo>
                  <a:lnTo>
                    <a:pt x="0" y="24607"/>
                  </a:lnTo>
                  <a:cubicBezTo>
                    <a:pt x="2815" y="27155"/>
                    <a:pt x="6550" y="27938"/>
                    <a:pt x="9931" y="27938"/>
                  </a:cubicBezTo>
                  <a:cubicBezTo>
                    <a:pt x="12229" y="27938"/>
                    <a:pt x="14364" y="27577"/>
                    <a:pt x="15937" y="27161"/>
                  </a:cubicBezTo>
                  <a:cubicBezTo>
                    <a:pt x="21575" y="25672"/>
                    <a:pt x="33168" y="20007"/>
                    <a:pt x="27664" y="6920"/>
                  </a:cubicBezTo>
                  <a:cubicBezTo>
                    <a:pt x="26280" y="3630"/>
                    <a:pt x="24365" y="1438"/>
                    <a:pt x="22274" y="1"/>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2"/>
            <p:cNvSpPr/>
            <p:nvPr/>
          </p:nvSpPr>
          <p:spPr>
            <a:xfrm>
              <a:off x="2147650" y="1869425"/>
              <a:ext cx="536200" cy="200775"/>
            </a:xfrm>
            <a:custGeom>
              <a:rect b="b" l="l" r="r" t="t"/>
              <a:pathLst>
                <a:path extrusionOk="0" h="8031" w="21448">
                  <a:moveTo>
                    <a:pt x="19711" y="0"/>
                  </a:moveTo>
                  <a:cubicBezTo>
                    <a:pt x="19349" y="0"/>
                    <a:pt x="18986" y="125"/>
                    <a:pt x="18691" y="380"/>
                  </a:cubicBezTo>
                  <a:cubicBezTo>
                    <a:pt x="18665" y="401"/>
                    <a:pt x="16101" y="2578"/>
                    <a:pt x="10798" y="3980"/>
                  </a:cubicBezTo>
                  <a:cubicBezTo>
                    <a:pt x="7924" y="4740"/>
                    <a:pt x="5594" y="4916"/>
                    <a:pt x="4051" y="4916"/>
                  </a:cubicBezTo>
                  <a:cubicBezTo>
                    <a:pt x="2750" y="4916"/>
                    <a:pt x="2009" y="4790"/>
                    <a:pt x="1975" y="4784"/>
                  </a:cubicBezTo>
                  <a:cubicBezTo>
                    <a:pt x="1879" y="4766"/>
                    <a:pt x="1783" y="4757"/>
                    <a:pt x="1688" y="4757"/>
                  </a:cubicBezTo>
                  <a:cubicBezTo>
                    <a:pt x="953" y="4757"/>
                    <a:pt x="299" y="5280"/>
                    <a:pt x="159" y="6029"/>
                  </a:cubicBezTo>
                  <a:cubicBezTo>
                    <a:pt x="0" y="6874"/>
                    <a:pt x="557" y="7687"/>
                    <a:pt x="1402" y="7845"/>
                  </a:cubicBezTo>
                  <a:cubicBezTo>
                    <a:pt x="1482" y="7860"/>
                    <a:pt x="2428" y="8031"/>
                    <a:pt x="4056" y="8031"/>
                  </a:cubicBezTo>
                  <a:cubicBezTo>
                    <a:pt x="5834" y="8031"/>
                    <a:pt x="8427" y="7826"/>
                    <a:pt x="11593" y="6990"/>
                  </a:cubicBezTo>
                  <a:cubicBezTo>
                    <a:pt x="17671" y="5384"/>
                    <a:pt x="20620" y="2829"/>
                    <a:pt x="20743" y="2720"/>
                  </a:cubicBezTo>
                  <a:cubicBezTo>
                    <a:pt x="21385" y="2154"/>
                    <a:pt x="21448" y="1176"/>
                    <a:pt x="20883" y="532"/>
                  </a:cubicBezTo>
                  <a:cubicBezTo>
                    <a:pt x="20576" y="180"/>
                    <a:pt x="20145" y="0"/>
                    <a:pt x="197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2"/>
            <p:cNvSpPr/>
            <p:nvPr/>
          </p:nvSpPr>
          <p:spPr>
            <a:xfrm>
              <a:off x="2150625" y="1888325"/>
              <a:ext cx="532800" cy="181875"/>
            </a:xfrm>
            <a:custGeom>
              <a:rect b="b" l="l" r="r" t="t"/>
              <a:pathLst>
                <a:path extrusionOk="0" h="7275" w="21312">
                  <a:moveTo>
                    <a:pt x="20923" y="1"/>
                  </a:moveTo>
                  <a:lnTo>
                    <a:pt x="20923" y="1"/>
                  </a:lnTo>
                  <a:cubicBezTo>
                    <a:pt x="20918" y="435"/>
                    <a:pt x="20729" y="844"/>
                    <a:pt x="20404" y="1131"/>
                  </a:cubicBezTo>
                  <a:cubicBezTo>
                    <a:pt x="20280" y="1238"/>
                    <a:pt x="17331" y="3794"/>
                    <a:pt x="11253" y="5400"/>
                  </a:cubicBezTo>
                  <a:cubicBezTo>
                    <a:pt x="8087" y="6237"/>
                    <a:pt x="5495" y="6441"/>
                    <a:pt x="3716" y="6441"/>
                  </a:cubicBezTo>
                  <a:cubicBezTo>
                    <a:pt x="2088" y="6441"/>
                    <a:pt x="1142" y="6270"/>
                    <a:pt x="1063" y="6255"/>
                  </a:cubicBezTo>
                  <a:cubicBezTo>
                    <a:pt x="627" y="6172"/>
                    <a:pt x="247" y="5904"/>
                    <a:pt x="22" y="5522"/>
                  </a:cubicBezTo>
                  <a:lnTo>
                    <a:pt x="22" y="5522"/>
                  </a:lnTo>
                  <a:cubicBezTo>
                    <a:pt x="0" y="6282"/>
                    <a:pt x="536" y="6947"/>
                    <a:pt x="1283" y="7089"/>
                  </a:cubicBezTo>
                  <a:cubicBezTo>
                    <a:pt x="1363" y="7104"/>
                    <a:pt x="2309" y="7275"/>
                    <a:pt x="3937" y="7275"/>
                  </a:cubicBezTo>
                  <a:cubicBezTo>
                    <a:pt x="5715" y="7275"/>
                    <a:pt x="8308" y="7070"/>
                    <a:pt x="11474" y="6234"/>
                  </a:cubicBezTo>
                  <a:cubicBezTo>
                    <a:pt x="17552" y="4628"/>
                    <a:pt x="20501" y="2073"/>
                    <a:pt x="20624" y="1964"/>
                  </a:cubicBezTo>
                  <a:cubicBezTo>
                    <a:pt x="21186" y="1469"/>
                    <a:pt x="21312" y="642"/>
                    <a:pt x="20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2"/>
            <p:cNvSpPr/>
            <p:nvPr/>
          </p:nvSpPr>
          <p:spPr>
            <a:xfrm>
              <a:off x="2079750" y="1531625"/>
              <a:ext cx="492275" cy="175275"/>
            </a:xfrm>
            <a:custGeom>
              <a:rect b="b" l="l" r="r" t="t"/>
              <a:pathLst>
                <a:path extrusionOk="0" h="7011" w="19691">
                  <a:moveTo>
                    <a:pt x="18512" y="1"/>
                  </a:moveTo>
                  <a:cubicBezTo>
                    <a:pt x="18272" y="1"/>
                    <a:pt x="18030" y="84"/>
                    <a:pt x="17833" y="254"/>
                  </a:cubicBezTo>
                  <a:cubicBezTo>
                    <a:pt x="12954" y="4177"/>
                    <a:pt x="7733" y="4915"/>
                    <a:pt x="4496" y="4915"/>
                  </a:cubicBezTo>
                  <a:cubicBezTo>
                    <a:pt x="2586" y="4915"/>
                    <a:pt x="1367" y="4658"/>
                    <a:pt x="1320" y="4647"/>
                  </a:cubicBezTo>
                  <a:cubicBezTo>
                    <a:pt x="1258" y="4636"/>
                    <a:pt x="1197" y="4631"/>
                    <a:pt x="1136" y="4631"/>
                  </a:cubicBezTo>
                  <a:cubicBezTo>
                    <a:pt x="659" y="4631"/>
                    <a:pt x="233" y="4959"/>
                    <a:pt x="124" y="5439"/>
                  </a:cubicBezTo>
                  <a:cubicBezTo>
                    <a:pt x="1" y="5980"/>
                    <a:pt x="326" y="6522"/>
                    <a:pt x="860" y="6671"/>
                  </a:cubicBezTo>
                  <a:cubicBezTo>
                    <a:pt x="1007" y="6704"/>
                    <a:pt x="2419" y="7011"/>
                    <a:pt x="4581" y="7011"/>
                  </a:cubicBezTo>
                  <a:cubicBezTo>
                    <a:pt x="6212" y="7011"/>
                    <a:pt x="8271" y="6836"/>
                    <a:pt x="10535" y="6238"/>
                  </a:cubicBezTo>
                  <a:cubicBezTo>
                    <a:pt x="13233" y="5525"/>
                    <a:pt x="16225" y="4210"/>
                    <a:pt x="19134" y="1871"/>
                  </a:cubicBezTo>
                  <a:cubicBezTo>
                    <a:pt x="19605" y="1520"/>
                    <a:pt x="19691" y="847"/>
                    <a:pt x="19321" y="389"/>
                  </a:cubicBezTo>
                  <a:cubicBezTo>
                    <a:pt x="19116" y="133"/>
                    <a:pt x="18815" y="1"/>
                    <a:pt x="18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2"/>
            <p:cNvSpPr/>
            <p:nvPr/>
          </p:nvSpPr>
          <p:spPr>
            <a:xfrm>
              <a:off x="2080825" y="1532175"/>
              <a:ext cx="485850" cy="147900"/>
            </a:xfrm>
            <a:custGeom>
              <a:rect b="b" l="l" r="r" t="t"/>
              <a:pathLst>
                <a:path extrusionOk="0" h="5916" w="19434">
                  <a:moveTo>
                    <a:pt x="18436" y="0"/>
                  </a:moveTo>
                  <a:cubicBezTo>
                    <a:pt x="18212" y="0"/>
                    <a:pt x="17984" y="73"/>
                    <a:pt x="17789" y="231"/>
                  </a:cubicBezTo>
                  <a:cubicBezTo>
                    <a:pt x="12911" y="4154"/>
                    <a:pt x="7689" y="4891"/>
                    <a:pt x="4453" y="4891"/>
                  </a:cubicBezTo>
                  <a:cubicBezTo>
                    <a:pt x="2542" y="4891"/>
                    <a:pt x="1323" y="4634"/>
                    <a:pt x="1275" y="4624"/>
                  </a:cubicBezTo>
                  <a:cubicBezTo>
                    <a:pt x="1199" y="4606"/>
                    <a:pt x="1122" y="4598"/>
                    <a:pt x="1046" y="4598"/>
                  </a:cubicBezTo>
                  <a:cubicBezTo>
                    <a:pt x="573" y="4598"/>
                    <a:pt x="145" y="4924"/>
                    <a:pt x="35" y="5406"/>
                  </a:cubicBezTo>
                  <a:cubicBezTo>
                    <a:pt x="1" y="5557"/>
                    <a:pt x="2" y="5715"/>
                    <a:pt x="39" y="5867"/>
                  </a:cubicBezTo>
                  <a:cubicBezTo>
                    <a:pt x="231" y="5745"/>
                    <a:pt x="454" y="5681"/>
                    <a:pt x="678" y="5681"/>
                  </a:cubicBezTo>
                  <a:cubicBezTo>
                    <a:pt x="752" y="5681"/>
                    <a:pt x="826" y="5688"/>
                    <a:pt x="899" y="5702"/>
                  </a:cubicBezTo>
                  <a:cubicBezTo>
                    <a:pt x="946" y="5711"/>
                    <a:pt x="2074" y="5916"/>
                    <a:pt x="3877" y="5916"/>
                  </a:cubicBezTo>
                  <a:cubicBezTo>
                    <a:pt x="7296" y="5916"/>
                    <a:pt x="13143" y="5180"/>
                    <a:pt x="18654" y="981"/>
                  </a:cubicBezTo>
                  <a:cubicBezTo>
                    <a:pt x="18860" y="826"/>
                    <a:pt x="19110" y="742"/>
                    <a:pt x="19367" y="742"/>
                  </a:cubicBezTo>
                  <a:cubicBezTo>
                    <a:pt x="19389" y="742"/>
                    <a:pt x="19411" y="742"/>
                    <a:pt x="19433" y="744"/>
                  </a:cubicBezTo>
                  <a:cubicBezTo>
                    <a:pt x="19295" y="276"/>
                    <a:pt x="18873" y="0"/>
                    <a:pt x="184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2"/>
            <p:cNvSpPr/>
            <p:nvPr/>
          </p:nvSpPr>
          <p:spPr>
            <a:xfrm>
              <a:off x="2239775" y="1679425"/>
              <a:ext cx="244250" cy="175425"/>
            </a:xfrm>
            <a:custGeom>
              <a:rect b="b" l="l" r="r" t="t"/>
              <a:pathLst>
                <a:path extrusionOk="0" h="7017" w="9770">
                  <a:moveTo>
                    <a:pt x="7839" y="1"/>
                  </a:moveTo>
                  <a:cubicBezTo>
                    <a:pt x="7726" y="1"/>
                    <a:pt x="7610" y="21"/>
                    <a:pt x="7497" y="64"/>
                  </a:cubicBezTo>
                  <a:lnTo>
                    <a:pt x="5503" y="822"/>
                  </a:lnTo>
                  <a:cubicBezTo>
                    <a:pt x="4757" y="1105"/>
                    <a:pt x="3982" y="1312"/>
                    <a:pt x="3193" y="1436"/>
                  </a:cubicBezTo>
                  <a:lnTo>
                    <a:pt x="928" y="1794"/>
                  </a:lnTo>
                  <a:cubicBezTo>
                    <a:pt x="364" y="1884"/>
                    <a:pt x="0" y="2442"/>
                    <a:pt x="146" y="2994"/>
                  </a:cubicBezTo>
                  <a:lnTo>
                    <a:pt x="1019" y="6297"/>
                  </a:lnTo>
                  <a:cubicBezTo>
                    <a:pt x="1132" y="6726"/>
                    <a:pt x="1521" y="7016"/>
                    <a:pt x="1952" y="7016"/>
                  </a:cubicBezTo>
                  <a:cubicBezTo>
                    <a:pt x="2002" y="7016"/>
                    <a:pt x="2051" y="7012"/>
                    <a:pt x="2101" y="7005"/>
                  </a:cubicBezTo>
                  <a:lnTo>
                    <a:pt x="4485" y="6631"/>
                  </a:lnTo>
                  <a:cubicBezTo>
                    <a:pt x="5274" y="6506"/>
                    <a:pt x="6049" y="6301"/>
                    <a:pt x="6796" y="6019"/>
                  </a:cubicBezTo>
                  <a:lnTo>
                    <a:pt x="9052" y="5167"/>
                  </a:lnTo>
                  <a:cubicBezTo>
                    <a:pt x="9515" y="4992"/>
                    <a:pt x="9770" y="4495"/>
                    <a:pt x="9643" y="4017"/>
                  </a:cubicBezTo>
                  <a:lnTo>
                    <a:pt x="8773" y="720"/>
                  </a:lnTo>
                  <a:cubicBezTo>
                    <a:pt x="8656" y="283"/>
                    <a:pt x="8263" y="1"/>
                    <a:pt x="78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2"/>
            <p:cNvSpPr/>
            <p:nvPr/>
          </p:nvSpPr>
          <p:spPr>
            <a:xfrm>
              <a:off x="2265800" y="1744775"/>
              <a:ext cx="40675" cy="38425"/>
            </a:xfrm>
            <a:custGeom>
              <a:rect b="b" l="l" r="r" t="t"/>
              <a:pathLst>
                <a:path extrusionOk="0" h="1537" w="1627">
                  <a:moveTo>
                    <a:pt x="805" y="1"/>
                  </a:moveTo>
                  <a:cubicBezTo>
                    <a:pt x="740" y="1"/>
                    <a:pt x="674" y="9"/>
                    <a:pt x="608" y="27"/>
                  </a:cubicBezTo>
                  <a:cubicBezTo>
                    <a:pt x="307" y="105"/>
                    <a:pt x="84" y="357"/>
                    <a:pt x="42" y="665"/>
                  </a:cubicBezTo>
                  <a:cubicBezTo>
                    <a:pt x="1" y="973"/>
                    <a:pt x="148" y="1277"/>
                    <a:pt x="417" y="1433"/>
                  </a:cubicBezTo>
                  <a:cubicBezTo>
                    <a:pt x="537" y="1503"/>
                    <a:pt x="671" y="1537"/>
                    <a:pt x="803" y="1537"/>
                  </a:cubicBezTo>
                  <a:cubicBezTo>
                    <a:pt x="968" y="1537"/>
                    <a:pt x="1132" y="1484"/>
                    <a:pt x="1270" y="1380"/>
                  </a:cubicBezTo>
                  <a:cubicBezTo>
                    <a:pt x="1517" y="1191"/>
                    <a:pt x="1626" y="873"/>
                    <a:pt x="1547" y="572"/>
                  </a:cubicBezTo>
                  <a:cubicBezTo>
                    <a:pt x="1456" y="229"/>
                    <a:pt x="1145" y="1"/>
                    <a:pt x="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2"/>
            <p:cNvSpPr/>
            <p:nvPr/>
          </p:nvSpPr>
          <p:spPr>
            <a:xfrm>
              <a:off x="2279225" y="1795625"/>
              <a:ext cx="40675" cy="38425"/>
            </a:xfrm>
            <a:custGeom>
              <a:rect b="b" l="l" r="r" t="t"/>
              <a:pathLst>
                <a:path extrusionOk="0" h="1537" w="1627">
                  <a:moveTo>
                    <a:pt x="805" y="0"/>
                  </a:moveTo>
                  <a:cubicBezTo>
                    <a:pt x="740" y="0"/>
                    <a:pt x="674" y="9"/>
                    <a:pt x="608" y="26"/>
                  </a:cubicBezTo>
                  <a:cubicBezTo>
                    <a:pt x="307" y="105"/>
                    <a:pt x="84" y="357"/>
                    <a:pt x="42" y="665"/>
                  </a:cubicBezTo>
                  <a:cubicBezTo>
                    <a:pt x="1" y="973"/>
                    <a:pt x="150" y="1277"/>
                    <a:pt x="417" y="1433"/>
                  </a:cubicBezTo>
                  <a:cubicBezTo>
                    <a:pt x="538" y="1502"/>
                    <a:pt x="671" y="1537"/>
                    <a:pt x="804" y="1537"/>
                  </a:cubicBezTo>
                  <a:cubicBezTo>
                    <a:pt x="969" y="1537"/>
                    <a:pt x="1133" y="1484"/>
                    <a:pt x="1270" y="1380"/>
                  </a:cubicBezTo>
                  <a:cubicBezTo>
                    <a:pt x="1517" y="1191"/>
                    <a:pt x="1626" y="873"/>
                    <a:pt x="1547" y="572"/>
                  </a:cubicBezTo>
                  <a:cubicBezTo>
                    <a:pt x="1456" y="228"/>
                    <a:pt x="1145" y="0"/>
                    <a:pt x="8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2"/>
            <p:cNvSpPr/>
            <p:nvPr/>
          </p:nvSpPr>
          <p:spPr>
            <a:xfrm>
              <a:off x="2318575" y="1712875"/>
              <a:ext cx="130175" cy="54425"/>
            </a:xfrm>
            <a:custGeom>
              <a:rect b="b" l="l" r="r" t="t"/>
              <a:pathLst>
                <a:path extrusionOk="0" h="2177" w="5207">
                  <a:moveTo>
                    <a:pt x="4679" y="0"/>
                  </a:moveTo>
                  <a:cubicBezTo>
                    <a:pt x="4605" y="0"/>
                    <a:pt x="4529" y="18"/>
                    <a:pt x="4459" y="57"/>
                  </a:cubicBezTo>
                  <a:cubicBezTo>
                    <a:pt x="2582" y="1038"/>
                    <a:pt x="460" y="1257"/>
                    <a:pt x="439" y="1258"/>
                  </a:cubicBezTo>
                  <a:cubicBezTo>
                    <a:pt x="185" y="1283"/>
                    <a:pt x="1" y="1509"/>
                    <a:pt x="25" y="1761"/>
                  </a:cubicBezTo>
                  <a:cubicBezTo>
                    <a:pt x="48" y="1999"/>
                    <a:pt x="250" y="2177"/>
                    <a:pt x="483" y="2177"/>
                  </a:cubicBezTo>
                  <a:cubicBezTo>
                    <a:pt x="498" y="2177"/>
                    <a:pt x="513" y="2176"/>
                    <a:pt x="528" y="2175"/>
                  </a:cubicBezTo>
                  <a:cubicBezTo>
                    <a:pt x="582" y="2171"/>
                    <a:pt x="1357" y="2092"/>
                    <a:pt x="2397" y="1817"/>
                  </a:cubicBezTo>
                  <a:cubicBezTo>
                    <a:pt x="3144" y="1621"/>
                    <a:pt x="4031" y="1320"/>
                    <a:pt x="4886" y="872"/>
                  </a:cubicBezTo>
                  <a:cubicBezTo>
                    <a:pt x="5115" y="757"/>
                    <a:pt x="5207" y="476"/>
                    <a:pt x="5088" y="247"/>
                  </a:cubicBezTo>
                  <a:cubicBezTo>
                    <a:pt x="5005" y="90"/>
                    <a:pt x="4845" y="0"/>
                    <a:pt x="46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2"/>
            <p:cNvSpPr/>
            <p:nvPr/>
          </p:nvSpPr>
          <p:spPr>
            <a:xfrm>
              <a:off x="2331175" y="1760550"/>
              <a:ext cx="130075" cy="54425"/>
            </a:xfrm>
            <a:custGeom>
              <a:rect b="b" l="l" r="r" t="t"/>
              <a:pathLst>
                <a:path extrusionOk="0" h="2177" w="5203">
                  <a:moveTo>
                    <a:pt x="4675" y="0"/>
                  </a:moveTo>
                  <a:cubicBezTo>
                    <a:pt x="4602" y="0"/>
                    <a:pt x="4528" y="18"/>
                    <a:pt x="4459" y="54"/>
                  </a:cubicBezTo>
                  <a:cubicBezTo>
                    <a:pt x="2582" y="1037"/>
                    <a:pt x="459" y="1255"/>
                    <a:pt x="439" y="1257"/>
                  </a:cubicBezTo>
                  <a:cubicBezTo>
                    <a:pt x="186" y="1282"/>
                    <a:pt x="1" y="1507"/>
                    <a:pt x="25" y="1760"/>
                  </a:cubicBezTo>
                  <a:cubicBezTo>
                    <a:pt x="48" y="1999"/>
                    <a:pt x="250" y="2176"/>
                    <a:pt x="483" y="2176"/>
                  </a:cubicBezTo>
                  <a:cubicBezTo>
                    <a:pt x="498" y="2176"/>
                    <a:pt x="513" y="2176"/>
                    <a:pt x="528" y="2174"/>
                  </a:cubicBezTo>
                  <a:cubicBezTo>
                    <a:pt x="582" y="2168"/>
                    <a:pt x="1357" y="2091"/>
                    <a:pt x="2397" y="1816"/>
                  </a:cubicBezTo>
                  <a:cubicBezTo>
                    <a:pt x="3145" y="1618"/>
                    <a:pt x="4031" y="1319"/>
                    <a:pt x="4886" y="871"/>
                  </a:cubicBezTo>
                  <a:cubicBezTo>
                    <a:pt x="5114" y="755"/>
                    <a:pt x="5203" y="474"/>
                    <a:pt x="5084" y="248"/>
                  </a:cubicBezTo>
                  <a:cubicBezTo>
                    <a:pt x="5001" y="91"/>
                    <a:pt x="4840" y="0"/>
                    <a:pt x="46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2"/>
            <p:cNvSpPr/>
            <p:nvPr/>
          </p:nvSpPr>
          <p:spPr>
            <a:xfrm>
              <a:off x="2453350" y="1827075"/>
              <a:ext cx="85675" cy="87900"/>
            </a:xfrm>
            <a:custGeom>
              <a:rect b="b" l="l" r="r" t="t"/>
              <a:pathLst>
                <a:path extrusionOk="0" h="3516" w="3427">
                  <a:moveTo>
                    <a:pt x="1879" y="1"/>
                  </a:moveTo>
                  <a:cubicBezTo>
                    <a:pt x="1803" y="1"/>
                    <a:pt x="1725" y="15"/>
                    <a:pt x="1652" y="44"/>
                  </a:cubicBezTo>
                  <a:lnTo>
                    <a:pt x="582" y="471"/>
                  </a:lnTo>
                  <a:cubicBezTo>
                    <a:pt x="376" y="553"/>
                    <a:pt x="231" y="738"/>
                    <a:pt x="198" y="955"/>
                  </a:cubicBezTo>
                  <a:lnTo>
                    <a:pt x="33" y="2095"/>
                  </a:lnTo>
                  <a:cubicBezTo>
                    <a:pt x="1" y="2313"/>
                    <a:pt x="88" y="2532"/>
                    <a:pt x="261" y="2670"/>
                  </a:cubicBezTo>
                  <a:lnTo>
                    <a:pt x="1165" y="3383"/>
                  </a:lnTo>
                  <a:cubicBezTo>
                    <a:pt x="1276" y="3470"/>
                    <a:pt x="1411" y="3515"/>
                    <a:pt x="1548" y="3515"/>
                  </a:cubicBezTo>
                  <a:cubicBezTo>
                    <a:pt x="1625" y="3515"/>
                    <a:pt x="1703" y="3501"/>
                    <a:pt x="1777" y="3472"/>
                  </a:cubicBezTo>
                  <a:lnTo>
                    <a:pt x="2846" y="3046"/>
                  </a:lnTo>
                  <a:cubicBezTo>
                    <a:pt x="3051" y="2965"/>
                    <a:pt x="3197" y="2780"/>
                    <a:pt x="3230" y="2561"/>
                  </a:cubicBezTo>
                  <a:lnTo>
                    <a:pt x="3395" y="1422"/>
                  </a:lnTo>
                  <a:cubicBezTo>
                    <a:pt x="3426" y="1203"/>
                    <a:pt x="3340" y="984"/>
                    <a:pt x="3167" y="848"/>
                  </a:cubicBezTo>
                  <a:lnTo>
                    <a:pt x="2263" y="135"/>
                  </a:lnTo>
                  <a:cubicBezTo>
                    <a:pt x="2152" y="47"/>
                    <a:pt x="2017" y="1"/>
                    <a:pt x="18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2"/>
            <p:cNvSpPr/>
            <p:nvPr/>
          </p:nvSpPr>
          <p:spPr>
            <a:xfrm>
              <a:off x="2256325" y="1880400"/>
              <a:ext cx="89850" cy="84275"/>
            </a:xfrm>
            <a:custGeom>
              <a:rect b="b" l="l" r="r" t="t"/>
              <a:pathLst>
                <a:path extrusionOk="0" h="3371" w="3594">
                  <a:moveTo>
                    <a:pt x="2230" y="1"/>
                  </a:moveTo>
                  <a:cubicBezTo>
                    <a:pt x="2202" y="1"/>
                    <a:pt x="2174" y="3"/>
                    <a:pt x="2146" y="7"/>
                  </a:cubicBezTo>
                  <a:lnTo>
                    <a:pt x="1005" y="164"/>
                  </a:lnTo>
                  <a:cubicBezTo>
                    <a:pt x="786" y="194"/>
                    <a:pt x="600" y="339"/>
                    <a:pt x="517" y="544"/>
                  </a:cubicBezTo>
                  <a:lnTo>
                    <a:pt x="83" y="1611"/>
                  </a:lnTo>
                  <a:cubicBezTo>
                    <a:pt x="0" y="1816"/>
                    <a:pt x="33" y="2049"/>
                    <a:pt x="169" y="2224"/>
                  </a:cubicBezTo>
                  <a:lnTo>
                    <a:pt x="875" y="3132"/>
                  </a:lnTo>
                  <a:cubicBezTo>
                    <a:pt x="993" y="3283"/>
                    <a:pt x="1173" y="3370"/>
                    <a:pt x="1361" y="3370"/>
                  </a:cubicBezTo>
                  <a:cubicBezTo>
                    <a:pt x="1390" y="3370"/>
                    <a:pt x="1419" y="3368"/>
                    <a:pt x="1448" y="3364"/>
                  </a:cubicBezTo>
                  <a:lnTo>
                    <a:pt x="2590" y="3206"/>
                  </a:lnTo>
                  <a:cubicBezTo>
                    <a:pt x="2807" y="3176"/>
                    <a:pt x="2993" y="3032"/>
                    <a:pt x="3076" y="2827"/>
                  </a:cubicBezTo>
                  <a:lnTo>
                    <a:pt x="3510" y="1760"/>
                  </a:lnTo>
                  <a:cubicBezTo>
                    <a:pt x="3593" y="1556"/>
                    <a:pt x="3561" y="1323"/>
                    <a:pt x="3426" y="1148"/>
                  </a:cubicBezTo>
                  <a:lnTo>
                    <a:pt x="2718" y="239"/>
                  </a:lnTo>
                  <a:cubicBezTo>
                    <a:pt x="2600" y="88"/>
                    <a:pt x="2419" y="1"/>
                    <a:pt x="22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2"/>
            <p:cNvSpPr/>
            <p:nvPr/>
          </p:nvSpPr>
          <p:spPr>
            <a:xfrm>
              <a:off x="1877925" y="1031100"/>
              <a:ext cx="797450" cy="562650"/>
            </a:xfrm>
            <a:custGeom>
              <a:rect b="b" l="l" r="r" t="t"/>
              <a:pathLst>
                <a:path extrusionOk="0" h="22506" w="31898">
                  <a:moveTo>
                    <a:pt x="16724" y="1"/>
                  </a:moveTo>
                  <a:cubicBezTo>
                    <a:pt x="13969" y="1"/>
                    <a:pt x="11851" y="643"/>
                    <a:pt x="11851" y="643"/>
                  </a:cubicBezTo>
                  <a:cubicBezTo>
                    <a:pt x="11851" y="643"/>
                    <a:pt x="0" y="3322"/>
                    <a:pt x="1016" y="13633"/>
                  </a:cubicBezTo>
                  <a:cubicBezTo>
                    <a:pt x="1716" y="20744"/>
                    <a:pt x="7020" y="22506"/>
                    <a:pt x="11789" y="22506"/>
                  </a:cubicBezTo>
                  <a:cubicBezTo>
                    <a:pt x="13934" y="22506"/>
                    <a:pt x="15970" y="22149"/>
                    <a:pt x="17432" y="21763"/>
                  </a:cubicBezTo>
                  <a:cubicBezTo>
                    <a:pt x="22145" y="20519"/>
                    <a:pt x="31897" y="16049"/>
                    <a:pt x="27688" y="6585"/>
                  </a:cubicBezTo>
                  <a:cubicBezTo>
                    <a:pt x="25274" y="1159"/>
                    <a:pt x="20424" y="1"/>
                    <a:pt x="16724" y="1"/>
                  </a:cubicBezTo>
                  <a:close/>
                </a:path>
              </a:pathLst>
            </a:custGeom>
            <a:solidFill>
              <a:srgbClr val="1235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2"/>
            <p:cNvSpPr/>
            <p:nvPr/>
          </p:nvSpPr>
          <p:spPr>
            <a:xfrm>
              <a:off x="1972525" y="1032000"/>
              <a:ext cx="295100" cy="553700"/>
            </a:xfrm>
            <a:custGeom>
              <a:rect b="b" l="l" r="r" t="t"/>
              <a:pathLst>
                <a:path extrusionOk="0" h="22148" w="11804">
                  <a:moveTo>
                    <a:pt x="11803" y="1"/>
                  </a:moveTo>
                  <a:lnTo>
                    <a:pt x="11803" y="1"/>
                  </a:lnTo>
                  <a:cubicBezTo>
                    <a:pt x="9625" y="137"/>
                    <a:pt x="8067" y="607"/>
                    <a:pt x="8067" y="607"/>
                  </a:cubicBezTo>
                  <a:cubicBezTo>
                    <a:pt x="8067" y="607"/>
                    <a:pt x="7451" y="748"/>
                    <a:pt x="6515" y="1082"/>
                  </a:cubicBezTo>
                  <a:cubicBezTo>
                    <a:pt x="6143" y="5121"/>
                    <a:pt x="4795" y="12679"/>
                    <a:pt x="0" y="19833"/>
                  </a:cubicBezTo>
                  <a:cubicBezTo>
                    <a:pt x="1312" y="21067"/>
                    <a:pt x="2959" y="21780"/>
                    <a:pt x="4695" y="22147"/>
                  </a:cubicBezTo>
                  <a:cubicBezTo>
                    <a:pt x="10463" y="13249"/>
                    <a:pt x="11598" y="4018"/>
                    <a:pt x="118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2"/>
            <p:cNvSpPr/>
            <p:nvPr/>
          </p:nvSpPr>
          <p:spPr>
            <a:xfrm>
              <a:off x="2166075" y="1037475"/>
              <a:ext cx="265900" cy="556200"/>
            </a:xfrm>
            <a:custGeom>
              <a:rect b="b" l="l" r="r" t="t"/>
              <a:pathLst>
                <a:path extrusionOk="0" h="22248" w="10636">
                  <a:moveTo>
                    <a:pt x="8070" y="1"/>
                  </a:moveTo>
                  <a:cubicBezTo>
                    <a:pt x="7808" y="4060"/>
                    <a:pt x="6483" y="13679"/>
                    <a:pt x="1" y="22246"/>
                  </a:cubicBezTo>
                  <a:cubicBezTo>
                    <a:pt x="89" y="22247"/>
                    <a:pt x="176" y="22248"/>
                    <a:pt x="264" y="22248"/>
                  </a:cubicBezTo>
                  <a:cubicBezTo>
                    <a:pt x="1348" y="22248"/>
                    <a:pt x="2403" y="22159"/>
                    <a:pt x="3371" y="22020"/>
                  </a:cubicBezTo>
                  <a:cubicBezTo>
                    <a:pt x="8952" y="13769"/>
                    <a:pt x="10316" y="5110"/>
                    <a:pt x="10635" y="761"/>
                  </a:cubicBezTo>
                  <a:cubicBezTo>
                    <a:pt x="9790" y="403"/>
                    <a:pt x="8924" y="160"/>
                    <a:pt x="80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2"/>
            <p:cNvSpPr/>
            <p:nvPr/>
          </p:nvSpPr>
          <p:spPr>
            <a:xfrm>
              <a:off x="2468850" y="1808625"/>
              <a:ext cx="211325" cy="233825"/>
            </a:xfrm>
            <a:custGeom>
              <a:rect b="b" l="l" r="r" t="t"/>
              <a:pathLst>
                <a:path extrusionOk="0" h="9353" w="8453">
                  <a:moveTo>
                    <a:pt x="6374" y="0"/>
                  </a:moveTo>
                  <a:cubicBezTo>
                    <a:pt x="6342" y="0"/>
                    <a:pt x="6309" y="2"/>
                    <a:pt x="6277" y="6"/>
                  </a:cubicBezTo>
                  <a:cubicBezTo>
                    <a:pt x="5561" y="101"/>
                    <a:pt x="4916" y="487"/>
                    <a:pt x="4496" y="1076"/>
                  </a:cubicBezTo>
                  <a:cubicBezTo>
                    <a:pt x="4110" y="1623"/>
                    <a:pt x="3972" y="2281"/>
                    <a:pt x="4108" y="2931"/>
                  </a:cubicBezTo>
                  <a:cubicBezTo>
                    <a:pt x="4316" y="3922"/>
                    <a:pt x="5074" y="4476"/>
                    <a:pt x="5682" y="4923"/>
                  </a:cubicBezTo>
                  <a:cubicBezTo>
                    <a:pt x="5990" y="5149"/>
                    <a:pt x="6282" y="5363"/>
                    <a:pt x="6461" y="5595"/>
                  </a:cubicBezTo>
                  <a:cubicBezTo>
                    <a:pt x="6725" y="5933"/>
                    <a:pt x="6845" y="6400"/>
                    <a:pt x="6775" y="6812"/>
                  </a:cubicBezTo>
                  <a:cubicBezTo>
                    <a:pt x="6735" y="7040"/>
                    <a:pt x="6620" y="7356"/>
                    <a:pt x="6291" y="7570"/>
                  </a:cubicBezTo>
                  <a:cubicBezTo>
                    <a:pt x="6050" y="7726"/>
                    <a:pt x="5752" y="7795"/>
                    <a:pt x="5432" y="7795"/>
                  </a:cubicBezTo>
                  <a:cubicBezTo>
                    <a:pt x="4745" y="7795"/>
                    <a:pt x="3958" y="7479"/>
                    <a:pt x="3421" y="7046"/>
                  </a:cubicBezTo>
                  <a:cubicBezTo>
                    <a:pt x="2229" y="6082"/>
                    <a:pt x="1618" y="4340"/>
                    <a:pt x="1864" y="2606"/>
                  </a:cubicBezTo>
                  <a:cubicBezTo>
                    <a:pt x="1930" y="2177"/>
                    <a:pt x="1633" y="1778"/>
                    <a:pt x="1204" y="1716"/>
                  </a:cubicBezTo>
                  <a:cubicBezTo>
                    <a:pt x="1167" y="1711"/>
                    <a:pt x="1131" y="1709"/>
                    <a:pt x="1095" y="1709"/>
                  </a:cubicBezTo>
                  <a:cubicBezTo>
                    <a:pt x="710" y="1709"/>
                    <a:pt x="374" y="1994"/>
                    <a:pt x="323" y="2387"/>
                  </a:cubicBezTo>
                  <a:cubicBezTo>
                    <a:pt x="1" y="4652"/>
                    <a:pt x="834" y="6955"/>
                    <a:pt x="2444" y="8256"/>
                  </a:cubicBezTo>
                  <a:cubicBezTo>
                    <a:pt x="3244" y="8901"/>
                    <a:pt x="4354" y="9352"/>
                    <a:pt x="5425" y="9352"/>
                  </a:cubicBezTo>
                  <a:cubicBezTo>
                    <a:pt x="5722" y="9352"/>
                    <a:pt x="6016" y="9317"/>
                    <a:pt x="6300" y="9243"/>
                  </a:cubicBezTo>
                  <a:cubicBezTo>
                    <a:pt x="6597" y="9167"/>
                    <a:pt x="6881" y="9042"/>
                    <a:pt x="7140" y="8876"/>
                  </a:cubicBezTo>
                  <a:cubicBezTo>
                    <a:pt x="7766" y="8469"/>
                    <a:pt x="8182" y="7829"/>
                    <a:pt x="8310" y="7073"/>
                  </a:cubicBezTo>
                  <a:cubicBezTo>
                    <a:pt x="8452" y="6232"/>
                    <a:pt x="8222" y="5324"/>
                    <a:pt x="7693" y="4641"/>
                  </a:cubicBezTo>
                  <a:cubicBezTo>
                    <a:pt x="7379" y="4237"/>
                    <a:pt x="6984" y="3948"/>
                    <a:pt x="6602" y="3667"/>
                  </a:cubicBezTo>
                  <a:cubicBezTo>
                    <a:pt x="6052" y="3264"/>
                    <a:pt x="5712" y="2992"/>
                    <a:pt x="5632" y="2611"/>
                  </a:cubicBezTo>
                  <a:cubicBezTo>
                    <a:pt x="5585" y="2389"/>
                    <a:pt x="5635" y="2157"/>
                    <a:pt x="5768" y="1974"/>
                  </a:cubicBezTo>
                  <a:cubicBezTo>
                    <a:pt x="5930" y="1745"/>
                    <a:pt x="6196" y="1589"/>
                    <a:pt x="6484" y="1549"/>
                  </a:cubicBezTo>
                  <a:cubicBezTo>
                    <a:pt x="6907" y="1487"/>
                    <a:pt x="7202" y="1098"/>
                    <a:pt x="7145" y="675"/>
                  </a:cubicBezTo>
                  <a:cubicBezTo>
                    <a:pt x="7092" y="284"/>
                    <a:pt x="6759" y="0"/>
                    <a:pt x="63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2"/>
            <p:cNvSpPr/>
            <p:nvPr/>
          </p:nvSpPr>
          <p:spPr>
            <a:xfrm>
              <a:off x="2143025" y="1902950"/>
              <a:ext cx="218950" cy="233025"/>
            </a:xfrm>
            <a:custGeom>
              <a:rect b="b" l="l" r="r" t="t"/>
              <a:pathLst>
                <a:path extrusionOk="0" h="9321" w="8758">
                  <a:moveTo>
                    <a:pt x="6323" y="0"/>
                  </a:moveTo>
                  <a:cubicBezTo>
                    <a:pt x="6157" y="0"/>
                    <a:pt x="5990" y="53"/>
                    <a:pt x="5848" y="163"/>
                  </a:cubicBezTo>
                  <a:cubicBezTo>
                    <a:pt x="5506" y="427"/>
                    <a:pt x="5444" y="919"/>
                    <a:pt x="5712" y="1259"/>
                  </a:cubicBezTo>
                  <a:cubicBezTo>
                    <a:pt x="6784" y="2645"/>
                    <a:pt x="7113" y="4463"/>
                    <a:pt x="6550" y="5888"/>
                  </a:cubicBezTo>
                  <a:cubicBezTo>
                    <a:pt x="6188" y="6808"/>
                    <a:pt x="5266" y="7764"/>
                    <a:pt x="4383" y="7764"/>
                  </a:cubicBezTo>
                  <a:cubicBezTo>
                    <a:pt x="4360" y="7764"/>
                    <a:pt x="4337" y="7764"/>
                    <a:pt x="4314" y="7762"/>
                  </a:cubicBezTo>
                  <a:cubicBezTo>
                    <a:pt x="3923" y="7738"/>
                    <a:pt x="3667" y="7520"/>
                    <a:pt x="3521" y="7341"/>
                  </a:cubicBezTo>
                  <a:cubicBezTo>
                    <a:pt x="3256" y="7018"/>
                    <a:pt x="3130" y="6554"/>
                    <a:pt x="3192" y="6128"/>
                  </a:cubicBezTo>
                  <a:cubicBezTo>
                    <a:pt x="3233" y="5839"/>
                    <a:pt x="3381" y="5508"/>
                    <a:pt x="3538" y="5159"/>
                  </a:cubicBezTo>
                  <a:cubicBezTo>
                    <a:pt x="3846" y="4471"/>
                    <a:pt x="4230" y="3615"/>
                    <a:pt x="3922" y="2649"/>
                  </a:cubicBezTo>
                  <a:cubicBezTo>
                    <a:pt x="3721" y="2021"/>
                    <a:pt x="3267" y="1505"/>
                    <a:pt x="2669" y="1229"/>
                  </a:cubicBezTo>
                  <a:cubicBezTo>
                    <a:pt x="2326" y="1068"/>
                    <a:pt x="1952" y="987"/>
                    <a:pt x="1576" y="987"/>
                  </a:cubicBezTo>
                  <a:cubicBezTo>
                    <a:pt x="1243" y="987"/>
                    <a:pt x="908" y="1051"/>
                    <a:pt x="592" y="1179"/>
                  </a:cubicBezTo>
                  <a:cubicBezTo>
                    <a:pt x="192" y="1339"/>
                    <a:pt x="1" y="1792"/>
                    <a:pt x="161" y="2191"/>
                  </a:cubicBezTo>
                  <a:cubicBezTo>
                    <a:pt x="283" y="2494"/>
                    <a:pt x="579" y="2679"/>
                    <a:pt x="886" y="2679"/>
                  </a:cubicBezTo>
                  <a:cubicBezTo>
                    <a:pt x="982" y="2679"/>
                    <a:pt x="1080" y="2661"/>
                    <a:pt x="1174" y="2622"/>
                  </a:cubicBezTo>
                  <a:cubicBezTo>
                    <a:pt x="1303" y="2571"/>
                    <a:pt x="1441" y="2545"/>
                    <a:pt x="1578" y="2545"/>
                  </a:cubicBezTo>
                  <a:cubicBezTo>
                    <a:pt x="1727" y="2545"/>
                    <a:pt x="1875" y="2576"/>
                    <a:pt x="2007" y="2638"/>
                  </a:cubicBezTo>
                  <a:cubicBezTo>
                    <a:pt x="2213" y="2731"/>
                    <a:pt x="2371" y="2909"/>
                    <a:pt x="2440" y="3125"/>
                  </a:cubicBezTo>
                  <a:cubicBezTo>
                    <a:pt x="2558" y="3494"/>
                    <a:pt x="2397" y="3900"/>
                    <a:pt x="2117" y="4521"/>
                  </a:cubicBezTo>
                  <a:cubicBezTo>
                    <a:pt x="1924" y="4954"/>
                    <a:pt x="1723" y="5401"/>
                    <a:pt x="1650" y="5906"/>
                  </a:cubicBezTo>
                  <a:cubicBezTo>
                    <a:pt x="1527" y="6761"/>
                    <a:pt x="1776" y="7665"/>
                    <a:pt x="2315" y="8325"/>
                  </a:cubicBezTo>
                  <a:cubicBezTo>
                    <a:pt x="2801" y="8920"/>
                    <a:pt x="3478" y="9272"/>
                    <a:pt x="4223" y="9315"/>
                  </a:cubicBezTo>
                  <a:cubicBezTo>
                    <a:pt x="4279" y="9318"/>
                    <a:pt x="4335" y="9320"/>
                    <a:pt x="4391" y="9320"/>
                  </a:cubicBezTo>
                  <a:cubicBezTo>
                    <a:pt x="4643" y="9320"/>
                    <a:pt x="4893" y="9286"/>
                    <a:pt x="5136" y="9222"/>
                  </a:cubicBezTo>
                  <a:cubicBezTo>
                    <a:pt x="6441" y="8877"/>
                    <a:pt x="7520" y="7679"/>
                    <a:pt x="7999" y="6459"/>
                  </a:cubicBezTo>
                  <a:cubicBezTo>
                    <a:pt x="8757" y="4533"/>
                    <a:pt x="8343" y="2120"/>
                    <a:pt x="6944" y="308"/>
                  </a:cubicBezTo>
                  <a:cubicBezTo>
                    <a:pt x="6790" y="106"/>
                    <a:pt x="6558" y="0"/>
                    <a:pt x="63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2"/>
            <p:cNvSpPr/>
            <p:nvPr/>
          </p:nvSpPr>
          <p:spPr>
            <a:xfrm>
              <a:off x="2573825" y="1662575"/>
              <a:ext cx="226100" cy="175650"/>
            </a:xfrm>
            <a:custGeom>
              <a:rect b="b" l="l" r="r" t="t"/>
              <a:pathLst>
                <a:path extrusionOk="0" h="7026" w="9044">
                  <a:moveTo>
                    <a:pt x="1" y="0"/>
                  </a:moveTo>
                  <a:lnTo>
                    <a:pt x="961" y="2637"/>
                  </a:lnTo>
                  <a:cubicBezTo>
                    <a:pt x="2854" y="3075"/>
                    <a:pt x="5329" y="4253"/>
                    <a:pt x="8228" y="7025"/>
                  </a:cubicBezTo>
                  <a:lnTo>
                    <a:pt x="8945" y="6275"/>
                  </a:lnTo>
                  <a:lnTo>
                    <a:pt x="9044" y="4671"/>
                  </a:lnTo>
                  <a:cubicBezTo>
                    <a:pt x="9044" y="4671"/>
                    <a:pt x="4627" y="179"/>
                    <a:pt x="1"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2"/>
            <p:cNvSpPr/>
            <p:nvPr/>
          </p:nvSpPr>
          <p:spPr>
            <a:xfrm>
              <a:off x="2751300" y="1700475"/>
              <a:ext cx="163750" cy="163650"/>
            </a:xfrm>
            <a:custGeom>
              <a:rect b="b" l="l" r="r" t="t"/>
              <a:pathLst>
                <a:path extrusionOk="0" h="6546" w="6550">
                  <a:moveTo>
                    <a:pt x="5404" y="0"/>
                  </a:moveTo>
                  <a:cubicBezTo>
                    <a:pt x="5144" y="0"/>
                    <a:pt x="4883" y="98"/>
                    <a:pt x="4682" y="292"/>
                  </a:cubicBezTo>
                  <a:lnTo>
                    <a:pt x="378" y="4792"/>
                  </a:lnTo>
                  <a:cubicBezTo>
                    <a:pt x="59" y="5127"/>
                    <a:pt x="0" y="5635"/>
                    <a:pt x="236" y="6035"/>
                  </a:cubicBezTo>
                  <a:cubicBezTo>
                    <a:pt x="427" y="6357"/>
                    <a:pt x="770" y="6546"/>
                    <a:pt x="1132" y="6546"/>
                  </a:cubicBezTo>
                  <a:cubicBezTo>
                    <a:pt x="1219" y="6546"/>
                    <a:pt x="1307" y="6535"/>
                    <a:pt x="1395" y="6512"/>
                  </a:cubicBezTo>
                  <a:cubicBezTo>
                    <a:pt x="1580" y="6462"/>
                    <a:pt x="1747" y="6363"/>
                    <a:pt x="1879" y="6226"/>
                  </a:cubicBezTo>
                  <a:lnTo>
                    <a:pt x="6181" y="1726"/>
                  </a:lnTo>
                  <a:cubicBezTo>
                    <a:pt x="6550" y="1309"/>
                    <a:pt x="6524" y="673"/>
                    <a:pt x="6120" y="288"/>
                  </a:cubicBezTo>
                  <a:cubicBezTo>
                    <a:pt x="5920" y="96"/>
                    <a:pt x="5662" y="0"/>
                    <a:pt x="5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2"/>
            <p:cNvSpPr/>
            <p:nvPr/>
          </p:nvSpPr>
          <p:spPr>
            <a:xfrm>
              <a:off x="2861100" y="1905325"/>
              <a:ext cx="168325" cy="78950"/>
            </a:xfrm>
            <a:custGeom>
              <a:rect b="b" l="l" r="r" t="t"/>
              <a:pathLst>
                <a:path extrusionOk="0" h="3158" w="6733">
                  <a:moveTo>
                    <a:pt x="6732" y="1"/>
                  </a:moveTo>
                  <a:lnTo>
                    <a:pt x="6732" y="1"/>
                  </a:lnTo>
                  <a:cubicBezTo>
                    <a:pt x="5548" y="1463"/>
                    <a:pt x="4360" y="1936"/>
                    <a:pt x="3318" y="1936"/>
                  </a:cubicBezTo>
                  <a:cubicBezTo>
                    <a:pt x="1414" y="1936"/>
                    <a:pt x="1" y="356"/>
                    <a:pt x="1" y="356"/>
                  </a:cubicBezTo>
                  <a:lnTo>
                    <a:pt x="1" y="356"/>
                  </a:lnTo>
                  <a:cubicBezTo>
                    <a:pt x="1" y="356"/>
                    <a:pt x="691" y="1933"/>
                    <a:pt x="1612" y="2570"/>
                  </a:cubicBezTo>
                  <a:cubicBezTo>
                    <a:pt x="2200" y="2978"/>
                    <a:pt x="2816" y="3157"/>
                    <a:pt x="3409" y="3157"/>
                  </a:cubicBezTo>
                  <a:cubicBezTo>
                    <a:pt x="5063" y="3157"/>
                    <a:pt x="6538" y="1758"/>
                    <a:pt x="673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2"/>
            <p:cNvSpPr/>
            <p:nvPr/>
          </p:nvSpPr>
          <p:spPr>
            <a:xfrm>
              <a:off x="2623975" y="1575150"/>
              <a:ext cx="160250" cy="97150"/>
            </a:xfrm>
            <a:custGeom>
              <a:rect b="b" l="l" r="r" t="t"/>
              <a:pathLst>
                <a:path extrusionOk="0" h="3886" w="6410">
                  <a:moveTo>
                    <a:pt x="0" y="0"/>
                  </a:moveTo>
                  <a:cubicBezTo>
                    <a:pt x="29" y="924"/>
                    <a:pt x="294" y="2761"/>
                    <a:pt x="1896" y="3479"/>
                  </a:cubicBezTo>
                  <a:cubicBezTo>
                    <a:pt x="2513" y="3756"/>
                    <a:pt x="3146" y="3886"/>
                    <a:pt x="3748" y="3886"/>
                  </a:cubicBezTo>
                  <a:cubicBezTo>
                    <a:pt x="4827" y="3886"/>
                    <a:pt x="5805" y="3468"/>
                    <a:pt x="6409" y="2728"/>
                  </a:cubicBezTo>
                  <a:cubicBezTo>
                    <a:pt x="4068" y="1206"/>
                    <a:pt x="1905" y="38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2"/>
            <p:cNvSpPr/>
            <p:nvPr/>
          </p:nvSpPr>
          <p:spPr>
            <a:xfrm>
              <a:off x="1896875" y="1736050"/>
              <a:ext cx="174625" cy="88675"/>
            </a:xfrm>
            <a:custGeom>
              <a:rect b="b" l="l" r="r" t="t"/>
              <a:pathLst>
                <a:path extrusionOk="0" h="3547" w="6985">
                  <a:moveTo>
                    <a:pt x="3322" y="1"/>
                  </a:moveTo>
                  <a:cubicBezTo>
                    <a:pt x="1808" y="1"/>
                    <a:pt x="501" y="765"/>
                    <a:pt x="0" y="1947"/>
                  </a:cubicBezTo>
                  <a:cubicBezTo>
                    <a:pt x="2598" y="2839"/>
                    <a:pt x="4956" y="3317"/>
                    <a:pt x="6985" y="3547"/>
                  </a:cubicBezTo>
                  <a:cubicBezTo>
                    <a:pt x="6880" y="2869"/>
                    <a:pt x="6385" y="606"/>
                    <a:pt x="4417" y="132"/>
                  </a:cubicBezTo>
                  <a:cubicBezTo>
                    <a:pt x="4046" y="43"/>
                    <a:pt x="3678" y="1"/>
                    <a:pt x="332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2"/>
            <p:cNvSpPr/>
            <p:nvPr/>
          </p:nvSpPr>
          <p:spPr>
            <a:xfrm>
              <a:off x="1798175" y="1691175"/>
              <a:ext cx="340150" cy="138050"/>
            </a:xfrm>
            <a:custGeom>
              <a:rect b="b" l="l" r="r" t="t"/>
              <a:pathLst>
                <a:path extrusionOk="0" h="5522" w="13606">
                  <a:moveTo>
                    <a:pt x="1012" y="1"/>
                  </a:moveTo>
                  <a:lnTo>
                    <a:pt x="1" y="2126"/>
                  </a:lnTo>
                  <a:cubicBezTo>
                    <a:pt x="5521" y="4751"/>
                    <a:pt x="10274" y="5458"/>
                    <a:pt x="13605" y="5522"/>
                  </a:cubicBezTo>
                  <a:lnTo>
                    <a:pt x="13605" y="5522"/>
                  </a:lnTo>
                  <a:cubicBezTo>
                    <a:pt x="13605" y="5521"/>
                    <a:pt x="13376" y="4730"/>
                    <a:pt x="13366" y="3037"/>
                  </a:cubicBezTo>
                  <a:cubicBezTo>
                    <a:pt x="13366" y="3037"/>
                    <a:pt x="6062" y="2388"/>
                    <a:pt x="1581" y="233"/>
                  </a:cubicBezTo>
                  <a:cubicBezTo>
                    <a:pt x="1396" y="145"/>
                    <a:pt x="1205" y="67"/>
                    <a:pt x="1012" y="1"/>
                  </a:cubicBezTo>
                  <a:close/>
                  <a:moveTo>
                    <a:pt x="13605" y="5522"/>
                  </a:moveTo>
                  <a:cubicBezTo>
                    <a:pt x="13605" y="5522"/>
                    <a:pt x="13605" y="5522"/>
                    <a:pt x="13605" y="5522"/>
                  </a:cubicBezTo>
                  <a:cubicBezTo>
                    <a:pt x="13605" y="5522"/>
                    <a:pt x="13605" y="5522"/>
                    <a:pt x="13605" y="5522"/>
                  </a:cubicBezTo>
                  <a:cubicBezTo>
                    <a:pt x="13605" y="5522"/>
                    <a:pt x="13605" y="5522"/>
                    <a:pt x="13605" y="5522"/>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2"/>
            <p:cNvSpPr/>
            <p:nvPr/>
          </p:nvSpPr>
          <p:spPr>
            <a:xfrm>
              <a:off x="1770475" y="1578925"/>
              <a:ext cx="123375" cy="191375"/>
            </a:xfrm>
            <a:custGeom>
              <a:rect b="b" l="l" r="r" t="t"/>
              <a:pathLst>
                <a:path extrusionOk="0" h="7655" w="4935">
                  <a:moveTo>
                    <a:pt x="3763" y="1"/>
                  </a:moveTo>
                  <a:cubicBezTo>
                    <a:pt x="3391" y="1"/>
                    <a:pt x="3032" y="201"/>
                    <a:pt x="2846" y="551"/>
                  </a:cubicBezTo>
                  <a:lnTo>
                    <a:pt x="172" y="6172"/>
                  </a:lnTo>
                  <a:cubicBezTo>
                    <a:pt x="0" y="6537"/>
                    <a:pt x="55" y="6969"/>
                    <a:pt x="313" y="7279"/>
                  </a:cubicBezTo>
                  <a:cubicBezTo>
                    <a:pt x="511" y="7520"/>
                    <a:pt x="806" y="7655"/>
                    <a:pt x="1110" y="7655"/>
                  </a:cubicBezTo>
                  <a:cubicBezTo>
                    <a:pt x="1198" y="7655"/>
                    <a:pt x="1286" y="7643"/>
                    <a:pt x="1374" y="7620"/>
                  </a:cubicBezTo>
                  <a:cubicBezTo>
                    <a:pt x="1669" y="7543"/>
                    <a:pt x="1915" y="7338"/>
                    <a:pt x="2046" y="7063"/>
                  </a:cubicBezTo>
                  <a:lnTo>
                    <a:pt x="4719" y="1442"/>
                  </a:lnTo>
                  <a:cubicBezTo>
                    <a:pt x="4934" y="929"/>
                    <a:pt x="4708" y="340"/>
                    <a:pt x="4208" y="101"/>
                  </a:cubicBezTo>
                  <a:cubicBezTo>
                    <a:pt x="4065" y="33"/>
                    <a:pt x="3913" y="1"/>
                    <a:pt x="3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2"/>
            <p:cNvSpPr/>
            <p:nvPr/>
          </p:nvSpPr>
          <p:spPr>
            <a:xfrm>
              <a:off x="2337100" y="2090300"/>
              <a:ext cx="316725" cy="215975"/>
            </a:xfrm>
            <a:custGeom>
              <a:rect b="b" l="l" r="r" t="t"/>
              <a:pathLst>
                <a:path extrusionOk="0" h="8639" w="12669">
                  <a:moveTo>
                    <a:pt x="7618" y="0"/>
                  </a:moveTo>
                  <a:cubicBezTo>
                    <a:pt x="7410" y="0"/>
                    <a:pt x="7134" y="199"/>
                    <a:pt x="6776" y="509"/>
                  </a:cubicBezTo>
                  <a:cubicBezTo>
                    <a:pt x="6305" y="918"/>
                    <a:pt x="4237" y="1715"/>
                    <a:pt x="3115" y="1715"/>
                  </a:cubicBezTo>
                  <a:cubicBezTo>
                    <a:pt x="2897" y="1715"/>
                    <a:pt x="2715" y="1685"/>
                    <a:pt x="2587" y="1616"/>
                  </a:cubicBezTo>
                  <a:cubicBezTo>
                    <a:pt x="2277" y="1450"/>
                    <a:pt x="2079" y="1392"/>
                    <a:pt x="1949" y="1392"/>
                  </a:cubicBezTo>
                  <a:cubicBezTo>
                    <a:pt x="1749" y="1392"/>
                    <a:pt x="1711" y="1530"/>
                    <a:pt x="1673" y="1623"/>
                  </a:cubicBezTo>
                  <a:cubicBezTo>
                    <a:pt x="1610" y="1778"/>
                    <a:pt x="0" y="8638"/>
                    <a:pt x="0" y="8638"/>
                  </a:cubicBezTo>
                  <a:lnTo>
                    <a:pt x="1621" y="8601"/>
                  </a:lnTo>
                  <a:cubicBezTo>
                    <a:pt x="1912" y="6467"/>
                    <a:pt x="2395" y="4369"/>
                    <a:pt x="2842" y="2746"/>
                  </a:cubicBezTo>
                  <a:cubicBezTo>
                    <a:pt x="3609" y="2650"/>
                    <a:pt x="4370" y="2503"/>
                    <a:pt x="5119" y="2304"/>
                  </a:cubicBezTo>
                  <a:cubicBezTo>
                    <a:pt x="6021" y="2064"/>
                    <a:pt x="6826" y="1782"/>
                    <a:pt x="7549" y="1464"/>
                  </a:cubicBezTo>
                  <a:cubicBezTo>
                    <a:pt x="8808" y="2722"/>
                    <a:pt x="10369" y="4429"/>
                    <a:pt x="11739" y="6259"/>
                  </a:cubicBezTo>
                  <a:cubicBezTo>
                    <a:pt x="12283" y="5629"/>
                    <a:pt x="12668" y="5075"/>
                    <a:pt x="12468" y="4963"/>
                  </a:cubicBezTo>
                  <a:cubicBezTo>
                    <a:pt x="11959" y="4683"/>
                    <a:pt x="8118" y="612"/>
                    <a:pt x="7909" y="211"/>
                  </a:cubicBezTo>
                  <a:cubicBezTo>
                    <a:pt x="7832" y="65"/>
                    <a:pt x="7736" y="0"/>
                    <a:pt x="7618"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2"/>
            <p:cNvSpPr/>
            <p:nvPr/>
          </p:nvSpPr>
          <p:spPr>
            <a:xfrm>
              <a:off x="1945125" y="2281400"/>
              <a:ext cx="434375" cy="272400"/>
            </a:xfrm>
            <a:custGeom>
              <a:rect b="b" l="l" r="r" t="t"/>
              <a:pathLst>
                <a:path extrusionOk="0" h="10896" w="17375">
                  <a:moveTo>
                    <a:pt x="10208" y="0"/>
                  </a:moveTo>
                  <a:cubicBezTo>
                    <a:pt x="10164" y="431"/>
                    <a:pt x="9972" y="3489"/>
                    <a:pt x="9972" y="3489"/>
                  </a:cubicBezTo>
                  <a:cubicBezTo>
                    <a:pt x="9972" y="3489"/>
                    <a:pt x="8099" y="2408"/>
                    <a:pt x="5901" y="2408"/>
                  </a:cubicBezTo>
                  <a:cubicBezTo>
                    <a:pt x="4991" y="2408"/>
                    <a:pt x="4026" y="2593"/>
                    <a:pt x="3114" y="3117"/>
                  </a:cubicBezTo>
                  <a:cubicBezTo>
                    <a:pt x="1" y="4904"/>
                    <a:pt x="662" y="9191"/>
                    <a:pt x="662" y="9191"/>
                  </a:cubicBezTo>
                  <a:lnTo>
                    <a:pt x="16858" y="10895"/>
                  </a:lnTo>
                  <a:lnTo>
                    <a:pt x="17375" y="472"/>
                  </a:lnTo>
                  <a:lnTo>
                    <a:pt x="1020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2"/>
            <p:cNvSpPr/>
            <p:nvPr/>
          </p:nvSpPr>
          <p:spPr>
            <a:xfrm>
              <a:off x="2617875" y="2111725"/>
              <a:ext cx="470975" cy="338600"/>
            </a:xfrm>
            <a:custGeom>
              <a:rect b="b" l="l" r="r" t="t"/>
              <a:pathLst>
                <a:path extrusionOk="0" h="13544" w="18839">
                  <a:moveTo>
                    <a:pt x="13681" y="0"/>
                  </a:moveTo>
                  <a:cubicBezTo>
                    <a:pt x="10109" y="0"/>
                    <a:pt x="7928" y="3705"/>
                    <a:pt x="7928" y="3705"/>
                  </a:cubicBezTo>
                  <a:cubicBezTo>
                    <a:pt x="7928" y="3705"/>
                    <a:pt x="6254" y="1140"/>
                    <a:pt x="6003" y="788"/>
                  </a:cubicBezTo>
                  <a:lnTo>
                    <a:pt x="1" y="4731"/>
                  </a:lnTo>
                  <a:lnTo>
                    <a:pt x="5589" y="13543"/>
                  </a:lnTo>
                  <a:lnTo>
                    <a:pt x="18839" y="4076"/>
                  </a:lnTo>
                  <a:cubicBezTo>
                    <a:pt x="18839" y="4076"/>
                    <a:pt x="17300" y="20"/>
                    <a:pt x="13710" y="0"/>
                  </a:cubicBezTo>
                  <a:cubicBezTo>
                    <a:pt x="13700" y="0"/>
                    <a:pt x="13691" y="0"/>
                    <a:pt x="136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2"/>
            <p:cNvSpPr/>
            <p:nvPr/>
          </p:nvSpPr>
          <p:spPr>
            <a:xfrm>
              <a:off x="2732500" y="2171325"/>
              <a:ext cx="356325" cy="279000"/>
            </a:xfrm>
            <a:custGeom>
              <a:rect b="b" l="l" r="r" t="t"/>
              <a:pathLst>
                <a:path extrusionOk="0" h="11160" w="14253">
                  <a:moveTo>
                    <a:pt x="13295" y="1"/>
                  </a:moveTo>
                  <a:lnTo>
                    <a:pt x="0" y="9578"/>
                  </a:lnTo>
                  <a:lnTo>
                    <a:pt x="1003" y="11159"/>
                  </a:lnTo>
                  <a:lnTo>
                    <a:pt x="14252" y="1692"/>
                  </a:lnTo>
                  <a:cubicBezTo>
                    <a:pt x="14252" y="1692"/>
                    <a:pt x="13948" y="892"/>
                    <a:pt x="13295" y="1"/>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2"/>
            <p:cNvSpPr/>
            <p:nvPr/>
          </p:nvSpPr>
          <p:spPr>
            <a:xfrm>
              <a:off x="1957525" y="2451500"/>
              <a:ext cx="411525" cy="102300"/>
            </a:xfrm>
            <a:custGeom>
              <a:rect b="b" l="l" r="r" t="t"/>
              <a:pathLst>
                <a:path extrusionOk="0" h="4092" w="16461">
                  <a:moveTo>
                    <a:pt x="229" y="1"/>
                  </a:moveTo>
                  <a:cubicBezTo>
                    <a:pt x="0" y="1304"/>
                    <a:pt x="166" y="2387"/>
                    <a:pt x="166" y="2387"/>
                  </a:cubicBezTo>
                  <a:lnTo>
                    <a:pt x="16362" y="4091"/>
                  </a:lnTo>
                  <a:lnTo>
                    <a:pt x="16461" y="2089"/>
                  </a:lnTo>
                  <a:lnTo>
                    <a:pt x="229"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2"/>
            <p:cNvSpPr/>
            <p:nvPr/>
          </p:nvSpPr>
          <p:spPr>
            <a:xfrm>
              <a:off x="2589100" y="2104850"/>
              <a:ext cx="209500" cy="151100"/>
            </a:xfrm>
            <a:custGeom>
              <a:rect b="b" l="l" r="r" t="t"/>
              <a:pathLst>
                <a:path extrusionOk="0" h="6044" w="8380">
                  <a:moveTo>
                    <a:pt x="7188" y="1"/>
                  </a:moveTo>
                  <a:cubicBezTo>
                    <a:pt x="6978" y="1"/>
                    <a:pt x="6766" y="64"/>
                    <a:pt x="6583" y="196"/>
                  </a:cubicBezTo>
                  <a:lnTo>
                    <a:pt x="582" y="4139"/>
                  </a:lnTo>
                  <a:cubicBezTo>
                    <a:pt x="158" y="4420"/>
                    <a:pt x="0" y="4964"/>
                    <a:pt x="206" y="5428"/>
                  </a:cubicBezTo>
                  <a:cubicBezTo>
                    <a:pt x="377" y="5809"/>
                    <a:pt x="754" y="6043"/>
                    <a:pt x="1155" y="6043"/>
                  </a:cubicBezTo>
                  <a:cubicBezTo>
                    <a:pt x="1242" y="6043"/>
                    <a:pt x="1330" y="6032"/>
                    <a:pt x="1417" y="6010"/>
                  </a:cubicBezTo>
                  <a:cubicBezTo>
                    <a:pt x="1524" y="5981"/>
                    <a:pt x="1627" y="5935"/>
                    <a:pt x="1720" y="5874"/>
                  </a:cubicBezTo>
                  <a:lnTo>
                    <a:pt x="7723" y="1929"/>
                  </a:lnTo>
                  <a:cubicBezTo>
                    <a:pt x="8228" y="1626"/>
                    <a:pt x="8380" y="963"/>
                    <a:pt x="8056" y="468"/>
                  </a:cubicBezTo>
                  <a:cubicBezTo>
                    <a:pt x="7857" y="165"/>
                    <a:pt x="7525" y="1"/>
                    <a:pt x="71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2"/>
            <p:cNvSpPr/>
            <p:nvPr/>
          </p:nvSpPr>
          <p:spPr>
            <a:xfrm>
              <a:off x="2589225" y="2131150"/>
              <a:ext cx="204700" cy="124825"/>
            </a:xfrm>
            <a:custGeom>
              <a:rect b="b" l="l" r="r" t="t"/>
              <a:pathLst>
                <a:path extrusionOk="0" h="4993" w="8188">
                  <a:moveTo>
                    <a:pt x="8183" y="1"/>
                  </a:moveTo>
                  <a:lnTo>
                    <a:pt x="8183" y="1"/>
                  </a:lnTo>
                  <a:cubicBezTo>
                    <a:pt x="8137" y="45"/>
                    <a:pt x="8086" y="87"/>
                    <a:pt x="8031" y="123"/>
                  </a:cubicBezTo>
                  <a:lnTo>
                    <a:pt x="2030" y="4067"/>
                  </a:lnTo>
                  <a:cubicBezTo>
                    <a:pt x="1858" y="4180"/>
                    <a:pt x="1659" y="4238"/>
                    <a:pt x="1460" y="4238"/>
                  </a:cubicBezTo>
                  <a:cubicBezTo>
                    <a:pt x="1293" y="4238"/>
                    <a:pt x="1125" y="4197"/>
                    <a:pt x="972" y="4116"/>
                  </a:cubicBezTo>
                  <a:cubicBezTo>
                    <a:pt x="637" y="3937"/>
                    <a:pt x="426" y="3589"/>
                    <a:pt x="425" y="3209"/>
                  </a:cubicBezTo>
                  <a:cubicBezTo>
                    <a:pt x="39" y="3581"/>
                    <a:pt x="1" y="4186"/>
                    <a:pt x="336" y="4604"/>
                  </a:cubicBezTo>
                  <a:cubicBezTo>
                    <a:pt x="540" y="4858"/>
                    <a:pt x="840" y="4992"/>
                    <a:pt x="1144" y="4992"/>
                  </a:cubicBezTo>
                  <a:cubicBezTo>
                    <a:pt x="1341" y="4992"/>
                    <a:pt x="1540" y="4936"/>
                    <a:pt x="1715" y="4820"/>
                  </a:cubicBezTo>
                  <a:lnTo>
                    <a:pt x="7718" y="877"/>
                  </a:lnTo>
                  <a:cubicBezTo>
                    <a:pt x="8013" y="684"/>
                    <a:pt x="8187" y="353"/>
                    <a:pt x="8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2"/>
            <p:cNvSpPr/>
            <p:nvPr/>
          </p:nvSpPr>
          <p:spPr>
            <a:xfrm>
              <a:off x="2172500" y="2255400"/>
              <a:ext cx="233975" cy="63750"/>
            </a:xfrm>
            <a:custGeom>
              <a:rect b="b" l="l" r="r" t="t"/>
              <a:pathLst>
                <a:path extrusionOk="0" h="2550" w="9359">
                  <a:moveTo>
                    <a:pt x="1072" y="1"/>
                  </a:moveTo>
                  <a:cubicBezTo>
                    <a:pt x="533" y="1"/>
                    <a:pt x="75" y="420"/>
                    <a:pt x="39" y="970"/>
                  </a:cubicBezTo>
                  <a:cubicBezTo>
                    <a:pt x="0" y="1557"/>
                    <a:pt x="457" y="2060"/>
                    <a:pt x="1046" y="2076"/>
                  </a:cubicBezTo>
                  <a:lnTo>
                    <a:pt x="8211" y="2547"/>
                  </a:lnTo>
                  <a:cubicBezTo>
                    <a:pt x="8235" y="2549"/>
                    <a:pt x="8260" y="2550"/>
                    <a:pt x="8284" y="2550"/>
                  </a:cubicBezTo>
                  <a:cubicBezTo>
                    <a:pt x="8372" y="2550"/>
                    <a:pt x="8460" y="2538"/>
                    <a:pt x="8545" y="2516"/>
                  </a:cubicBezTo>
                  <a:lnTo>
                    <a:pt x="8543" y="2516"/>
                  </a:lnTo>
                  <a:cubicBezTo>
                    <a:pt x="9035" y="2384"/>
                    <a:pt x="9358" y="1918"/>
                    <a:pt x="9310" y="1413"/>
                  </a:cubicBezTo>
                  <a:cubicBezTo>
                    <a:pt x="9260" y="907"/>
                    <a:pt x="8853" y="512"/>
                    <a:pt x="8347" y="478"/>
                  </a:cubicBezTo>
                  <a:lnTo>
                    <a:pt x="1182" y="6"/>
                  </a:lnTo>
                  <a:cubicBezTo>
                    <a:pt x="1145" y="2"/>
                    <a:pt x="1108"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2"/>
            <p:cNvSpPr/>
            <p:nvPr/>
          </p:nvSpPr>
          <p:spPr>
            <a:xfrm>
              <a:off x="2177550" y="2269725"/>
              <a:ext cx="230175" cy="49450"/>
            </a:xfrm>
            <a:custGeom>
              <a:rect b="b" l="l" r="r" t="t"/>
              <a:pathLst>
                <a:path extrusionOk="0" h="1978" w="9207">
                  <a:moveTo>
                    <a:pt x="8515" y="0"/>
                  </a:moveTo>
                  <a:lnTo>
                    <a:pt x="8515" y="0"/>
                  </a:lnTo>
                  <a:cubicBezTo>
                    <a:pt x="8695" y="333"/>
                    <a:pt x="8681" y="735"/>
                    <a:pt x="8476" y="1053"/>
                  </a:cubicBezTo>
                  <a:cubicBezTo>
                    <a:pt x="8285" y="1351"/>
                    <a:pt x="7958" y="1530"/>
                    <a:pt x="7607" y="1530"/>
                  </a:cubicBezTo>
                  <a:cubicBezTo>
                    <a:pt x="7584" y="1530"/>
                    <a:pt x="7560" y="1529"/>
                    <a:pt x="7537" y="1527"/>
                  </a:cubicBezTo>
                  <a:lnTo>
                    <a:pt x="370" y="1056"/>
                  </a:lnTo>
                  <a:cubicBezTo>
                    <a:pt x="242" y="1047"/>
                    <a:pt x="116" y="1014"/>
                    <a:pt x="0" y="960"/>
                  </a:cubicBezTo>
                  <a:lnTo>
                    <a:pt x="0" y="960"/>
                  </a:lnTo>
                  <a:cubicBezTo>
                    <a:pt x="169" y="1274"/>
                    <a:pt x="487" y="1480"/>
                    <a:pt x="844" y="1503"/>
                  </a:cubicBezTo>
                  <a:lnTo>
                    <a:pt x="8009" y="1975"/>
                  </a:lnTo>
                  <a:cubicBezTo>
                    <a:pt x="8032" y="1977"/>
                    <a:pt x="8055" y="1978"/>
                    <a:pt x="8078" y="1978"/>
                  </a:cubicBezTo>
                  <a:cubicBezTo>
                    <a:pt x="8549" y="1978"/>
                    <a:pt x="8964" y="1659"/>
                    <a:pt x="9082" y="1198"/>
                  </a:cubicBezTo>
                  <a:cubicBezTo>
                    <a:pt x="9206" y="714"/>
                    <a:pt x="8967" y="211"/>
                    <a:pt x="85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2"/>
            <p:cNvSpPr/>
            <p:nvPr/>
          </p:nvSpPr>
          <p:spPr>
            <a:xfrm>
              <a:off x="2677925" y="2299475"/>
              <a:ext cx="180300" cy="86650"/>
            </a:xfrm>
            <a:custGeom>
              <a:rect b="b" l="l" r="r" t="t"/>
              <a:pathLst>
                <a:path extrusionOk="0" h="3466" w="7212">
                  <a:moveTo>
                    <a:pt x="2596" y="0"/>
                  </a:moveTo>
                  <a:cubicBezTo>
                    <a:pt x="2170" y="0"/>
                    <a:pt x="1742" y="101"/>
                    <a:pt x="1350" y="307"/>
                  </a:cubicBezTo>
                  <a:lnTo>
                    <a:pt x="0" y="1009"/>
                  </a:lnTo>
                  <a:lnTo>
                    <a:pt x="278" y="1449"/>
                  </a:lnTo>
                  <a:lnTo>
                    <a:pt x="1589" y="767"/>
                  </a:lnTo>
                  <a:cubicBezTo>
                    <a:pt x="1906" y="601"/>
                    <a:pt x="2252" y="520"/>
                    <a:pt x="2596" y="520"/>
                  </a:cubicBezTo>
                  <a:cubicBezTo>
                    <a:pt x="3096" y="520"/>
                    <a:pt x="3591" y="691"/>
                    <a:pt x="3991" y="1025"/>
                  </a:cubicBezTo>
                  <a:lnTo>
                    <a:pt x="5679" y="2431"/>
                  </a:lnTo>
                  <a:lnTo>
                    <a:pt x="6782" y="3465"/>
                  </a:lnTo>
                  <a:lnTo>
                    <a:pt x="7212" y="3157"/>
                  </a:lnTo>
                  <a:lnTo>
                    <a:pt x="6023" y="2042"/>
                  </a:lnTo>
                  <a:lnTo>
                    <a:pt x="4323" y="627"/>
                  </a:lnTo>
                  <a:cubicBezTo>
                    <a:pt x="3828" y="213"/>
                    <a:pt x="3214" y="0"/>
                    <a:pt x="2596" y="0"/>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2"/>
            <p:cNvSpPr/>
            <p:nvPr/>
          </p:nvSpPr>
          <p:spPr>
            <a:xfrm>
              <a:off x="2248975" y="2403625"/>
              <a:ext cx="125050" cy="139175"/>
            </a:xfrm>
            <a:custGeom>
              <a:rect b="b" l="l" r="r" t="t"/>
              <a:pathLst>
                <a:path extrusionOk="0" h="5567" w="5002">
                  <a:moveTo>
                    <a:pt x="5002" y="1"/>
                  </a:moveTo>
                  <a:lnTo>
                    <a:pt x="3717" y="48"/>
                  </a:lnTo>
                  <a:cubicBezTo>
                    <a:pt x="2629" y="87"/>
                    <a:pt x="1670" y="776"/>
                    <a:pt x="1289" y="1796"/>
                  </a:cubicBezTo>
                  <a:lnTo>
                    <a:pt x="505" y="3881"/>
                  </a:lnTo>
                  <a:lnTo>
                    <a:pt x="0" y="5511"/>
                  </a:lnTo>
                  <a:lnTo>
                    <a:pt x="526" y="5567"/>
                  </a:lnTo>
                  <a:lnTo>
                    <a:pt x="996" y="4048"/>
                  </a:lnTo>
                  <a:lnTo>
                    <a:pt x="1775" y="1977"/>
                  </a:lnTo>
                  <a:cubicBezTo>
                    <a:pt x="2083" y="1154"/>
                    <a:pt x="2856" y="597"/>
                    <a:pt x="3736" y="567"/>
                  </a:cubicBezTo>
                  <a:lnTo>
                    <a:pt x="4976" y="521"/>
                  </a:lnTo>
                  <a:lnTo>
                    <a:pt x="5002"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3" name="Google Shape;1103;p22"/>
          <p:cNvSpPr/>
          <p:nvPr/>
        </p:nvSpPr>
        <p:spPr>
          <a:xfrm>
            <a:off x="4618325" y="3069075"/>
            <a:ext cx="230297" cy="212606"/>
          </a:xfrm>
          <a:custGeom>
            <a:rect b="b" l="l" r="r" t="t"/>
            <a:pathLst>
              <a:path extrusionOk="0" h="5504" w="5962">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2"/>
          <p:cNvSpPr/>
          <p:nvPr/>
        </p:nvSpPr>
        <p:spPr>
          <a:xfrm>
            <a:off x="1696700" y="4073875"/>
            <a:ext cx="230297" cy="212606"/>
          </a:xfrm>
          <a:custGeom>
            <a:rect b="b" l="l" r="r" t="t"/>
            <a:pathLst>
              <a:path extrusionOk="0" h="5504" w="5962">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2"/>
          <p:cNvSpPr/>
          <p:nvPr/>
        </p:nvSpPr>
        <p:spPr>
          <a:xfrm>
            <a:off x="1366450" y="4341525"/>
            <a:ext cx="230297" cy="212606"/>
          </a:xfrm>
          <a:custGeom>
            <a:rect b="b" l="l" r="r" t="t"/>
            <a:pathLst>
              <a:path extrusionOk="0" h="5504" w="5962">
                <a:moveTo>
                  <a:pt x="2981" y="0"/>
                </a:moveTo>
                <a:cubicBezTo>
                  <a:pt x="2851" y="0"/>
                  <a:pt x="2721" y="68"/>
                  <a:pt x="2654" y="204"/>
                </a:cubicBezTo>
                <a:lnTo>
                  <a:pt x="2048" y="1430"/>
                </a:lnTo>
                <a:cubicBezTo>
                  <a:pt x="1995" y="1538"/>
                  <a:pt x="1892" y="1612"/>
                  <a:pt x="1773" y="1631"/>
                </a:cubicBezTo>
                <a:lnTo>
                  <a:pt x="420" y="1827"/>
                </a:lnTo>
                <a:cubicBezTo>
                  <a:pt x="120" y="1871"/>
                  <a:pt x="0" y="2238"/>
                  <a:pt x="216" y="2450"/>
                </a:cubicBezTo>
                <a:lnTo>
                  <a:pt x="1196" y="3404"/>
                </a:lnTo>
                <a:cubicBezTo>
                  <a:pt x="1282" y="3488"/>
                  <a:pt x="1322" y="3609"/>
                  <a:pt x="1302" y="3727"/>
                </a:cubicBezTo>
                <a:lnTo>
                  <a:pt x="1070" y="5077"/>
                </a:lnTo>
                <a:cubicBezTo>
                  <a:pt x="1029" y="5312"/>
                  <a:pt x="1217" y="5503"/>
                  <a:pt x="1430" y="5503"/>
                </a:cubicBezTo>
                <a:cubicBezTo>
                  <a:pt x="1486" y="5503"/>
                  <a:pt x="1544" y="5490"/>
                  <a:pt x="1600" y="5460"/>
                </a:cubicBezTo>
                <a:lnTo>
                  <a:pt x="2810" y="4825"/>
                </a:lnTo>
                <a:cubicBezTo>
                  <a:pt x="2864" y="4796"/>
                  <a:pt x="2923" y="4782"/>
                  <a:pt x="2981" y="4782"/>
                </a:cubicBezTo>
                <a:cubicBezTo>
                  <a:pt x="3040" y="4782"/>
                  <a:pt x="3098" y="4796"/>
                  <a:pt x="3151" y="4825"/>
                </a:cubicBezTo>
                <a:lnTo>
                  <a:pt x="4361" y="5460"/>
                </a:lnTo>
                <a:cubicBezTo>
                  <a:pt x="4417" y="5490"/>
                  <a:pt x="4475" y="5503"/>
                  <a:pt x="4531" y="5503"/>
                </a:cubicBezTo>
                <a:cubicBezTo>
                  <a:pt x="4744" y="5503"/>
                  <a:pt x="4932" y="5312"/>
                  <a:pt x="4891" y="5077"/>
                </a:cubicBezTo>
                <a:lnTo>
                  <a:pt x="4661" y="3727"/>
                </a:lnTo>
                <a:cubicBezTo>
                  <a:pt x="4639" y="3609"/>
                  <a:pt x="4679" y="3488"/>
                  <a:pt x="4765" y="3404"/>
                </a:cubicBezTo>
                <a:lnTo>
                  <a:pt x="5745" y="2450"/>
                </a:lnTo>
                <a:cubicBezTo>
                  <a:pt x="5961" y="2238"/>
                  <a:pt x="5842" y="1870"/>
                  <a:pt x="5543" y="1827"/>
                </a:cubicBezTo>
                <a:lnTo>
                  <a:pt x="4188" y="1631"/>
                </a:lnTo>
                <a:cubicBezTo>
                  <a:pt x="4069" y="1612"/>
                  <a:pt x="3966" y="1538"/>
                  <a:pt x="3913" y="1430"/>
                </a:cubicBezTo>
                <a:lnTo>
                  <a:pt x="3309" y="204"/>
                </a:lnTo>
                <a:cubicBezTo>
                  <a:pt x="3241" y="68"/>
                  <a:pt x="3111" y="0"/>
                  <a:pt x="29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3"/>
          <p:cNvGrpSpPr/>
          <p:nvPr/>
        </p:nvGrpSpPr>
        <p:grpSpPr>
          <a:xfrm>
            <a:off x="3491275" y="-1470000"/>
            <a:ext cx="8083500" cy="8083500"/>
            <a:chOff x="530250" y="-1470000"/>
            <a:chExt cx="8083500" cy="8083500"/>
          </a:xfrm>
        </p:grpSpPr>
        <p:sp>
          <p:nvSpPr>
            <p:cNvPr id="222" name="Google Shape;222;p3"/>
            <p:cNvSpPr/>
            <p:nvPr/>
          </p:nvSpPr>
          <p:spPr>
            <a:xfrm>
              <a:off x="530250" y="-1470000"/>
              <a:ext cx="8083500" cy="80835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23" name="Google Shape;223;p3"/>
            <p:cNvSpPr/>
            <p:nvPr/>
          </p:nvSpPr>
          <p:spPr>
            <a:xfrm>
              <a:off x="1185900" y="-814350"/>
              <a:ext cx="6772200" cy="6772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224" name="Google Shape;224;p3"/>
          <p:cNvSpPr txBox="1"/>
          <p:nvPr>
            <p:ph type="title"/>
          </p:nvPr>
        </p:nvSpPr>
        <p:spPr>
          <a:xfrm>
            <a:off x="5230900" y="2274700"/>
            <a:ext cx="34557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Times New Roman"/>
                <a:ea typeface="Times New Roman"/>
                <a:cs typeface="Times New Roman"/>
                <a:sym typeface="Times New Roman"/>
              </a:rPr>
              <a:t>Tổng Quan</a:t>
            </a:r>
            <a:endParaRPr>
              <a:latin typeface="Times New Roman"/>
              <a:ea typeface="Times New Roman"/>
              <a:cs typeface="Times New Roman"/>
              <a:sym typeface="Times New Roman"/>
            </a:endParaRPr>
          </a:p>
        </p:txBody>
      </p:sp>
      <p:sp>
        <p:nvSpPr>
          <p:cNvPr id="225" name="Google Shape;225;p3"/>
          <p:cNvSpPr txBox="1"/>
          <p:nvPr>
            <p:ph idx="2" type="title"/>
          </p:nvPr>
        </p:nvSpPr>
        <p:spPr>
          <a:xfrm>
            <a:off x="5230900" y="1293975"/>
            <a:ext cx="2383800" cy="79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latin typeface="Times New Roman"/>
                <a:ea typeface="Times New Roman"/>
                <a:cs typeface="Times New Roman"/>
                <a:sym typeface="Times New Roman"/>
              </a:rPr>
              <a:t>01</a:t>
            </a:r>
            <a:endParaRPr>
              <a:latin typeface="Times New Roman"/>
              <a:ea typeface="Times New Roman"/>
              <a:cs typeface="Times New Roman"/>
              <a:sym typeface="Times New Roman"/>
            </a:endParaRPr>
          </a:p>
        </p:txBody>
      </p:sp>
      <p:grpSp>
        <p:nvGrpSpPr>
          <p:cNvPr id="226" name="Google Shape;226;p3"/>
          <p:cNvGrpSpPr/>
          <p:nvPr/>
        </p:nvGrpSpPr>
        <p:grpSpPr>
          <a:xfrm rot="483573">
            <a:off x="-352122" y="2919862"/>
            <a:ext cx="3750695" cy="1586538"/>
            <a:chOff x="2648025" y="1513575"/>
            <a:chExt cx="4733175" cy="2002125"/>
          </a:xfrm>
        </p:grpSpPr>
        <p:sp>
          <p:nvSpPr>
            <p:cNvPr id="227" name="Google Shape;227;p3"/>
            <p:cNvSpPr/>
            <p:nvPr/>
          </p:nvSpPr>
          <p:spPr>
            <a:xfrm>
              <a:off x="2659950" y="2700550"/>
              <a:ext cx="4721250" cy="812200"/>
            </a:xfrm>
            <a:custGeom>
              <a:rect b="b" l="l" r="r" t="t"/>
              <a:pathLst>
                <a:path extrusionOk="0" h="32488" w="18885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28" name="Google Shape;228;p3"/>
            <p:cNvSpPr/>
            <p:nvPr/>
          </p:nvSpPr>
          <p:spPr>
            <a:xfrm>
              <a:off x="2659950" y="2700550"/>
              <a:ext cx="4721250" cy="812200"/>
            </a:xfrm>
            <a:custGeom>
              <a:rect b="b" l="l" r="r" t="t"/>
              <a:pathLst>
                <a:path extrusionOk="0" h="32488" w="18885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29" name="Google Shape;229;p3"/>
            <p:cNvSpPr/>
            <p:nvPr/>
          </p:nvSpPr>
          <p:spPr>
            <a:xfrm>
              <a:off x="2648025" y="2475175"/>
              <a:ext cx="4731625" cy="667925"/>
            </a:xfrm>
            <a:custGeom>
              <a:rect b="b" l="l" r="r" t="t"/>
              <a:pathLst>
                <a:path extrusionOk="0" h="26717" w="189265">
                  <a:moveTo>
                    <a:pt x="125916" y="1"/>
                  </a:moveTo>
                  <a:cubicBezTo>
                    <a:pt x="115768" y="1"/>
                    <a:pt x="104992" y="260"/>
                    <a:pt x="94032" y="783"/>
                  </a:cubicBezTo>
                  <a:cubicBezTo>
                    <a:pt x="68978" y="1979"/>
                    <a:pt x="45010" y="4450"/>
                    <a:pt x="27406" y="7652"/>
                  </a:cubicBezTo>
                  <a:cubicBezTo>
                    <a:pt x="9802" y="10855"/>
                    <a:pt x="1" y="14528"/>
                    <a:pt x="160" y="17863"/>
                  </a:cubicBezTo>
                  <a:cubicBezTo>
                    <a:pt x="319" y="21198"/>
                    <a:pt x="10424" y="23922"/>
                    <a:pt x="28254" y="25436"/>
                  </a:cubicBezTo>
                  <a:cubicBezTo>
                    <a:pt x="38282" y="26287"/>
                    <a:pt x="50291" y="26717"/>
                    <a:pt x="63337" y="26717"/>
                  </a:cubicBezTo>
                  <a:cubicBezTo>
                    <a:pt x="73489" y="26717"/>
                    <a:pt x="84269" y="26457"/>
                    <a:pt x="95233" y="25934"/>
                  </a:cubicBezTo>
                  <a:cubicBezTo>
                    <a:pt x="120289" y="24740"/>
                    <a:pt x="144255" y="22269"/>
                    <a:pt x="161859" y="19065"/>
                  </a:cubicBezTo>
                  <a:cubicBezTo>
                    <a:pt x="179463" y="15862"/>
                    <a:pt x="189265" y="12189"/>
                    <a:pt x="189106" y="8854"/>
                  </a:cubicBezTo>
                  <a:cubicBezTo>
                    <a:pt x="188947" y="5518"/>
                    <a:pt x="178841" y="2795"/>
                    <a:pt x="161011" y="1281"/>
                  </a:cubicBezTo>
                  <a:cubicBezTo>
                    <a:pt x="150981" y="430"/>
                    <a:pt x="138968" y="1"/>
                    <a:pt x="1259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0" name="Google Shape;230;p3"/>
            <p:cNvSpPr/>
            <p:nvPr/>
          </p:nvSpPr>
          <p:spPr>
            <a:xfrm>
              <a:off x="3863475" y="1513575"/>
              <a:ext cx="2212825" cy="1311075"/>
            </a:xfrm>
            <a:custGeom>
              <a:rect b="b" l="l" r="r" t="t"/>
              <a:pathLst>
                <a:path extrusionOk="0" h="52443" w="88513">
                  <a:moveTo>
                    <a:pt x="49235" y="1"/>
                  </a:moveTo>
                  <a:cubicBezTo>
                    <a:pt x="47067" y="1"/>
                    <a:pt x="44781" y="146"/>
                    <a:pt x="42370" y="455"/>
                  </a:cubicBezTo>
                  <a:cubicBezTo>
                    <a:pt x="0" y="5873"/>
                    <a:pt x="2757" y="48603"/>
                    <a:pt x="2757" y="48603"/>
                  </a:cubicBezTo>
                  <a:cubicBezTo>
                    <a:pt x="15960" y="51371"/>
                    <a:pt x="27580" y="52442"/>
                    <a:pt x="37657" y="52442"/>
                  </a:cubicBezTo>
                  <a:cubicBezTo>
                    <a:pt x="72098" y="52442"/>
                    <a:pt x="88512" y="39933"/>
                    <a:pt x="88512" y="39933"/>
                  </a:cubicBezTo>
                  <a:cubicBezTo>
                    <a:pt x="88512" y="39933"/>
                    <a:pt x="85157" y="1"/>
                    <a:pt x="49235"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1" name="Google Shape;231;p3"/>
            <p:cNvSpPr/>
            <p:nvPr/>
          </p:nvSpPr>
          <p:spPr>
            <a:xfrm>
              <a:off x="4042725" y="1778275"/>
              <a:ext cx="439550" cy="680575"/>
            </a:xfrm>
            <a:custGeom>
              <a:rect b="b" l="l" r="r" t="t"/>
              <a:pathLst>
                <a:path extrusionOk="0" h="27223" w="17582">
                  <a:moveTo>
                    <a:pt x="17385" y="1"/>
                  </a:moveTo>
                  <a:cubicBezTo>
                    <a:pt x="17053" y="1"/>
                    <a:pt x="15430" y="826"/>
                    <a:pt x="13228" y="2548"/>
                  </a:cubicBezTo>
                  <a:cubicBezTo>
                    <a:pt x="12631" y="3020"/>
                    <a:pt x="11985" y="3548"/>
                    <a:pt x="11335" y="4168"/>
                  </a:cubicBezTo>
                  <a:cubicBezTo>
                    <a:pt x="10662" y="4760"/>
                    <a:pt x="10008" y="5460"/>
                    <a:pt x="9308" y="6189"/>
                  </a:cubicBezTo>
                  <a:cubicBezTo>
                    <a:pt x="7953" y="7684"/>
                    <a:pt x="6571" y="9432"/>
                    <a:pt x="5313" y="11397"/>
                  </a:cubicBezTo>
                  <a:cubicBezTo>
                    <a:pt x="4071" y="13372"/>
                    <a:pt x="3078" y="15368"/>
                    <a:pt x="2305" y="17231"/>
                  </a:cubicBezTo>
                  <a:cubicBezTo>
                    <a:pt x="1943" y="18175"/>
                    <a:pt x="1588" y="19065"/>
                    <a:pt x="1339" y="19928"/>
                  </a:cubicBezTo>
                  <a:cubicBezTo>
                    <a:pt x="1056" y="20780"/>
                    <a:pt x="853" y="21590"/>
                    <a:pt x="682" y="22332"/>
                  </a:cubicBezTo>
                  <a:cubicBezTo>
                    <a:pt x="5" y="25305"/>
                    <a:pt x="0" y="27198"/>
                    <a:pt x="191" y="27222"/>
                  </a:cubicBezTo>
                  <a:cubicBezTo>
                    <a:pt x="194" y="27222"/>
                    <a:pt x="196" y="27223"/>
                    <a:pt x="199" y="27223"/>
                  </a:cubicBezTo>
                  <a:cubicBezTo>
                    <a:pt x="446" y="27223"/>
                    <a:pt x="849" y="25417"/>
                    <a:pt x="1770" y="22639"/>
                  </a:cubicBezTo>
                  <a:cubicBezTo>
                    <a:pt x="2006" y="21938"/>
                    <a:pt x="2264" y="21172"/>
                    <a:pt x="2592" y="20368"/>
                  </a:cubicBezTo>
                  <a:cubicBezTo>
                    <a:pt x="2884" y="19552"/>
                    <a:pt x="3273" y="18711"/>
                    <a:pt x="3658" y="17816"/>
                  </a:cubicBezTo>
                  <a:cubicBezTo>
                    <a:pt x="4479" y="16052"/>
                    <a:pt x="5472" y="14157"/>
                    <a:pt x="6663" y="12255"/>
                  </a:cubicBezTo>
                  <a:cubicBezTo>
                    <a:pt x="7874" y="10366"/>
                    <a:pt x="9166" y="8661"/>
                    <a:pt x="10412" y="7167"/>
                  </a:cubicBezTo>
                  <a:cubicBezTo>
                    <a:pt x="11057" y="6438"/>
                    <a:pt x="11653" y="5727"/>
                    <a:pt x="12265" y="5114"/>
                  </a:cubicBezTo>
                  <a:cubicBezTo>
                    <a:pt x="12854" y="4475"/>
                    <a:pt x="13437" y="3916"/>
                    <a:pt x="13970" y="3403"/>
                  </a:cubicBezTo>
                  <a:cubicBezTo>
                    <a:pt x="16112" y="1364"/>
                    <a:pt x="17582" y="228"/>
                    <a:pt x="17443" y="21"/>
                  </a:cubicBezTo>
                  <a:cubicBezTo>
                    <a:pt x="17434" y="7"/>
                    <a:pt x="17415" y="1"/>
                    <a:pt x="173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2" name="Google Shape;232;p3"/>
            <p:cNvSpPr/>
            <p:nvPr/>
          </p:nvSpPr>
          <p:spPr>
            <a:xfrm>
              <a:off x="6232775" y="2679600"/>
              <a:ext cx="964950" cy="243650"/>
            </a:xfrm>
            <a:custGeom>
              <a:rect b="b" l="l" r="r" t="t"/>
              <a:pathLst>
                <a:path extrusionOk="0" h="9746" w="38598">
                  <a:moveTo>
                    <a:pt x="38587" y="1"/>
                  </a:moveTo>
                  <a:cubicBezTo>
                    <a:pt x="38548" y="1"/>
                    <a:pt x="38180" y="431"/>
                    <a:pt x="37375" y="1007"/>
                  </a:cubicBezTo>
                  <a:cubicBezTo>
                    <a:pt x="36553" y="1602"/>
                    <a:pt x="35238" y="2269"/>
                    <a:pt x="33530" y="2893"/>
                  </a:cubicBezTo>
                  <a:cubicBezTo>
                    <a:pt x="30119" y="4166"/>
                    <a:pt x="25333" y="5750"/>
                    <a:pt x="19916" y="6988"/>
                  </a:cubicBezTo>
                  <a:cubicBezTo>
                    <a:pt x="14501" y="8242"/>
                    <a:pt x="9506" y="8923"/>
                    <a:pt x="5881" y="9264"/>
                  </a:cubicBezTo>
                  <a:cubicBezTo>
                    <a:pt x="4068" y="9438"/>
                    <a:pt x="2597" y="9538"/>
                    <a:pt x="1581" y="9603"/>
                  </a:cubicBezTo>
                  <a:lnTo>
                    <a:pt x="409" y="9680"/>
                  </a:lnTo>
                  <a:cubicBezTo>
                    <a:pt x="141" y="9701"/>
                    <a:pt x="0" y="9718"/>
                    <a:pt x="0" y="9730"/>
                  </a:cubicBezTo>
                  <a:cubicBezTo>
                    <a:pt x="2" y="9741"/>
                    <a:pt x="143" y="9745"/>
                    <a:pt x="411" y="9745"/>
                  </a:cubicBezTo>
                  <a:lnTo>
                    <a:pt x="1585" y="9727"/>
                  </a:lnTo>
                  <a:cubicBezTo>
                    <a:pt x="2606" y="9701"/>
                    <a:pt x="4082" y="9635"/>
                    <a:pt x="5900" y="9489"/>
                  </a:cubicBezTo>
                  <a:cubicBezTo>
                    <a:pt x="9538" y="9206"/>
                    <a:pt x="14557" y="8558"/>
                    <a:pt x="19988" y="7300"/>
                  </a:cubicBezTo>
                  <a:cubicBezTo>
                    <a:pt x="25423" y="6059"/>
                    <a:pt x="30213" y="4436"/>
                    <a:pt x="33610" y="3105"/>
                  </a:cubicBezTo>
                  <a:cubicBezTo>
                    <a:pt x="35316" y="2451"/>
                    <a:pt x="36640" y="1741"/>
                    <a:pt x="37450" y="1107"/>
                  </a:cubicBezTo>
                  <a:cubicBezTo>
                    <a:pt x="37761" y="867"/>
                    <a:pt x="38057" y="604"/>
                    <a:pt x="38329" y="321"/>
                  </a:cubicBezTo>
                  <a:cubicBezTo>
                    <a:pt x="38509" y="120"/>
                    <a:pt x="38597" y="9"/>
                    <a:pt x="38590" y="1"/>
                  </a:cubicBezTo>
                  <a:cubicBezTo>
                    <a:pt x="38589" y="1"/>
                    <a:pt x="38588" y="1"/>
                    <a:pt x="38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3" name="Google Shape;233;p3"/>
            <p:cNvSpPr/>
            <p:nvPr/>
          </p:nvSpPr>
          <p:spPr>
            <a:xfrm>
              <a:off x="4527025" y="3152475"/>
              <a:ext cx="208100" cy="363225"/>
            </a:xfrm>
            <a:custGeom>
              <a:rect b="b" l="l" r="r" t="t"/>
              <a:pathLst>
                <a:path extrusionOk="0" h="14529" w="8324">
                  <a:moveTo>
                    <a:pt x="23" y="0"/>
                  </a:moveTo>
                  <a:cubicBezTo>
                    <a:pt x="22" y="0"/>
                    <a:pt x="22" y="0"/>
                    <a:pt x="22" y="0"/>
                  </a:cubicBezTo>
                  <a:cubicBezTo>
                    <a:pt x="1" y="2"/>
                    <a:pt x="4" y="244"/>
                    <a:pt x="31" y="682"/>
                  </a:cubicBezTo>
                  <a:cubicBezTo>
                    <a:pt x="51" y="1119"/>
                    <a:pt x="131" y="1750"/>
                    <a:pt x="276" y="2522"/>
                  </a:cubicBezTo>
                  <a:cubicBezTo>
                    <a:pt x="417" y="3295"/>
                    <a:pt x="659" y="4201"/>
                    <a:pt x="1000" y="5184"/>
                  </a:cubicBezTo>
                  <a:cubicBezTo>
                    <a:pt x="1757" y="7317"/>
                    <a:pt x="2885" y="9299"/>
                    <a:pt x="4331" y="11038"/>
                  </a:cubicBezTo>
                  <a:cubicBezTo>
                    <a:pt x="5001" y="11833"/>
                    <a:pt x="5657" y="12506"/>
                    <a:pt x="6249" y="13022"/>
                  </a:cubicBezTo>
                  <a:cubicBezTo>
                    <a:pt x="6838" y="13541"/>
                    <a:pt x="7339" y="13932"/>
                    <a:pt x="7707" y="14172"/>
                  </a:cubicBezTo>
                  <a:cubicBezTo>
                    <a:pt x="8044" y="14403"/>
                    <a:pt x="8246" y="14529"/>
                    <a:pt x="8283" y="14529"/>
                  </a:cubicBezTo>
                  <a:cubicBezTo>
                    <a:pt x="8286" y="14529"/>
                    <a:pt x="8287" y="14528"/>
                    <a:pt x="8288" y="14527"/>
                  </a:cubicBezTo>
                  <a:cubicBezTo>
                    <a:pt x="8323" y="14478"/>
                    <a:pt x="7528" y="13924"/>
                    <a:pt x="6400" y="12855"/>
                  </a:cubicBezTo>
                  <a:cubicBezTo>
                    <a:pt x="5834" y="12324"/>
                    <a:pt x="5206" y="11644"/>
                    <a:pt x="4558" y="10852"/>
                  </a:cubicBezTo>
                  <a:cubicBezTo>
                    <a:pt x="3161" y="9119"/>
                    <a:pt x="2052" y="7170"/>
                    <a:pt x="1277" y="5084"/>
                  </a:cubicBezTo>
                  <a:cubicBezTo>
                    <a:pt x="926" y="4121"/>
                    <a:pt x="664" y="3234"/>
                    <a:pt x="497" y="2476"/>
                  </a:cubicBezTo>
                  <a:cubicBezTo>
                    <a:pt x="155" y="966"/>
                    <a:pt x="83" y="0"/>
                    <a:pt x="23" y="0"/>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4" name="Google Shape;234;p3"/>
            <p:cNvSpPr/>
            <p:nvPr/>
          </p:nvSpPr>
          <p:spPr>
            <a:xfrm>
              <a:off x="4648450" y="3269675"/>
              <a:ext cx="32875" cy="30375"/>
            </a:xfrm>
            <a:custGeom>
              <a:rect b="b" l="l" r="r" t="t"/>
              <a:pathLst>
                <a:path extrusionOk="0" h="1215" w="1315">
                  <a:moveTo>
                    <a:pt x="528" y="83"/>
                  </a:moveTo>
                  <a:cubicBezTo>
                    <a:pt x="540" y="129"/>
                    <a:pt x="718" y="105"/>
                    <a:pt x="882" y="275"/>
                  </a:cubicBezTo>
                  <a:cubicBezTo>
                    <a:pt x="961" y="355"/>
                    <a:pt x="1029" y="484"/>
                    <a:pt x="1015" y="605"/>
                  </a:cubicBezTo>
                  <a:cubicBezTo>
                    <a:pt x="1006" y="725"/>
                    <a:pt x="901" y="835"/>
                    <a:pt x="747" y="881"/>
                  </a:cubicBezTo>
                  <a:cubicBezTo>
                    <a:pt x="707" y="891"/>
                    <a:pt x="668" y="896"/>
                    <a:pt x="630" y="896"/>
                  </a:cubicBezTo>
                  <a:cubicBezTo>
                    <a:pt x="521" y="896"/>
                    <a:pt x="427" y="854"/>
                    <a:pt x="376" y="781"/>
                  </a:cubicBezTo>
                  <a:cubicBezTo>
                    <a:pt x="302" y="684"/>
                    <a:pt x="294" y="538"/>
                    <a:pt x="322" y="429"/>
                  </a:cubicBezTo>
                  <a:cubicBezTo>
                    <a:pt x="376" y="198"/>
                    <a:pt x="543" y="128"/>
                    <a:pt x="528" y="84"/>
                  </a:cubicBezTo>
                  <a:cubicBezTo>
                    <a:pt x="528" y="84"/>
                    <a:pt x="528" y="84"/>
                    <a:pt x="528" y="83"/>
                  </a:cubicBezTo>
                  <a:close/>
                  <a:moveTo>
                    <a:pt x="724" y="1"/>
                  </a:moveTo>
                  <a:cubicBezTo>
                    <a:pt x="604" y="1"/>
                    <a:pt x="528" y="51"/>
                    <a:pt x="525" y="75"/>
                  </a:cubicBezTo>
                  <a:lnTo>
                    <a:pt x="525" y="75"/>
                  </a:lnTo>
                  <a:cubicBezTo>
                    <a:pt x="519" y="68"/>
                    <a:pt x="502" y="63"/>
                    <a:pt x="477" y="63"/>
                  </a:cubicBezTo>
                  <a:cubicBezTo>
                    <a:pt x="393" y="63"/>
                    <a:pt x="223" y="122"/>
                    <a:pt x="110" y="349"/>
                  </a:cubicBezTo>
                  <a:cubicBezTo>
                    <a:pt x="40" y="496"/>
                    <a:pt x="1" y="722"/>
                    <a:pt x="129" y="943"/>
                  </a:cubicBezTo>
                  <a:cubicBezTo>
                    <a:pt x="229" y="1118"/>
                    <a:pt x="440" y="1214"/>
                    <a:pt x="648" y="1214"/>
                  </a:cubicBezTo>
                  <a:cubicBezTo>
                    <a:pt x="710" y="1214"/>
                    <a:pt x="773" y="1206"/>
                    <a:pt x="832" y="1188"/>
                  </a:cubicBezTo>
                  <a:cubicBezTo>
                    <a:pt x="1091" y="1124"/>
                    <a:pt x="1315" y="882"/>
                    <a:pt x="1309" y="619"/>
                  </a:cubicBezTo>
                  <a:cubicBezTo>
                    <a:pt x="1307" y="363"/>
                    <a:pt x="1157" y="189"/>
                    <a:pt x="1024" y="98"/>
                  </a:cubicBezTo>
                  <a:cubicBezTo>
                    <a:pt x="910" y="25"/>
                    <a:pt x="806" y="1"/>
                    <a:pt x="724" y="1"/>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5" name="Google Shape;235;p3"/>
            <p:cNvSpPr/>
            <p:nvPr/>
          </p:nvSpPr>
          <p:spPr>
            <a:xfrm>
              <a:off x="4717300" y="3392725"/>
              <a:ext cx="32925" cy="30375"/>
            </a:xfrm>
            <a:custGeom>
              <a:rect b="b" l="l" r="r" t="t"/>
              <a:pathLst>
                <a:path extrusionOk="0" h="1215" w="1317">
                  <a:moveTo>
                    <a:pt x="529" y="84"/>
                  </a:moveTo>
                  <a:lnTo>
                    <a:pt x="529" y="84"/>
                  </a:lnTo>
                  <a:cubicBezTo>
                    <a:pt x="542" y="128"/>
                    <a:pt x="720" y="105"/>
                    <a:pt x="883" y="273"/>
                  </a:cubicBezTo>
                  <a:cubicBezTo>
                    <a:pt x="962" y="354"/>
                    <a:pt x="1030" y="484"/>
                    <a:pt x="1016" y="603"/>
                  </a:cubicBezTo>
                  <a:cubicBezTo>
                    <a:pt x="1007" y="723"/>
                    <a:pt x="903" y="835"/>
                    <a:pt x="748" y="879"/>
                  </a:cubicBezTo>
                  <a:cubicBezTo>
                    <a:pt x="708" y="889"/>
                    <a:pt x="669" y="894"/>
                    <a:pt x="632" y="894"/>
                  </a:cubicBezTo>
                  <a:cubicBezTo>
                    <a:pt x="522" y="894"/>
                    <a:pt x="428" y="852"/>
                    <a:pt x="378" y="779"/>
                  </a:cubicBezTo>
                  <a:cubicBezTo>
                    <a:pt x="303" y="684"/>
                    <a:pt x="296" y="537"/>
                    <a:pt x="322" y="428"/>
                  </a:cubicBezTo>
                  <a:cubicBezTo>
                    <a:pt x="376" y="198"/>
                    <a:pt x="540" y="129"/>
                    <a:pt x="529" y="84"/>
                  </a:cubicBezTo>
                  <a:close/>
                  <a:moveTo>
                    <a:pt x="725" y="0"/>
                  </a:moveTo>
                  <a:cubicBezTo>
                    <a:pt x="607" y="0"/>
                    <a:pt x="531" y="49"/>
                    <a:pt x="527" y="74"/>
                  </a:cubicBezTo>
                  <a:lnTo>
                    <a:pt x="527" y="74"/>
                  </a:lnTo>
                  <a:cubicBezTo>
                    <a:pt x="520" y="67"/>
                    <a:pt x="503" y="62"/>
                    <a:pt x="479" y="62"/>
                  </a:cubicBezTo>
                  <a:cubicBezTo>
                    <a:pt x="395" y="62"/>
                    <a:pt x="225" y="120"/>
                    <a:pt x="111" y="348"/>
                  </a:cubicBezTo>
                  <a:cubicBezTo>
                    <a:pt x="41" y="494"/>
                    <a:pt x="1" y="720"/>
                    <a:pt x="131" y="941"/>
                  </a:cubicBezTo>
                  <a:cubicBezTo>
                    <a:pt x="231" y="1117"/>
                    <a:pt x="442" y="1214"/>
                    <a:pt x="650" y="1214"/>
                  </a:cubicBezTo>
                  <a:cubicBezTo>
                    <a:pt x="712" y="1214"/>
                    <a:pt x="774" y="1206"/>
                    <a:pt x="833" y="1188"/>
                  </a:cubicBezTo>
                  <a:cubicBezTo>
                    <a:pt x="1092" y="1123"/>
                    <a:pt x="1316" y="880"/>
                    <a:pt x="1310" y="617"/>
                  </a:cubicBezTo>
                  <a:cubicBezTo>
                    <a:pt x="1309" y="361"/>
                    <a:pt x="1159" y="189"/>
                    <a:pt x="1024" y="96"/>
                  </a:cubicBezTo>
                  <a:cubicBezTo>
                    <a:pt x="910" y="24"/>
                    <a:pt x="807" y="0"/>
                    <a:pt x="725" y="0"/>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6" name="Google Shape;236;p3"/>
            <p:cNvSpPr/>
            <p:nvPr/>
          </p:nvSpPr>
          <p:spPr>
            <a:xfrm>
              <a:off x="2657425" y="2729400"/>
              <a:ext cx="1275900" cy="182050"/>
            </a:xfrm>
            <a:custGeom>
              <a:rect b="b" l="l" r="r" t="t"/>
              <a:pathLst>
                <a:path extrusionOk="0" h="7282" w="51036">
                  <a:moveTo>
                    <a:pt x="50509" y="0"/>
                  </a:moveTo>
                  <a:lnTo>
                    <a:pt x="49004" y="9"/>
                  </a:lnTo>
                  <a:cubicBezTo>
                    <a:pt x="47696" y="20"/>
                    <a:pt x="45803" y="76"/>
                    <a:pt x="43467" y="187"/>
                  </a:cubicBezTo>
                  <a:cubicBezTo>
                    <a:pt x="38795" y="405"/>
                    <a:pt x="32344" y="918"/>
                    <a:pt x="25272" y="1920"/>
                  </a:cubicBezTo>
                  <a:cubicBezTo>
                    <a:pt x="18202" y="2930"/>
                    <a:pt x="11866" y="4235"/>
                    <a:pt x="7318" y="5329"/>
                  </a:cubicBezTo>
                  <a:cubicBezTo>
                    <a:pt x="5043" y="5874"/>
                    <a:pt x="3211" y="6348"/>
                    <a:pt x="1952" y="6704"/>
                  </a:cubicBezTo>
                  <a:lnTo>
                    <a:pt x="503" y="7116"/>
                  </a:lnTo>
                  <a:cubicBezTo>
                    <a:pt x="173" y="7213"/>
                    <a:pt x="0" y="7269"/>
                    <a:pt x="3" y="7279"/>
                  </a:cubicBezTo>
                  <a:cubicBezTo>
                    <a:pt x="3" y="7281"/>
                    <a:pt x="6" y="7281"/>
                    <a:pt x="11" y="7281"/>
                  </a:cubicBezTo>
                  <a:cubicBezTo>
                    <a:pt x="50" y="7281"/>
                    <a:pt x="223" y="7246"/>
                    <a:pt x="519" y="7178"/>
                  </a:cubicBezTo>
                  <a:lnTo>
                    <a:pt x="1983" y="6824"/>
                  </a:lnTo>
                  <a:cubicBezTo>
                    <a:pt x="3250" y="6506"/>
                    <a:pt x="5091" y="6067"/>
                    <a:pt x="7370" y="5550"/>
                  </a:cubicBezTo>
                  <a:cubicBezTo>
                    <a:pt x="11925" y="4513"/>
                    <a:pt x="18260" y="3246"/>
                    <a:pt x="25316" y="2238"/>
                  </a:cubicBezTo>
                  <a:cubicBezTo>
                    <a:pt x="32377" y="1237"/>
                    <a:pt x="38815" y="688"/>
                    <a:pt x="43479" y="414"/>
                  </a:cubicBezTo>
                  <a:cubicBezTo>
                    <a:pt x="45811" y="274"/>
                    <a:pt x="47702" y="182"/>
                    <a:pt x="49007" y="135"/>
                  </a:cubicBezTo>
                  <a:lnTo>
                    <a:pt x="50510" y="65"/>
                  </a:lnTo>
                  <a:cubicBezTo>
                    <a:pt x="50854" y="46"/>
                    <a:pt x="51035" y="31"/>
                    <a:pt x="51034" y="20"/>
                  </a:cubicBezTo>
                  <a:cubicBezTo>
                    <a:pt x="51034" y="8"/>
                    <a:pt x="50854" y="2"/>
                    <a:pt x="505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7" name="Google Shape;237;p3"/>
            <p:cNvSpPr/>
            <p:nvPr/>
          </p:nvSpPr>
          <p:spPr>
            <a:xfrm>
              <a:off x="5589500" y="2730400"/>
              <a:ext cx="503625" cy="301400"/>
            </a:xfrm>
            <a:custGeom>
              <a:rect b="b" l="l" r="r" t="t"/>
              <a:pathLst>
                <a:path extrusionOk="0" h="12056" w="20145">
                  <a:moveTo>
                    <a:pt x="17" y="1"/>
                  </a:moveTo>
                  <a:cubicBezTo>
                    <a:pt x="13" y="1"/>
                    <a:pt x="11" y="1"/>
                    <a:pt x="11" y="3"/>
                  </a:cubicBezTo>
                  <a:cubicBezTo>
                    <a:pt x="0" y="22"/>
                    <a:pt x="285" y="189"/>
                    <a:pt x="807" y="470"/>
                  </a:cubicBezTo>
                  <a:lnTo>
                    <a:pt x="3022" y="1663"/>
                  </a:lnTo>
                  <a:cubicBezTo>
                    <a:pt x="4890" y="2672"/>
                    <a:pt x="7456" y="4093"/>
                    <a:pt x="10234" y="5757"/>
                  </a:cubicBezTo>
                  <a:cubicBezTo>
                    <a:pt x="13011" y="7423"/>
                    <a:pt x="15476" y="9011"/>
                    <a:pt x="17247" y="10182"/>
                  </a:cubicBezTo>
                  <a:lnTo>
                    <a:pt x="19342" y="11572"/>
                  </a:lnTo>
                  <a:cubicBezTo>
                    <a:pt x="19815" y="11884"/>
                    <a:pt x="20092" y="12055"/>
                    <a:pt x="20128" y="12055"/>
                  </a:cubicBezTo>
                  <a:cubicBezTo>
                    <a:pt x="20129" y="12055"/>
                    <a:pt x="20131" y="12055"/>
                    <a:pt x="20131" y="12054"/>
                  </a:cubicBezTo>
                  <a:cubicBezTo>
                    <a:pt x="20145" y="12036"/>
                    <a:pt x="19887" y="11831"/>
                    <a:pt x="19415" y="11471"/>
                  </a:cubicBezTo>
                  <a:cubicBezTo>
                    <a:pt x="18941" y="11109"/>
                    <a:pt x="18245" y="10605"/>
                    <a:pt x="17374" y="9995"/>
                  </a:cubicBezTo>
                  <a:cubicBezTo>
                    <a:pt x="15633" y="8773"/>
                    <a:pt x="13185" y="7150"/>
                    <a:pt x="10398" y="5483"/>
                  </a:cubicBezTo>
                  <a:cubicBezTo>
                    <a:pt x="7612" y="3815"/>
                    <a:pt x="5025" y="2420"/>
                    <a:pt x="3126" y="1462"/>
                  </a:cubicBezTo>
                  <a:cubicBezTo>
                    <a:pt x="2179" y="982"/>
                    <a:pt x="1404" y="608"/>
                    <a:pt x="863" y="360"/>
                  </a:cubicBezTo>
                  <a:cubicBezTo>
                    <a:pt x="359" y="127"/>
                    <a:pt x="62" y="1"/>
                    <a:pt x="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8" name="Google Shape;238;p3"/>
            <p:cNvSpPr/>
            <p:nvPr/>
          </p:nvSpPr>
          <p:spPr>
            <a:xfrm>
              <a:off x="5652425" y="2825175"/>
              <a:ext cx="41400" cy="39525"/>
            </a:xfrm>
            <a:custGeom>
              <a:rect b="b" l="l" r="r" t="t"/>
              <a:pathLst>
                <a:path extrusionOk="0" h="1581" w="1656">
                  <a:moveTo>
                    <a:pt x="879" y="0"/>
                  </a:moveTo>
                  <a:cubicBezTo>
                    <a:pt x="739" y="0"/>
                    <a:pt x="656" y="55"/>
                    <a:pt x="672" y="72"/>
                  </a:cubicBezTo>
                  <a:cubicBezTo>
                    <a:pt x="676" y="122"/>
                    <a:pt x="912" y="90"/>
                    <a:pt x="1139" y="313"/>
                  </a:cubicBezTo>
                  <a:cubicBezTo>
                    <a:pt x="1247" y="419"/>
                    <a:pt x="1347" y="587"/>
                    <a:pt x="1339" y="767"/>
                  </a:cubicBezTo>
                  <a:cubicBezTo>
                    <a:pt x="1339" y="943"/>
                    <a:pt x="1207" y="1124"/>
                    <a:pt x="1005" y="1212"/>
                  </a:cubicBezTo>
                  <a:cubicBezTo>
                    <a:pt x="922" y="1248"/>
                    <a:pt x="836" y="1266"/>
                    <a:pt x="754" y="1266"/>
                  </a:cubicBezTo>
                  <a:cubicBezTo>
                    <a:pt x="636" y="1266"/>
                    <a:pt x="527" y="1229"/>
                    <a:pt x="450" y="1159"/>
                  </a:cubicBezTo>
                  <a:cubicBezTo>
                    <a:pt x="314" y="1043"/>
                    <a:pt x="257" y="856"/>
                    <a:pt x="251" y="705"/>
                  </a:cubicBezTo>
                  <a:cubicBezTo>
                    <a:pt x="240" y="387"/>
                    <a:pt x="423" y="234"/>
                    <a:pt x="390" y="198"/>
                  </a:cubicBezTo>
                  <a:cubicBezTo>
                    <a:pt x="389" y="193"/>
                    <a:pt x="384" y="190"/>
                    <a:pt x="375" y="190"/>
                  </a:cubicBezTo>
                  <a:cubicBezTo>
                    <a:pt x="313" y="190"/>
                    <a:pt x="79" y="320"/>
                    <a:pt x="25" y="691"/>
                  </a:cubicBezTo>
                  <a:cubicBezTo>
                    <a:pt x="1" y="890"/>
                    <a:pt x="39" y="1161"/>
                    <a:pt x="251" y="1374"/>
                  </a:cubicBezTo>
                  <a:cubicBezTo>
                    <a:pt x="383" y="1512"/>
                    <a:pt x="578" y="1581"/>
                    <a:pt x="779" y="1581"/>
                  </a:cubicBezTo>
                  <a:cubicBezTo>
                    <a:pt x="900" y="1581"/>
                    <a:pt x="1023" y="1555"/>
                    <a:pt x="1135" y="1504"/>
                  </a:cubicBezTo>
                  <a:cubicBezTo>
                    <a:pt x="1433" y="1379"/>
                    <a:pt x="1656" y="1070"/>
                    <a:pt x="1634" y="764"/>
                  </a:cubicBezTo>
                  <a:cubicBezTo>
                    <a:pt x="1619" y="463"/>
                    <a:pt x="1445" y="252"/>
                    <a:pt x="1282" y="137"/>
                  </a:cubicBezTo>
                  <a:cubicBezTo>
                    <a:pt x="1127" y="32"/>
                    <a:pt x="987"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39" name="Google Shape;239;p3"/>
            <p:cNvSpPr/>
            <p:nvPr/>
          </p:nvSpPr>
          <p:spPr>
            <a:xfrm>
              <a:off x="3663700" y="2765625"/>
              <a:ext cx="41400" cy="39550"/>
            </a:xfrm>
            <a:custGeom>
              <a:rect b="b" l="l" r="r" t="t"/>
              <a:pathLst>
                <a:path extrusionOk="0" h="1582" w="1656">
                  <a:moveTo>
                    <a:pt x="880" y="1"/>
                  </a:moveTo>
                  <a:cubicBezTo>
                    <a:pt x="739" y="1"/>
                    <a:pt x="656" y="56"/>
                    <a:pt x="671" y="73"/>
                  </a:cubicBezTo>
                  <a:cubicBezTo>
                    <a:pt x="676" y="123"/>
                    <a:pt x="912" y="89"/>
                    <a:pt x="1139" y="312"/>
                  </a:cubicBezTo>
                  <a:cubicBezTo>
                    <a:pt x="1247" y="420"/>
                    <a:pt x="1346" y="588"/>
                    <a:pt x="1339" y="766"/>
                  </a:cubicBezTo>
                  <a:cubicBezTo>
                    <a:pt x="1339" y="943"/>
                    <a:pt x="1207" y="1123"/>
                    <a:pt x="1004" y="1211"/>
                  </a:cubicBezTo>
                  <a:cubicBezTo>
                    <a:pt x="921" y="1248"/>
                    <a:pt x="835" y="1266"/>
                    <a:pt x="753" y="1266"/>
                  </a:cubicBezTo>
                  <a:cubicBezTo>
                    <a:pt x="635" y="1266"/>
                    <a:pt x="527" y="1229"/>
                    <a:pt x="450" y="1158"/>
                  </a:cubicBezTo>
                  <a:cubicBezTo>
                    <a:pt x="314" y="1043"/>
                    <a:pt x="256" y="856"/>
                    <a:pt x="250" y="704"/>
                  </a:cubicBezTo>
                  <a:cubicBezTo>
                    <a:pt x="240" y="386"/>
                    <a:pt x="423" y="235"/>
                    <a:pt x="390" y="197"/>
                  </a:cubicBezTo>
                  <a:cubicBezTo>
                    <a:pt x="389" y="192"/>
                    <a:pt x="384" y="189"/>
                    <a:pt x="375" y="189"/>
                  </a:cubicBezTo>
                  <a:cubicBezTo>
                    <a:pt x="314" y="189"/>
                    <a:pt x="79" y="318"/>
                    <a:pt x="25" y="692"/>
                  </a:cubicBezTo>
                  <a:cubicBezTo>
                    <a:pt x="1" y="890"/>
                    <a:pt x="38" y="1161"/>
                    <a:pt x="250" y="1375"/>
                  </a:cubicBezTo>
                  <a:cubicBezTo>
                    <a:pt x="382" y="1512"/>
                    <a:pt x="578" y="1581"/>
                    <a:pt x="778" y="1581"/>
                  </a:cubicBezTo>
                  <a:cubicBezTo>
                    <a:pt x="900" y="1581"/>
                    <a:pt x="1023" y="1556"/>
                    <a:pt x="1135" y="1505"/>
                  </a:cubicBezTo>
                  <a:cubicBezTo>
                    <a:pt x="1433" y="1378"/>
                    <a:pt x="1655" y="1071"/>
                    <a:pt x="1634" y="765"/>
                  </a:cubicBezTo>
                  <a:cubicBezTo>
                    <a:pt x="1619" y="463"/>
                    <a:pt x="1445" y="253"/>
                    <a:pt x="1281"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0" name="Google Shape;240;p3"/>
            <p:cNvSpPr/>
            <p:nvPr/>
          </p:nvSpPr>
          <p:spPr>
            <a:xfrm>
              <a:off x="3296825" y="2811875"/>
              <a:ext cx="41400" cy="39525"/>
            </a:xfrm>
            <a:custGeom>
              <a:rect b="b" l="l" r="r" t="t"/>
              <a:pathLst>
                <a:path extrusionOk="0" h="1581" w="1656">
                  <a:moveTo>
                    <a:pt x="880" y="1"/>
                  </a:moveTo>
                  <a:cubicBezTo>
                    <a:pt x="740" y="1"/>
                    <a:pt x="656" y="56"/>
                    <a:pt x="671" y="73"/>
                  </a:cubicBezTo>
                  <a:cubicBezTo>
                    <a:pt x="676" y="121"/>
                    <a:pt x="912" y="90"/>
                    <a:pt x="1139" y="312"/>
                  </a:cubicBezTo>
                  <a:cubicBezTo>
                    <a:pt x="1247" y="418"/>
                    <a:pt x="1347" y="588"/>
                    <a:pt x="1339" y="766"/>
                  </a:cubicBezTo>
                  <a:cubicBezTo>
                    <a:pt x="1339" y="942"/>
                    <a:pt x="1207" y="1124"/>
                    <a:pt x="1005" y="1211"/>
                  </a:cubicBezTo>
                  <a:cubicBezTo>
                    <a:pt x="922" y="1247"/>
                    <a:pt x="836" y="1265"/>
                    <a:pt x="755" y="1265"/>
                  </a:cubicBezTo>
                  <a:cubicBezTo>
                    <a:pt x="637" y="1265"/>
                    <a:pt x="527" y="1228"/>
                    <a:pt x="450" y="1158"/>
                  </a:cubicBezTo>
                  <a:cubicBezTo>
                    <a:pt x="314" y="1043"/>
                    <a:pt x="257" y="856"/>
                    <a:pt x="251" y="704"/>
                  </a:cubicBezTo>
                  <a:cubicBezTo>
                    <a:pt x="240" y="386"/>
                    <a:pt x="423" y="235"/>
                    <a:pt x="390" y="197"/>
                  </a:cubicBezTo>
                  <a:cubicBezTo>
                    <a:pt x="389" y="192"/>
                    <a:pt x="384" y="189"/>
                    <a:pt x="375" y="189"/>
                  </a:cubicBezTo>
                  <a:cubicBezTo>
                    <a:pt x="313" y="189"/>
                    <a:pt x="79" y="319"/>
                    <a:pt x="25" y="691"/>
                  </a:cubicBezTo>
                  <a:cubicBezTo>
                    <a:pt x="1" y="889"/>
                    <a:pt x="39" y="1161"/>
                    <a:pt x="251" y="1375"/>
                  </a:cubicBezTo>
                  <a:cubicBezTo>
                    <a:pt x="382" y="1512"/>
                    <a:pt x="577" y="1581"/>
                    <a:pt x="777" y="1581"/>
                  </a:cubicBezTo>
                  <a:cubicBezTo>
                    <a:pt x="899" y="1581"/>
                    <a:pt x="1023" y="1555"/>
                    <a:pt x="1135" y="1504"/>
                  </a:cubicBezTo>
                  <a:cubicBezTo>
                    <a:pt x="1433" y="1378"/>
                    <a:pt x="1656" y="1069"/>
                    <a:pt x="1634" y="763"/>
                  </a:cubicBezTo>
                  <a:cubicBezTo>
                    <a:pt x="1619" y="463"/>
                    <a:pt x="1445" y="253"/>
                    <a:pt x="1282"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1" name="Google Shape;241;p3"/>
            <p:cNvSpPr/>
            <p:nvPr/>
          </p:nvSpPr>
          <p:spPr>
            <a:xfrm>
              <a:off x="2878500" y="2876525"/>
              <a:ext cx="41350" cy="39550"/>
            </a:xfrm>
            <a:custGeom>
              <a:rect b="b" l="l" r="r" t="t"/>
              <a:pathLst>
                <a:path extrusionOk="0" h="1582" w="1654">
                  <a:moveTo>
                    <a:pt x="880" y="1"/>
                  </a:moveTo>
                  <a:cubicBezTo>
                    <a:pt x="739" y="1"/>
                    <a:pt x="655" y="55"/>
                    <a:pt x="669" y="73"/>
                  </a:cubicBezTo>
                  <a:cubicBezTo>
                    <a:pt x="675" y="123"/>
                    <a:pt x="910" y="89"/>
                    <a:pt x="1137" y="312"/>
                  </a:cubicBezTo>
                  <a:cubicBezTo>
                    <a:pt x="1246" y="419"/>
                    <a:pt x="1344" y="587"/>
                    <a:pt x="1338" y="766"/>
                  </a:cubicBezTo>
                  <a:cubicBezTo>
                    <a:pt x="1338" y="943"/>
                    <a:pt x="1207" y="1123"/>
                    <a:pt x="1004" y="1211"/>
                  </a:cubicBezTo>
                  <a:cubicBezTo>
                    <a:pt x="921" y="1248"/>
                    <a:pt x="834" y="1266"/>
                    <a:pt x="753" y="1266"/>
                  </a:cubicBezTo>
                  <a:cubicBezTo>
                    <a:pt x="635" y="1266"/>
                    <a:pt x="527" y="1229"/>
                    <a:pt x="450" y="1158"/>
                  </a:cubicBezTo>
                  <a:cubicBezTo>
                    <a:pt x="313" y="1043"/>
                    <a:pt x="256" y="855"/>
                    <a:pt x="250" y="704"/>
                  </a:cubicBezTo>
                  <a:cubicBezTo>
                    <a:pt x="239" y="386"/>
                    <a:pt x="421" y="235"/>
                    <a:pt x="389" y="197"/>
                  </a:cubicBezTo>
                  <a:cubicBezTo>
                    <a:pt x="388" y="192"/>
                    <a:pt x="383" y="189"/>
                    <a:pt x="374" y="189"/>
                  </a:cubicBezTo>
                  <a:cubicBezTo>
                    <a:pt x="313" y="189"/>
                    <a:pt x="79" y="318"/>
                    <a:pt x="24" y="692"/>
                  </a:cubicBezTo>
                  <a:cubicBezTo>
                    <a:pt x="0" y="890"/>
                    <a:pt x="36" y="1161"/>
                    <a:pt x="248" y="1375"/>
                  </a:cubicBezTo>
                  <a:cubicBezTo>
                    <a:pt x="381" y="1512"/>
                    <a:pt x="577" y="1581"/>
                    <a:pt x="777" y="1581"/>
                  </a:cubicBezTo>
                  <a:cubicBezTo>
                    <a:pt x="899" y="1581"/>
                    <a:pt x="1022" y="1556"/>
                    <a:pt x="1132" y="1505"/>
                  </a:cubicBezTo>
                  <a:cubicBezTo>
                    <a:pt x="1431" y="1378"/>
                    <a:pt x="1653" y="1070"/>
                    <a:pt x="1634" y="765"/>
                  </a:cubicBezTo>
                  <a:cubicBezTo>
                    <a:pt x="1618" y="463"/>
                    <a:pt x="1443" y="253"/>
                    <a:pt x="1281"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2" name="Google Shape;242;p3"/>
            <p:cNvSpPr/>
            <p:nvPr/>
          </p:nvSpPr>
          <p:spPr>
            <a:xfrm>
              <a:off x="5819950" y="2938250"/>
              <a:ext cx="41350" cy="39500"/>
            </a:xfrm>
            <a:custGeom>
              <a:rect b="b" l="l" r="r" t="t"/>
              <a:pathLst>
                <a:path extrusionOk="0" h="1580" w="1654">
                  <a:moveTo>
                    <a:pt x="879" y="0"/>
                  </a:moveTo>
                  <a:cubicBezTo>
                    <a:pt x="739" y="0"/>
                    <a:pt x="655" y="55"/>
                    <a:pt x="670" y="73"/>
                  </a:cubicBezTo>
                  <a:cubicBezTo>
                    <a:pt x="676" y="121"/>
                    <a:pt x="912" y="90"/>
                    <a:pt x="1139" y="312"/>
                  </a:cubicBezTo>
                  <a:cubicBezTo>
                    <a:pt x="1247" y="418"/>
                    <a:pt x="1345" y="586"/>
                    <a:pt x="1339" y="766"/>
                  </a:cubicBezTo>
                  <a:cubicBezTo>
                    <a:pt x="1339" y="942"/>
                    <a:pt x="1207" y="1124"/>
                    <a:pt x="1004" y="1211"/>
                  </a:cubicBezTo>
                  <a:cubicBezTo>
                    <a:pt x="921" y="1247"/>
                    <a:pt x="836" y="1265"/>
                    <a:pt x="754" y="1265"/>
                  </a:cubicBezTo>
                  <a:cubicBezTo>
                    <a:pt x="636" y="1265"/>
                    <a:pt x="527" y="1228"/>
                    <a:pt x="450" y="1158"/>
                  </a:cubicBezTo>
                  <a:cubicBezTo>
                    <a:pt x="314" y="1042"/>
                    <a:pt x="256" y="856"/>
                    <a:pt x="250" y="704"/>
                  </a:cubicBezTo>
                  <a:cubicBezTo>
                    <a:pt x="240" y="386"/>
                    <a:pt x="421" y="233"/>
                    <a:pt x="390" y="197"/>
                  </a:cubicBezTo>
                  <a:cubicBezTo>
                    <a:pt x="389" y="192"/>
                    <a:pt x="383" y="189"/>
                    <a:pt x="374" y="189"/>
                  </a:cubicBezTo>
                  <a:cubicBezTo>
                    <a:pt x="312" y="189"/>
                    <a:pt x="79" y="319"/>
                    <a:pt x="25" y="691"/>
                  </a:cubicBezTo>
                  <a:cubicBezTo>
                    <a:pt x="1" y="889"/>
                    <a:pt x="37" y="1160"/>
                    <a:pt x="249" y="1373"/>
                  </a:cubicBezTo>
                  <a:cubicBezTo>
                    <a:pt x="382" y="1511"/>
                    <a:pt x="578" y="1580"/>
                    <a:pt x="778" y="1580"/>
                  </a:cubicBezTo>
                  <a:cubicBezTo>
                    <a:pt x="899" y="1580"/>
                    <a:pt x="1022" y="1555"/>
                    <a:pt x="1133" y="1504"/>
                  </a:cubicBezTo>
                  <a:cubicBezTo>
                    <a:pt x="1431" y="1378"/>
                    <a:pt x="1654" y="1069"/>
                    <a:pt x="1634" y="763"/>
                  </a:cubicBezTo>
                  <a:cubicBezTo>
                    <a:pt x="1619" y="462"/>
                    <a:pt x="1443" y="252"/>
                    <a:pt x="1281" y="137"/>
                  </a:cubicBezTo>
                  <a:cubicBezTo>
                    <a:pt x="1127" y="32"/>
                    <a:pt x="986"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3" name="Google Shape;243;p3"/>
            <p:cNvSpPr/>
            <p:nvPr/>
          </p:nvSpPr>
          <p:spPr>
            <a:xfrm>
              <a:off x="4659550" y="1628450"/>
              <a:ext cx="690200" cy="1198525"/>
            </a:xfrm>
            <a:custGeom>
              <a:rect b="b" l="l" r="r" t="t"/>
              <a:pathLst>
                <a:path extrusionOk="0" h="47941" w="27608">
                  <a:moveTo>
                    <a:pt x="12964" y="0"/>
                  </a:moveTo>
                  <a:cubicBezTo>
                    <a:pt x="6943" y="0"/>
                    <a:pt x="1482" y="4208"/>
                    <a:pt x="295" y="10506"/>
                  </a:cubicBezTo>
                  <a:cubicBezTo>
                    <a:pt x="274" y="10616"/>
                    <a:pt x="253" y="10728"/>
                    <a:pt x="235" y="10842"/>
                  </a:cubicBezTo>
                  <a:cubicBezTo>
                    <a:pt x="20" y="12080"/>
                    <a:pt x="0" y="13346"/>
                    <a:pt x="208" y="14586"/>
                  </a:cubicBezTo>
                  <a:cubicBezTo>
                    <a:pt x="482" y="16228"/>
                    <a:pt x="1127" y="18637"/>
                    <a:pt x="2641" y="21091"/>
                  </a:cubicBezTo>
                  <a:cubicBezTo>
                    <a:pt x="6164" y="26802"/>
                    <a:pt x="8050" y="26987"/>
                    <a:pt x="8397" y="30246"/>
                  </a:cubicBezTo>
                  <a:cubicBezTo>
                    <a:pt x="8743" y="33506"/>
                    <a:pt x="9229" y="34199"/>
                    <a:pt x="7564" y="35586"/>
                  </a:cubicBezTo>
                  <a:cubicBezTo>
                    <a:pt x="7564" y="35586"/>
                    <a:pt x="5275" y="35725"/>
                    <a:pt x="4027" y="36487"/>
                  </a:cubicBezTo>
                  <a:cubicBezTo>
                    <a:pt x="2778" y="37250"/>
                    <a:pt x="1738" y="37805"/>
                    <a:pt x="1599" y="41619"/>
                  </a:cubicBezTo>
                  <a:cubicBezTo>
                    <a:pt x="1461" y="45434"/>
                    <a:pt x="1299" y="47781"/>
                    <a:pt x="1299" y="47781"/>
                  </a:cubicBezTo>
                  <a:cubicBezTo>
                    <a:pt x="3444" y="47885"/>
                    <a:pt x="5567" y="47941"/>
                    <a:pt x="7666" y="47941"/>
                  </a:cubicBezTo>
                  <a:cubicBezTo>
                    <a:pt x="12327" y="47941"/>
                    <a:pt x="16866" y="47663"/>
                    <a:pt x="21241" y="47012"/>
                  </a:cubicBezTo>
                  <a:lnTo>
                    <a:pt x="20463" y="37389"/>
                  </a:lnTo>
                  <a:cubicBezTo>
                    <a:pt x="20463" y="37389"/>
                    <a:pt x="20047" y="35863"/>
                    <a:pt x="18520" y="35586"/>
                  </a:cubicBezTo>
                  <a:cubicBezTo>
                    <a:pt x="16996" y="35309"/>
                    <a:pt x="14637" y="35377"/>
                    <a:pt x="14499" y="34544"/>
                  </a:cubicBezTo>
                  <a:cubicBezTo>
                    <a:pt x="14360" y="33712"/>
                    <a:pt x="14707" y="33435"/>
                    <a:pt x="14707" y="33435"/>
                  </a:cubicBezTo>
                  <a:cubicBezTo>
                    <a:pt x="14707" y="33435"/>
                    <a:pt x="16176" y="34022"/>
                    <a:pt x="17671" y="34022"/>
                  </a:cubicBezTo>
                  <a:cubicBezTo>
                    <a:pt x="18230" y="34022"/>
                    <a:pt x="18794" y="33940"/>
                    <a:pt x="19285" y="33713"/>
                  </a:cubicBezTo>
                  <a:cubicBezTo>
                    <a:pt x="21088" y="32880"/>
                    <a:pt x="23099" y="31771"/>
                    <a:pt x="23445" y="30384"/>
                  </a:cubicBezTo>
                  <a:cubicBezTo>
                    <a:pt x="23792" y="28997"/>
                    <a:pt x="24876" y="24281"/>
                    <a:pt x="24646" y="24072"/>
                  </a:cubicBezTo>
                  <a:cubicBezTo>
                    <a:pt x="24416" y="23865"/>
                    <a:pt x="27357" y="21508"/>
                    <a:pt x="27482" y="16104"/>
                  </a:cubicBezTo>
                  <a:cubicBezTo>
                    <a:pt x="27607" y="10701"/>
                    <a:pt x="23999" y="3475"/>
                    <a:pt x="19215" y="1464"/>
                  </a:cubicBezTo>
                  <a:cubicBezTo>
                    <a:pt x="18498" y="1163"/>
                    <a:pt x="17786" y="901"/>
                    <a:pt x="17094" y="671"/>
                  </a:cubicBezTo>
                  <a:cubicBezTo>
                    <a:pt x="15718" y="216"/>
                    <a:pt x="14327" y="0"/>
                    <a:pt x="129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4" name="Google Shape;244;p3"/>
            <p:cNvSpPr/>
            <p:nvPr/>
          </p:nvSpPr>
          <p:spPr>
            <a:xfrm>
              <a:off x="4821225" y="1942625"/>
              <a:ext cx="288525" cy="230450"/>
            </a:xfrm>
            <a:custGeom>
              <a:rect b="b" l="l" r="r" t="t"/>
              <a:pathLst>
                <a:path extrusionOk="0" h="9218" w="11541">
                  <a:moveTo>
                    <a:pt x="4529" y="1"/>
                  </a:moveTo>
                  <a:cubicBezTo>
                    <a:pt x="2989" y="1"/>
                    <a:pt x="1768" y="372"/>
                    <a:pt x="1768" y="372"/>
                  </a:cubicBezTo>
                  <a:cubicBezTo>
                    <a:pt x="0" y="8363"/>
                    <a:pt x="6430" y="9217"/>
                    <a:pt x="9260" y="9217"/>
                  </a:cubicBezTo>
                  <a:cubicBezTo>
                    <a:pt x="10030" y="9217"/>
                    <a:pt x="10533" y="9154"/>
                    <a:pt x="10533" y="9154"/>
                  </a:cubicBezTo>
                  <a:cubicBezTo>
                    <a:pt x="11541" y="1345"/>
                    <a:pt x="7459" y="1"/>
                    <a:pt x="452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5" name="Google Shape;245;p3"/>
            <p:cNvSpPr/>
            <p:nvPr/>
          </p:nvSpPr>
          <p:spPr>
            <a:xfrm>
              <a:off x="5097125" y="1930225"/>
              <a:ext cx="283550" cy="234825"/>
            </a:xfrm>
            <a:custGeom>
              <a:rect b="b" l="l" r="r" t="t"/>
              <a:pathLst>
                <a:path extrusionOk="0" h="9393" w="11342">
                  <a:moveTo>
                    <a:pt x="6201" y="0"/>
                  </a:moveTo>
                  <a:cubicBezTo>
                    <a:pt x="0" y="0"/>
                    <a:pt x="3936" y="9393"/>
                    <a:pt x="3936" y="9393"/>
                  </a:cubicBezTo>
                  <a:cubicBezTo>
                    <a:pt x="11341" y="7568"/>
                    <a:pt x="7208" y="73"/>
                    <a:pt x="7208" y="73"/>
                  </a:cubicBezTo>
                  <a:cubicBezTo>
                    <a:pt x="6846" y="24"/>
                    <a:pt x="6511" y="0"/>
                    <a:pt x="62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6" name="Google Shape;246;p3"/>
            <p:cNvSpPr/>
            <p:nvPr/>
          </p:nvSpPr>
          <p:spPr>
            <a:xfrm>
              <a:off x="5281975" y="2316925"/>
              <a:ext cx="311275" cy="266550"/>
            </a:xfrm>
            <a:custGeom>
              <a:rect b="b" l="l" r="r" t="t"/>
              <a:pathLst>
                <a:path extrusionOk="0" h="10662" w="12451">
                  <a:moveTo>
                    <a:pt x="5379" y="0"/>
                  </a:moveTo>
                  <a:cubicBezTo>
                    <a:pt x="4082" y="388"/>
                    <a:pt x="4912" y="2309"/>
                    <a:pt x="4912" y="2309"/>
                  </a:cubicBezTo>
                  <a:cubicBezTo>
                    <a:pt x="4993" y="3414"/>
                    <a:pt x="4875" y="5058"/>
                    <a:pt x="4052" y="5732"/>
                  </a:cubicBezTo>
                  <a:cubicBezTo>
                    <a:pt x="3802" y="5936"/>
                    <a:pt x="3557" y="6007"/>
                    <a:pt x="3335" y="6007"/>
                  </a:cubicBezTo>
                  <a:cubicBezTo>
                    <a:pt x="2826" y="6007"/>
                    <a:pt x="2447" y="5631"/>
                    <a:pt x="2447" y="5631"/>
                  </a:cubicBezTo>
                  <a:cubicBezTo>
                    <a:pt x="1840" y="5050"/>
                    <a:pt x="1337" y="4879"/>
                    <a:pt x="955" y="4879"/>
                  </a:cubicBezTo>
                  <a:cubicBezTo>
                    <a:pt x="407" y="4879"/>
                    <a:pt x="108" y="5229"/>
                    <a:pt x="108" y="5229"/>
                  </a:cubicBezTo>
                  <a:cubicBezTo>
                    <a:pt x="0" y="6391"/>
                    <a:pt x="2082" y="6445"/>
                    <a:pt x="2082" y="6445"/>
                  </a:cubicBezTo>
                  <a:cubicBezTo>
                    <a:pt x="2082" y="6445"/>
                    <a:pt x="2103" y="6419"/>
                    <a:pt x="2161" y="6419"/>
                  </a:cubicBezTo>
                  <a:cubicBezTo>
                    <a:pt x="2281" y="6419"/>
                    <a:pt x="2555" y="6529"/>
                    <a:pt x="3119" y="7196"/>
                  </a:cubicBezTo>
                  <a:cubicBezTo>
                    <a:pt x="3959" y="8189"/>
                    <a:pt x="4363" y="10412"/>
                    <a:pt x="4363" y="10412"/>
                  </a:cubicBezTo>
                  <a:cubicBezTo>
                    <a:pt x="4363" y="10412"/>
                    <a:pt x="5073" y="10662"/>
                    <a:pt x="5744" y="10662"/>
                  </a:cubicBezTo>
                  <a:cubicBezTo>
                    <a:pt x="5928" y="10662"/>
                    <a:pt x="6110" y="10643"/>
                    <a:pt x="6273" y="10595"/>
                  </a:cubicBezTo>
                  <a:cubicBezTo>
                    <a:pt x="7030" y="10372"/>
                    <a:pt x="7741" y="8559"/>
                    <a:pt x="8173" y="8033"/>
                  </a:cubicBezTo>
                  <a:cubicBezTo>
                    <a:pt x="8603" y="7509"/>
                    <a:pt x="10472" y="6917"/>
                    <a:pt x="10472" y="6917"/>
                  </a:cubicBezTo>
                  <a:cubicBezTo>
                    <a:pt x="10508" y="6919"/>
                    <a:pt x="10543" y="6920"/>
                    <a:pt x="10577" y="6920"/>
                  </a:cubicBezTo>
                  <a:cubicBezTo>
                    <a:pt x="11627" y="6920"/>
                    <a:pt x="12450" y="6160"/>
                    <a:pt x="12194" y="5461"/>
                  </a:cubicBezTo>
                  <a:cubicBezTo>
                    <a:pt x="12151" y="5346"/>
                    <a:pt x="12062" y="5300"/>
                    <a:pt x="11945" y="5300"/>
                  </a:cubicBezTo>
                  <a:cubicBezTo>
                    <a:pt x="11438" y="5300"/>
                    <a:pt x="10409" y="6176"/>
                    <a:pt x="10409" y="6176"/>
                  </a:cubicBezTo>
                  <a:lnTo>
                    <a:pt x="9955" y="6338"/>
                  </a:lnTo>
                  <a:cubicBezTo>
                    <a:pt x="9528" y="6534"/>
                    <a:pt x="9189" y="6598"/>
                    <a:pt x="8929" y="6598"/>
                  </a:cubicBezTo>
                  <a:cubicBezTo>
                    <a:pt x="8435" y="6598"/>
                    <a:pt x="8221" y="6368"/>
                    <a:pt x="8221" y="6368"/>
                  </a:cubicBezTo>
                  <a:cubicBezTo>
                    <a:pt x="8008" y="4930"/>
                    <a:pt x="9650" y="3715"/>
                    <a:pt x="9650" y="3715"/>
                  </a:cubicBezTo>
                  <a:cubicBezTo>
                    <a:pt x="10825" y="3192"/>
                    <a:pt x="10842" y="2324"/>
                    <a:pt x="10761" y="1888"/>
                  </a:cubicBezTo>
                  <a:cubicBezTo>
                    <a:pt x="10732" y="1719"/>
                    <a:pt x="10583" y="1606"/>
                    <a:pt x="10413" y="1606"/>
                  </a:cubicBezTo>
                  <a:cubicBezTo>
                    <a:pt x="10409" y="1606"/>
                    <a:pt x="10406" y="1606"/>
                    <a:pt x="10403" y="1607"/>
                  </a:cubicBezTo>
                  <a:cubicBezTo>
                    <a:pt x="8972" y="1649"/>
                    <a:pt x="8905" y="3296"/>
                    <a:pt x="8905" y="3296"/>
                  </a:cubicBezTo>
                  <a:lnTo>
                    <a:pt x="8504" y="4056"/>
                  </a:lnTo>
                  <a:cubicBezTo>
                    <a:pt x="7677" y="5488"/>
                    <a:pt x="6912" y="5711"/>
                    <a:pt x="6516" y="5711"/>
                  </a:cubicBezTo>
                  <a:cubicBezTo>
                    <a:pt x="6337" y="5711"/>
                    <a:pt x="6233" y="5665"/>
                    <a:pt x="6233" y="5665"/>
                  </a:cubicBezTo>
                  <a:cubicBezTo>
                    <a:pt x="4916" y="4719"/>
                    <a:pt x="5867" y="2326"/>
                    <a:pt x="5867" y="2326"/>
                  </a:cubicBezTo>
                  <a:cubicBezTo>
                    <a:pt x="6462" y="79"/>
                    <a:pt x="5379" y="0"/>
                    <a:pt x="53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7" name="Google Shape;247;p3"/>
            <p:cNvSpPr/>
            <p:nvPr/>
          </p:nvSpPr>
          <p:spPr>
            <a:xfrm>
              <a:off x="5340550" y="2568700"/>
              <a:ext cx="114375" cy="214550"/>
            </a:xfrm>
            <a:custGeom>
              <a:rect b="b" l="l" r="r" t="t"/>
              <a:pathLst>
                <a:path extrusionOk="0" h="8582" w="4575">
                  <a:moveTo>
                    <a:pt x="4575" y="0"/>
                  </a:moveTo>
                  <a:lnTo>
                    <a:pt x="2013" y="23"/>
                  </a:lnTo>
                  <a:lnTo>
                    <a:pt x="1" y="8581"/>
                  </a:lnTo>
                  <a:lnTo>
                    <a:pt x="1745" y="8301"/>
                  </a:lnTo>
                  <a:lnTo>
                    <a:pt x="3536" y="7948"/>
                  </a:lnTo>
                  <a:lnTo>
                    <a:pt x="457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8" name="Google Shape;248;p3"/>
            <p:cNvSpPr/>
            <p:nvPr/>
          </p:nvSpPr>
          <p:spPr>
            <a:xfrm>
              <a:off x="4789850" y="1722950"/>
              <a:ext cx="89400" cy="80950"/>
            </a:xfrm>
            <a:custGeom>
              <a:rect b="b" l="l" r="r" t="t"/>
              <a:pathLst>
                <a:path extrusionOk="0" h="3238" w="3576">
                  <a:moveTo>
                    <a:pt x="1789" y="1"/>
                  </a:moveTo>
                  <a:cubicBezTo>
                    <a:pt x="1775" y="1"/>
                    <a:pt x="1762" y="1"/>
                    <a:pt x="1748" y="1"/>
                  </a:cubicBezTo>
                  <a:lnTo>
                    <a:pt x="1748" y="1"/>
                  </a:lnTo>
                  <a:lnTo>
                    <a:pt x="1751" y="1"/>
                  </a:lnTo>
                  <a:lnTo>
                    <a:pt x="1751" y="1"/>
                  </a:lnTo>
                  <a:cubicBezTo>
                    <a:pt x="1733" y="1"/>
                    <a:pt x="1716" y="2"/>
                    <a:pt x="1699" y="3"/>
                  </a:cubicBezTo>
                  <a:lnTo>
                    <a:pt x="1699" y="3"/>
                  </a:lnTo>
                  <a:cubicBezTo>
                    <a:pt x="1651" y="6"/>
                    <a:pt x="1604" y="10"/>
                    <a:pt x="1557" y="17"/>
                  </a:cubicBezTo>
                  <a:lnTo>
                    <a:pt x="1557" y="17"/>
                  </a:lnTo>
                  <a:cubicBezTo>
                    <a:pt x="863" y="113"/>
                    <a:pt x="252" y="598"/>
                    <a:pt x="131" y="1294"/>
                  </a:cubicBezTo>
                  <a:cubicBezTo>
                    <a:pt x="1" y="2054"/>
                    <a:pt x="470" y="2876"/>
                    <a:pt x="1194" y="3144"/>
                  </a:cubicBezTo>
                  <a:cubicBezTo>
                    <a:pt x="1366" y="3208"/>
                    <a:pt x="1549" y="3238"/>
                    <a:pt x="1732" y="3238"/>
                  </a:cubicBezTo>
                  <a:cubicBezTo>
                    <a:pt x="2315" y="3238"/>
                    <a:pt x="2903" y="2929"/>
                    <a:pt x="3194" y="2419"/>
                  </a:cubicBezTo>
                  <a:cubicBezTo>
                    <a:pt x="3575" y="1748"/>
                    <a:pt x="3394" y="811"/>
                    <a:pt x="2783" y="337"/>
                  </a:cubicBezTo>
                  <a:cubicBezTo>
                    <a:pt x="2496" y="117"/>
                    <a:pt x="2146" y="1"/>
                    <a:pt x="17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49" name="Google Shape;249;p3"/>
            <p:cNvSpPr/>
            <p:nvPr/>
          </p:nvSpPr>
          <p:spPr>
            <a:xfrm>
              <a:off x="4885725" y="2011600"/>
              <a:ext cx="37350" cy="33650"/>
            </a:xfrm>
            <a:custGeom>
              <a:rect b="b" l="l" r="r" t="t"/>
              <a:pathLst>
                <a:path extrusionOk="0" h="1346" w="1494">
                  <a:moveTo>
                    <a:pt x="758" y="1"/>
                  </a:moveTo>
                  <a:cubicBezTo>
                    <a:pt x="730" y="1"/>
                    <a:pt x="701" y="3"/>
                    <a:pt x="672" y="6"/>
                  </a:cubicBezTo>
                  <a:lnTo>
                    <a:pt x="672" y="6"/>
                  </a:lnTo>
                  <a:cubicBezTo>
                    <a:pt x="400" y="36"/>
                    <a:pt x="156" y="211"/>
                    <a:pt x="84" y="479"/>
                  </a:cubicBezTo>
                  <a:cubicBezTo>
                    <a:pt x="1" y="787"/>
                    <a:pt x="164" y="1146"/>
                    <a:pt x="455" y="1284"/>
                  </a:cubicBezTo>
                  <a:cubicBezTo>
                    <a:pt x="543" y="1326"/>
                    <a:pt x="639" y="1346"/>
                    <a:pt x="737" y="1346"/>
                  </a:cubicBezTo>
                  <a:cubicBezTo>
                    <a:pt x="959" y="1346"/>
                    <a:pt x="1183" y="1242"/>
                    <a:pt x="1310" y="1058"/>
                  </a:cubicBezTo>
                  <a:cubicBezTo>
                    <a:pt x="1493" y="795"/>
                    <a:pt x="1453" y="400"/>
                    <a:pt x="1218" y="180"/>
                  </a:cubicBezTo>
                  <a:cubicBezTo>
                    <a:pt x="1092" y="64"/>
                    <a:pt x="928" y="1"/>
                    <a:pt x="75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0" name="Google Shape;250;p3"/>
            <p:cNvSpPr/>
            <p:nvPr/>
          </p:nvSpPr>
          <p:spPr>
            <a:xfrm>
              <a:off x="4902675" y="2074925"/>
              <a:ext cx="18875" cy="17100"/>
            </a:xfrm>
            <a:custGeom>
              <a:rect b="b" l="l" r="r" t="t"/>
              <a:pathLst>
                <a:path extrusionOk="0" h="684" w="755">
                  <a:moveTo>
                    <a:pt x="384" y="1"/>
                  </a:moveTo>
                  <a:cubicBezTo>
                    <a:pt x="229" y="1"/>
                    <a:pt x="81" y="93"/>
                    <a:pt x="40" y="242"/>
                  </a:cubicBezTo>
                  <a:cubicBezTo>
                    <a:pt x="1" y="406"/>
                    <a:pt x="78" y="575"/>
                    <a:pt x="228" y="653"/>
                  </a:cubicBezTo>
                  <a:cubicBezTo>
                    <a:pt x="275" y="673"/>
                    <a:pt x="324" y="683"/>
                    <a:pt x="373" y="683"/>
                  </a:cubicBezTo>
                  <a:cubicBezTo>
                    <a:pt x="485" y="683"/>
                    <a:pt x="593" y="631"/>
                    <a:pt x="662" y="537"/>
                  </a:cubicBezTo>
                  <a:cubicBezTo>
                    <a:pt x="755" y="404"/>
                    <a:pt x="735" y="203"/>
                    <a:pt x="616" y="92"/>
                  </a:cubicBezTo>
                  <a:cubicBezTo>
                    <a:pt x="557" y="39"/>
                    <a:pt x="482" y="6"/>
                    <a:pt x="404" y="2"/>
                  </a:cubicBezTo>
                  <a:lnTo>
                    <a:pt x="404" y="2"/>
                  </a:lnTo>
                  <a:lnTo>
                    <a:pt x="405" y="2"/>
                  </a:lnTo>
                  <a:cubicBezTo>
                    <a:pt x="398" y="1"/>
                    <a:pt x="391" y="1"/>
                    <a:pt x="38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1" name="Google Shape;251;p3"/>
            <p:cNvSpPr/>
            <p:nvPr/>
          </p:nvSpPr>
          <p:spPr>
            <a:xfrm>
              <a:off x="4758325" y="1818575"/>
              <a:ext cx="37925" cy="31050"/>
            </a:xfrm>
            <a:custGeom>
              <a:rect b="b" l="l" r="r" t="t"/>
              <a:pathLst>
                <a:path extrusionOk="0" h="1242" w="1517">
                  <a:moveTo>
                    <a:pt x="549" y="0"/>
                  </a:moveTo>
                  <a:cubicBezTo>
                    <a:pt x="170" y="130"/>
                    <a:pt x="1" y="659"/>
                    <a:pt x="231" y="986"/>
                  </a:cubicBezTo>
                  <a:cubicBezTo>
                    <a:pt x="351" y="1155"/>
                    <a:pt x="558" y="1241"/>
                    <a:pt x="764" y="1241"/>
                  </a:cubicBezTo>
                  <a:cubicBezTo>
                    <a:pt x="955" y="1241"/>
                    <a:pt x="1146" y="1167"/>
                    <a:pt x="1266" y="1016"/>
                  </a:cubicBezTo>
                  <a:cubicBezTo>
                    <a:pt x="1516" y="702"/>
                    <a:pt x="1377" y="165"/>
                    <a:pt x="1006" y="12"/>
                  </a:cubicBezTo>
                  <a:lnTo>
                    <a:pt x="5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2" name="Google Shape;252;p3"/>
            <p:cNvSpPr/>
            <p:nvPr/>
          </p:nvSpPr>
          <p:spPr>
            <a:xfrm>
              <a:off x="4827300" y="1991950"/>
              <a:ext cx="180450" cy="208700"/>
            </a:xfrm>
            <a:custGeom>
              <a:rect b="b" l="l" r="r" t="t"/>
              <a:pathLst>
                <a:path extrusionOk="0" h="8348" w="7218">
                  <a:moveTo>
                    <a:pt x="181" y="0"/>
                  </a:moveTo>
                  <a:cubicBezTo>
                    <a:pt x="161" y="0"/>
                    <a:pt x="113" y="168"/>
                    <a:pt x="70" y="476"/>
                  </a:cubicBezTo>
                  <a:cubicBezTo>
                    <a:pt x="24" y="788"/>
                    <a:pt x="0" y="1245"/>
                    <a:pt x="46" y="1807"/>
                  </a:cubicBezTo>
                  <a:cubicBezTo>
                    <a:pt x="127" y="2924"/>
                    <a:pt x="580" y="4503"/>
                    <a:pt x="1711" y="5838"/>
                  </a:cubicBezTo>
                  <a:cubicBezTo>
                    <a:pt x="2842" y="7172"/>
                    <a:pt x="4322" y="7884"/>
                    <a:pt x="5409" y="8149"/>
                  </a:cubicBezTo>
                  <a:cubicBezTo>
                    <a:pt x="5958" y="8288"/>
                    <a:pt x="6412" y="8338"/>
                    <a:pt x="6727" y="8345"/>
                  </a:cubicBezTo>
                  <a:cubicBezTo>
                    <a:pt x="6778" y="8347"/>
                    <a:pt x="6826" y="8348"/>
                    <a:pt x="6870" y="8348"/>
                  </a:cubicBezTo>
                  <a:cubicBezTo>
                    <a:pt x="7093" y="8348"/>
                    <a:pt x="7214" y="8330"/>
                    <a:pt x="7214" y="8315"/>
                  </a:cubicBezTo>
                  <a:cubicBezTo>
                    <a:pt x="7217" y="8258"/>
                    <a:pt x="6521" y="8254"/>
                    <a:pt x="5470" y="7931"/>
                  </a:cubicBezTo>
                  <a:cubicBezTo>
                    <a:pt x="4430" y="7619"/>
                    <a:pt x="3031" y="6907"/>
                    <a:pt x="1955" y="5631"/>
                  </a:cubicBezTo>
                  <a:cubicBezTo>
                    <a:pt x="878" y="4356"/>
                    <a:pt x="407" y="2860"/>
                    <a:pt x="270" y="1782"/>
                  </a:cubicBezTo>
                  <a:cubicBezTo>
                    <a:pt x="126" y="694"/>
                    <a:pt x="239" y="6"/>
                    <a:pt x="182" y="0"/>
                  </a:cubicBezTo>
                  <a:cubicBezTo>
                    <a:pt x="182" y="0"/>
                    <a:pt x="181" y="0"/>
                    <a:pt x="1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3" name="Google Shape;253;p3"/>
            <p:cNvSpPr/>
            <p:nvPr/>
          </p:nvSpPr>
          <p:spPr>
            <a:xfrm>
              <a:off x="4926050" y="1916750"/>
              <a:ext cx="159850" cy="91725"/>
            </a:xfrm>
            <a:custGeom>
              <a:rect b="b" l="l" r="r" t="t"/>
              <a:pathLst>
                <a:path extrusionOk="0" h="3669" w="6394">
                  <a:moveTo>
                    <a:pt x="576" y="0"/>
                  </a:moveTo>
                  <a:cubicBezTo>
                    <a:pt x="219" y="0"/>
                    <a:pt x="14" y="41"/>
                    <a:pt x="15" y="65"/>
                  </a:cubicBezTo>
                  <a:cubicBezTo>
                    <a:pt x="0" y="168"/>
                    <a:pt x="1773" y="108"/>
                    <a:pt x="3590" y="1160"/>
                  </a:cubicBezTo>
                  <a:cubicBezTo>
                    <a:pt x="5387" y="2158"/>
                    <a:pt x="6246" y="3669"/>
                    <a:pt x="6356" y="3669"/>
                  </a:cubicBezTo>
                  <a:cubicBezTo>
                    <a:pt x="6358" y="3669"/>
                    <a:pt x="6360" y="3668"/>
                    <a:pt x="6362" y="3667"/>
                  </a:cubicBezTo>
                  <a:cubicBezTo>
                    <a:pt x="6393" y="3650"/>
                    <a:pt x="6231" y="3243"/>
                    <a:pt x="5811" y="2677"/>
                  </a:cubicBezTo>
                  <a:cubicBezTo>
                    <a:pt x="5394" y="2114"/>
                    <a:pt x="4687" y="1416"/>
                    <a:pt x="3747" y="881"/>
                  </a:cubicBezTo>
                  <a:cubicBezTo>
                    <a:pt x="2807" y="350"/>
                    <a:pt x="1844" y="99"/>
                    <a:pt x="1146" y="30"/>
                  </a:cubicBezTo>
                  <a:cubicBezTo>
                    <a:pt x="928" y="8"/>
                    <a:pt x="737" y="0"/>
                    <a:pt x="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4" name="Google Shape;254;p3"/>
            <p:cNvSpPr/>
            <p:nvPr/>
          </p:nvSpPr>
          <p:spPr>
            <a:xfrm>
              <a:off x="5157175" y="1909350"/>
              <a:ext cx="68850" cy="130500"/>
            </a:xfrm>
            <a:custGeom>
              <a:rect b="b" l="l" r="r" t="t"/>
              <a:pathLst>
                <a:path extrusionOk="0" h="5220" w="2754">
                  <a:moveTo>
                    <a:pt x="2548" y="1"/>
                  </a:moveTo>
                  <a:cubicBezTo>
                    <a:pt x="2379" y="1"/>
                    <a:pt x="2112" y="39"/>
                    <a:pt x="1792" y="187"/>
                  </a:cubicBezTo>
                  <a:cubicBezTo>
                    <a:pt x="1235" y="440"/>
                    <a:pt x="590" y="1077"/>
                    <a:pt x="291" y="1969"/>
                  </a:cubicBezTo>
                  <a:cubicBezTo>
                    <a:pt x="1" y="2856"/>
                    <a:pt x="40" y="3700"/>
                    <a:pt x="90" y="4281"/>
                  </a:cubicBezTo>
                  <a:cubicBezTo>
                    <a:pt x="146" y="4864"/>
                    <a:pt x="221" y="5220"/>
                    <a:pt x="264" y="5220"/>
                  </a:cubicBezTo>
                  <a:cubicBezTo>
                    <a:pt x="264" y="5220"/>
                    <a:pt x="264" y="5220"/>
                    <a:pt x="264" y="5220"/>
                  </a:cubicBezTo>
                  <a:cubicBezTo>
                    <a:pt x="311" y="5215"/>
                    <a:pt x="314" y="4852"/>
                    <a:pt x="316" y="4270"/>
                  </a:cubicBezTo>
                  <a:cubicBezTo>
                    <a:pt x="323" y="3695"/>
                    <a:pt x="326" y="2888"/>
                    <a:pt x="594" y="2071"/>
                  </a:cubicBezTo>
                  <a:cubicBezTo>
                    <a:pt x="867" y="1261"/>
                    <a:pt x="1421" y="664"/>
                    <a:pt x="1899" y="387"/>
                  </a:cubicBezTo>
                  <a:cubicBezTo>
                    <a:pt x="2381" y="99"/>
                    <a:pt x="2753" y="93"/>
                    <a:pt x="2749" y="36"/>
                  </a:cubicBezTo>
                  <a:cubicBezTo>
                    <a:pt x="2752" y="23"/>
                    <a:pt x="2679" y="1"/>
                    <a:pt x="2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5" name="Google Shape;255;p3"/>
            <p:cNvSpPr/>
            <p:nvPr/>
          </p:nvSpPr>
          <p:spPr>
            <a:xfrm>
              <a:off x="5201275" y="2136675"/>
              <a:ext cx="87525" cy="44675"/>
            </a:xfrm>
            <a:custGeom>
              <a:rect b="b" l="l" r="r" t="t"/>
              <a:pathLst>
                <a:path extrusionOk="0" h="1787" w="3501">
                  <a:moveTo>
                    <a:pt x="3410" y="1"/>
                  </a:moveTo>
                  <a:cubicBezTo>
                    <a:pt x="3305" y="1"/>
                    <a:pt x="2802" y="714"/>
                    <a:pt x="1875" y="1157"/>
                  </a:cubicBezTo>
                  <a:cubicBezTo>
                    <a:pt x="921" y="1639"/>
                    <a:pt x="20" y="1580"/>
                    <a:pt x="16" y="1677"/>
                  </a:cubicBezTo>
                  <a:cubicBezTo>
                    <a:pt x="1" y="1715"/>
                    <a:pt x="231" y="1786"/>
                    <a:pt x="594" y="1786"/>
                  </a:cubicBezTo>
                  <a:cubicBezTo>
                    <a:pt x="968" y="1786"/>
                    <a:pt x="1482" y="1711"/>
                    <a:pt x="2016" y="1445"/>
                  </a:cubicBezTo>
                  <a:cubicBezTo>
                    <a:pt x="3072" y="933"/>
                    <a:pt x="3501" y="28"/>
                    <a:pt x="3421" y="4"/>
                  </a:cubicBezTo>
                  <a:cubicBezTo>
                    <a:pt x="3418" y="2"/>
                    <a:pt x="3414" y="1"/>
                    <a:pt x="341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6" name="Google Shape;256;p3"/>
            <p:cNvSpPr/>
            <p:nvPr/>
          </p:nvSpPr>
          <p:spPr>
            <a:xfrm>
              <a:off x="5080425" y="2251700"/>
              <a:ext cx="58125" cy="41475"/>
            </a:xfrm>
            <a:custGeom>
              <a:rect b="b" l="l" r="r" t="t"/>
              <a:pathLst>
                <a:path extrusionOk="0" h="1659" w="2325">
                  <a:moveTo>
                    <a:pt x="95" y="1"/>
                  </a:moveTo>
                  <a:cubicBezTo>
                    <a:pt x="56" y="1"/>
                    <a:pt x="1" y="185"/>
                    <a:pt x="64" y="481"/>
                  </a:cubicBezTo>
                  <a:cubicBezTo>
                    <a:pt x="123" y="771"/>
                    <a:pt x="332" y="1176"/>
                    <a:pt x="741" y="1428"/>
                  </a:cubicBezTo>
                  <a:cubicBezTo>
                    <a:pt x="1013" y="1597"/>
                    <a:pt x="1306" y="1659"/>
                    <a:pt x="1556" y="1659"/>
                  </a:cubicBezTo>
                  <a:cubicBezTo>
                    <a:pt x="1680" y="1659"/>
                    <a:pt x="1793" y="1644"/>
                    <a:pt x="1888" y="1619"/>
                  </a:cubicBezTo>
                  <a:cubicBezTo>
                    <a:pt x="2184" y="1546"/>
                    <a:pt x="2324" y="1415"/>
                    <a:pt x="2305" y="1380"/>
                  </a:cubicBezTo>
                  <a:cubicBezTo>
                    <a:pt x="2299" y="1367"/>
                    <a:pt x="2281" y="1362"/>
                    <a:pt x="2251" y="1362"/>
                  </a:cubicBezTo>
                  <a:cubicBezTo>
                    <a:pt x="2180" y="1362"/>
                    <a:pt x="2043" y="1390"/>
                    <a:pt x="1858" y="1395"/>
                  </a:cubicBezTo>
                  <a:cubicBezTo>
                    <a:pt x="1836" y="1396"/>
                    <a:pt x="1813" y="1396"/>
                    <a:pt x="1789" y="1396"/>
                  </a:cubicBezTo>
                  <a:cubicBezTo>
                    <a:pt x="1537" y="1396"/>
                    <a:pt x="1207" y="1341"/>
                    <a:pt x="910" y="1156"/>
                  </a:cubicBezTo>
                  <a:cubicBezTo>
                    <a:pt x="586" y="953"/>
                    <a:pt x="383" y="647"/>
                    <a:pt x="279" y="411"/>
                  </a:cubicBezTo>
                  <a:cubicBezTo>
                    <a:pt x="172" y="172"/>
                    <a:pt x="144" y="1"/>
                    <a:pt x="96" y="1"/>
                  </a:cubicBezTo>
                  <a:cubicBezTo>
                    <a:pt x="96" y="1"/>
                    <a:pt x="95" y="1"/>
                    <a:pt x="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7" name="Google Shape;257;p3"/>
            <p:cNvSpPr/>
            <p:nvPr/>
          </p:nvSpPr>
          <p:spPr>
            <a:xfrm>
              <a:off x="4939675" y="2383125"/>
              <a:ext cx="153475" cy="92500"/>
            </a:xfrm>
            <a:custGeom>
              <a:rect b="b" l="l" r="r" t="t"/>
              <a:pathLst>
                <a:path extrusionOk="0" h="3700" w="6139">
                  <a:moveTo>
                    <a:pt x="38" y="1"/>
                  </a:moveTo>
                  <a:cubicBezTo>
                    <a:pt x="36" y="1"/>
                    <a:pt x="35" y="1"/>
                    <a:pt x="33" y="2"/>
                  </a:cubicBezTo>
                  <a:cubicBezTo>
                    <a:pt x="0" y="17"/>
                    <a:pt x="139" y="424"/>
                    <a:pt x="530" y="992"/>
                  </a:cubicBezTo>
                  <a:cubicBezTo>
                    <a:pt x="917" y="1558"/>
                    <a:pt x="1590" y="2262"/>
                    <a:pt x="2498" y="2805"/>
                  </a:cubicBezTo>
                  <a:cubicBezTo>
                    <a:pt x="3408" y="3344"/>
                    <a:pt x="4348" y="3599"/>
                    <a:pt x="5031" y="3668"/>
                  </a:cubicBezTo>
                  <a:cubicBezTo>
                    <a:pt x="5246" y="3691"/>
                    <a:pt x="5435" y="3700"/>
                    <a:pt x="5594" y="3700"/>
                  </a:cubicBezTo>
                  <a:cubicBezTo>
                    <a:pt x="5940" y="3700"/>
                    <a:pt x="6139" y="3659"/>
                    <a:pt x="6138" y="3634"/>
                  </a:cubicBezTo>
                  <a:cubicBezTo>
                    <a:pt x="6136" y="3581"/>
                    <a:pt x="5717" y="3569"/>
                    <a:pt x="5066" y="3444"/>
                  </a:cubicBezTo>
                  <a:cubicBezTo>
                    <a:pt x="4413" y="3320"/>
                    <a:pt x="3531" y="3045"/>
                    <a:pt x="2662" y="2530"/>
                  </a:cubicBezTo>
                  <a:cubicBezTo>
                    <a:pt x="1794" y="2011"/>
                    <a:pt x="1132" y="1366"/>
                    <a:pt x="710" y="854"/>
                  </a:cubicBezTo>
                  <a:cubicBezTo>
                    <a:pt x="301" y="357"/>
                    <a:pt x="92" y="1"/>
                    <a:pt x="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8" name="Google Shape;258;p3"/>
            <p:cNvSpPr/>
            <p:nvPr/>
          </p:nvSpPr>
          <p:spPr>
            <a:xfrm>
              <a:off x="4795125" y="2677800"/>
              <a:ext cx="8200" cy="147350"/>
            </a:xfrm>
            <a:custGeom>
              <a:rect b="b" l="l" r="r" t="t"/>
              <a:pathLst>
                <a:path extrusionOk="0" h="5894" w="328">
                  <a:moveTo>
                    <a:pt x="158" y="1"/>
                  </a:moveTo>
                  <a:cubicBezTo>
                    <a:pt x="70" y="1"/>
                    <a:pt x="0" y="1321"/>
                    <a:pt x="3" y="2948"/>
                  </a:cubicBezTo>
                  <a:cubicBezTo>
                    <a:pt x="6" y="4574"/>
                    <a:pt x="80" y="5893"/>
                    <a:pt x="168" y="5893"/>
                  </a:cubicBezTo>
                  <a:cubicBezTo>
                    <a:pt x="258" y="5893"/>
                    <a:pt x="327" y="4574"/>
                    <a:pt x="324" y="2947"/>
                  </a:cubicBezTo>
                  <a:cubicBezTo>
                    <a:pt x="321" y="1319"/>
                    <a:pt x="247" y="1"/>
                    <a:pt x="1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59" name="Google Shape;259;p3"/>
            <p:cNvSpPr/>
            <p:nvPr/>
          </p:nvSpPr>
          <p:spPr>
            <a:xfrm>
              <a:off x="4831425" y="2743850"/>
              <a:ext cx="126625" cy="33325"/>
            </a:xfrm>
            <a:custGeom>
              <a:rect b="b" l="l" r="r" t="t"/>
              <a:pathLst>
                <a:path extrusionOk="0" h="1333" w="5065">
                  <a:moveTo>
                    <a:pt x="44" y="0"/>
                  </a:moveTo>
                  <a:cubicBezTo>
                    <a:pt x="43" y="0"/>
                    <a:pt x="42" y="0"/>
                    <a:pt x="41" y="1"/>
                  </a:cubicBezTo>
                  <a:cubicBezTo>
                    <a:pt x="41" y="1"/>
                    <a:pt x="40" y="1"/>
                    <a:pt x="40" y="1"/>
                  </a:cubicBezTo>
                  <a:cubicBezTo>
                    <a:pt x="0" y="1"/>
                    <a:pt x="1" y="377"/>
                    <a:pt x="400" y="749"/>
                  </a:cubicBezTo>
                  <a:cubicBezTo>
                    <a:pt x="793" y="1141"/>
                    <a:pt x="1552" y="1294"/>
                    <a:pt x="2304" y="1319"/>
                  </a:cubicBezTo>
                  <a:cubicBezTo>
                    <a:pt x="2471" y="1329"/>
                    <a:pt x="2633" y="1333"/>
                    <a:pt x="2791" y="1333"/>
                  </a:cubicBezTo>
                  <a:cubicBezTo>
                    <a:pt x="4097" y="1333"/>
                    <a:pt x="5065" y="1044"/>
                    <a:pt x="5043" y="974"/>
                  </a:cubicBezTo>
                  <a:cubicBezTo>
                    <a:pt x="5040" y="956"/>
                    <a:pt x="4991" y="949"/>
                    <a:pt x="4905" y="949"/>
                  </a:cubicBezTo>
                  <a:cubicBezTo>
                    <a:pt x="4625" y="949"/>
                    <a:pt x="3945" y="1020"/>
                    <a:pt x="3090" y="1020"/>
                  </a:cubicBezTo>
                  <a:cubicBezTo>
                    <a:pt x="2846" y="1020"/>
                    <a:pt x="2588" y="1015"/>
                    <a:pt x="2321" y="1000"/>
                  </a:cubicBezTo>
                  <a:cubicBezTo>
                    <a:pt x="1572" y="971"/>
                    <a:pt x="912" y="865"/>
                    <a:pt x="545" y="573"/>
                  </a:cubicBezTo>
                  <a:cubicBezTo>
                    <a:pt x="174" y="305"/>
                    <a:pt x="92" y="0"/>
                    <a:pt x="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0" name="Google Shape;260;p3"/>
            <p:cNvSpPr/>
            <p:nvPr/>
          </p:nvSpPr>
          <p:spPr>
            <a:xfrm>
              <a:off x="5094850" y="2688900"/>
              <a:ext cx="15375" cy="123950"/>
            </a:xfrm>
            <a:custGeom>
              <a:rect b="b" l="l" r="r" t="t"/>
              <a:pathLst>
                <a:path extrusionOk="0" h="4958" w="615">
                  <a:moveTo>
                    <a:pt x="89" y="0"/>
                  </a:moveTo>
                  <a:cubicBezTo>
                    <a:pt x="89" y="0"/>
                    <a:pt x="88" y="0"/>
                    <a:pt x="88" y="0"/>
                  </a:cubicBezTo>
                  <a:cubicBezTo>
                    <a:pt x="0" y="8"/>
                    <a:pt x="26" y="1124"/>
                    <a:pt x="147" y="2492"/>
                  </a:cubicBezTo>
                  <a:cubicBezTo>
                    <a:pt x="268" y="3856"/>
                    <a:pt x="437" y="4957"/>
                    <a:pt x="525" y="4957"/>
                  </a:cubicBezTo>
                  <a:cubicBezTo>
                    <a:pt x="525" y="4957"/>
                    <a:pt x="525" y="4957"/>
                    <a:pt x="526" y="4957"/>
                  </a:cubicBezTo>
                  <a:cubicBezTo>
                    <a:pt x="615" y="4949"/>
                    <a:pt x="588" y="3834"/>
                    <a:pt x="467" y="2465"/>
                  </a:cubicBezTo>
                  <a:cubicBezTo>
                    <a:pt x="346" y="1100"/>
                    <a:pt x="177" y="0"/>
                    <a:pt x="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1" name="Google Shape;261;p3"/>
            <p:cNvSpPr/>
            <p:nvPr/>
          </p:nvSpPr>
          <p:spPr>
            <a:xfrm>
              <a:off x="5031400" y="2713475"/>
              <a:ext cx="71075" cy="42550"/>
            </a:xfrm>
            <a:custGeom>
              <a:rect b="b" l="l" r="r" t="t"/>
              <a:pathLst>
                <a:path extrusionOk="0" h="1702" w="2843">
                  <a:moveTo>
                    <a:pt x="2750" y="1"/>
                  </a:moveTo>
                  <a:cubicBezTo>
                    <a:pt x="2651" y="1"/>
                    <a:pt x="2275" y="626"/>
                    <a:pt x="1528" y="1055"/>
                  </a:cubicBezTo>
                  <a:cubicBezTo>
                    <a:pt x="767" y="1514"/>
                    <a:pt x="11" y="1524"/>
                    <a:pt x="11" y="1620"/>
                  </a:cubicBezTo>
                  <a:cubicBezTo>
                    <a:pt x="1" y="1655"/>
                    <a:pt x="153" y="1701"/>
                    <a:pt x="398" y="1701"/>
                  </a:cubicBezTo>
                  <a:cubicBezTo>
                    <a:pt x="720" y="1701"/>
                    <a:pt x="1203" y="1621"/>
                    <a:pt x="1690" y="1331"/>
                  </a:cubicBezTo>
                  <a:cubicBezTo>
                    <a:pt x="2555" y="828"/>
                    <a:pt x="2843" y="21"/>
                    <a:pt x="2759" y="3"/>
                  </a:cubicBezTo>
                  <a:cubicBezTo>
                    <a:pt x="2757" y="1"/>
                    <a:pt x="2753" y="1"/>
                    <a:pt x="27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2" name="Google Shape;262;p3"/>
            <p:cNvSpPr/>
            <p:nvPr/>
          </p:nvSpPr>
          <p:spPr>
            <a:xfrm>
              <a:off x="5168200" y="1628650"/>
              <a:ext cx="84775" cy="74150"/>
            </a:xfrm>
            <a:custGeom>
              <a:rect b="b" l="l" r="r" t="t"/>
              <a:pathLst>
                <a:path extrusionOk="0" h="2966" w="3391">
                  <a:moveTo>
                    <a:pt x="3264" y="1"/>
                  </a:moveTo>
                  <a:cubicBezTo>
                    <a:pt x="3148" y="1"/>
                    <a:pt x="2940" y="29"/>
                    <a:pt x="2672" y="107"/>
                  </a:cubicBezTo>
                  <a:cubicBezTo>
                    <a:pt x="2259" y="229"/>
                    <a:pt x="1708" y="495"/>
                    <a:pt x="1210" y="937"/>
                  </a:cubicBezTo>
                  <a:cubicBezTo>
                    <a:pt x="712" y="1379"/>
                    <a:pt x="380" y="1891"/>
                    <a:pt x="206" y="2288"/>
                  </a:cubicBezTo>
                  <a:cubicBezTo>
                    <a:pt x="34" y="2684"/>
                    <a:pt x="0" y="2952"/>
                    <a:pt x="38" y="2964"/>
                  </a:cubicBezTo>
                  <a:cubicBezTo>
                    <a:pt x="40" y="2965"/>
                    <a:pt x="41" y="2965"/>
                    <a:pt x="43" y="2965"/>
                  </a:cubicBezTo>
                  <a:cubicBezTo>
                    <a:pt x="141" y="2965"/>
                    <a:pt x="491" y="1984"/>
                    <a:pt x="1422" y="1178"/>
                  </a:cubicBezTo>
                  <a:cubicBezTo>
                    <a:pt x="2353" y="338"/>
                    <a:pt x="3390" y="118"/>
                    <a:pt x="3364" y="23"/>
                  </a:cubicBezTo>
                  <a:cubicBezTo>
                    <a:pt x="3362" y="9"/>
                    <a:pt x="3327" y="1"/>
                    <a:pt x="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3" name="Google Shape;263;p3"/>
            <p:cNvSpPr/>
            <p:nvPr/>
          </p:nvSpPr>
          <p:spPr>
            <a:xfrm>
              <a:off x="5237700" y="1610250"/>
              <a:ext cx="46325" cy="38250"/>
            </a:xfrm>
            <a:custGeom>
              <a:rect b="b" l="l" r="r" t="t"/>
              <a:pathLst>
                <a:path extrusionOk="0" h="1530" w="1853">
                  <a:moveTo>
                    <a:pt x="1141" y="1"/>
                  </a:moveTo>
                  <a:cubicBezTo>
                    <a:pt x="1118" y="1"/>
                    <a:pt x="1094" y="3"/>
                    <a:pt x="1070" y="8"/>
                  </a:cubicBezTo>
                  <a:lnTo>
                    <a:pt x="1109" y="21"/>
                  </a:lnTo>
                  <a:lnTo>
                    <a:pt x="1109" y="21"/>
                  </a:lnTo>
                  <a:cubicBezTo>
                    <a:pt x="1062" y="13"/>
                    <a:pt x="1014" y="9"/>
                    <a:pt x="966" y="9"/>
                  </a:cubicBezTo>
                  <a:cubicBezTo>
                    <a:pt x="670" y="9"/>
                    <a:pt x="371" y="162"/>
                    <a:pt x="233" y="426"/>
                  </a:cubicBezTo>
                  <a:cubicBezTo>
                    <a:pt x="1" y="870"/>
                    <a:pt x="305" y="1530"/>
                    <a:pt x="853" y="1530"/>
                  </a:cubicBezTo>
                  <a:cubicBezTo>
                    <a:pt x="941" y="1530"/>
                    <a:pt x="1036" y="1513"/>
                    <a:pt x="1135" y="1475"/>
                  </a:cubicBezTo>
                  <a:cubicBezTo>
                    <a:pt x="1638" y="1286"/>
                    <a:pt x="1853" y="632"/>
                    <a:pt x="1517" y="212"/>
                  </a:cubicBezTo>
                  <a:cubicBezTo>
                    <a:pt x="1415" y="86"/>
                    <a:pt x="1286" y="1"/>
                    <a:pt x="11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4" name="Google Shape;264;p3"/>
            <p:cNvSpPr/>
            <p:nvPr/>
          </p:nvSpPr>
          <p:spPr>
            <a:xfrm>
              <a:off x="5097600" y="1600600"/>
              <a:ext cx="84775" cy="74100"/>
            </a:xfrm>
            <a:custGeom>
              <a:rect b="b" l="l" r="r" t="t"/>
              <a:pathLst>
                <a:path extrusionOk="0" h="2964" w="3391">
                  <a:moveTo>
                    <a:pt x="3264" y="0"/>
                  </a:moveTo>
                  <a:cubicBezTo>
                    <a:pt x="3149" y="0"/>
                    <a:pt x="2940" y="29"/>
                    <a:pt x="2673" y="108"/>
                  </a:cubicBezTo>
                  <a:cubicBezTo>
                    <a:pt x="2260" y="229"/>
                    <a:pt x="1709" y="495"/>
                    <a:pt x="1210" y="937"/>
                  </a:cubicBezTo>
                  <a:cubicBezTo>
                    <a:pt x="712" y="1379"/>
                    <a:pt x="381" y="1891"/>
                    <a:pt x="207" y="2288"/>
                  </a:cubicBezTo>
                  <a:cubicBezTo>
                    <a:pt x="34" y="2684"/>
                    <a:pt x="1" y="2952"/>
                    <a:pt x="39" y="2963"/>
                  </a:cubicBezTo>
                  <a:cubicBezTo>
                    <a:pt x="40" y="2964"/>
                    <a:pt x="42" y="2964"/>
                    <a:pt x="44" y="2964"/>
                  </a:cubicBezTo>
                  <a:cubicBezTo>
                    <a:pt x="142" y="2964"/>
                    <a:pt x="492" y="1983"/>
                    <a:pt x="1422" y="1176"/>
                  </a:cubicBezTo>
                  <a:cubicBezTo>
                    <a:pt x="2353" y="336"/>
                    <a:pt x="3391" y="117"/>
                    <a:pt x="3365" y="23"/>
                  </a:cubicBezTo>
                  <a:cubicBezTo>
                    <a:pt x="3363" y="9"/>
                    <a:pt x="3327" y="0"/>
                    <a:pt x="32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5" name="Google Shape;265;p3"/>
            <p:cNvSpPr/>
            <p:nvPr/>
          </p:nvSpPr>
          <p:spPr>
            <a:xfrm>
              <a:off x="5167125" y="1582225"/>
              <a:ext cx="46325" cy="38225"/>
            </a:xfrm>
            <a:custGeom>
              <a:rect b="b" l="l" r="r" t="t"/>
              <a:pathLst>
                <a:path extrusionOk="0" h="1529" w="1853">
                  <a:moveTo>
                    <a:pt x="1140" y="0"/>
                  </a:moveTo>
                  <a:cubicBezTo>
                    <a:pt x="1116" y="0"/>
                    <a:pt x="1093" y="2"/>
                    <a:pt x="1068" y="7"/>
                  </a:cubicBezTo>
                  <a:lnTo>
                    <a:pt x="1106" y="20"/>
                  </a:lnTo>
                  <a:lnTo>
                    <a:pt x="1106" y="20"/>
                  </a:lnTo>
                  <a:cubicBezTo>
                    <a:pt x="1060" y="12"/>
                    <a:pt x="1012" y="8"/>
                    <a:pt x="965" y="8"/>
                  </a:cubicBezTo>
                  <a:cubicBezTo>
                    <a:pt x="669" y="8"/>
                    <a:pt x="370" y="161"/>
                    <a:pt x="233" y="425"/>
                  </a:cubicBezTo>
                  <a:cubicBezTo>
                    <a:pt x="0" y="870"/>
                    <a:pt x="304" y="1529"/>
                    <a:pt x="852" y="1529"/>
                  </a:cubicBezTo>
                  <a:cubicBezTo>
                    <a:pt x="941" y="1529"/>
                    <a:pt x="1035" y="1512"/>
                    <a:pt x="1135" y="1474"/>
                  </a:cubicBezTo>
                  <a:cubicBezTo>
                    <a:pt x="1637" y="1283"/>
                    <a:pt x="1852" y="631"/>
                    <a:pt x="1516" y="211"/>
                  </a:cubicBezTo>
                  <a:cubicBezTo>
                    <a:pt x="1415" y="85"/>
                    <a:pt x="1285" y="0"/>
                    <a:pt x="11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266" name="Google Shape;266;p3"/>
          <p:cNvGrpSpPr/>
          <p:nvPr/>
        </p:nvGrpSpPr>
        <p:grpSpPr>
          <a:xfrm>
            <a:off x="924375" y="633050"/>
            <a:ext cx="660950" cy="660925"/>
            <a:chOff x="2238350" y="1686100"/>
            <a:chExt cx="660950" cy="660925"/>
          </a:xfrm>
        </p:grpSpPr>
        <p:sp>
          <p:nvSpPr>
            <p:cNvPr id="267" name="Google Shape;267;p3"/>
            <p:cNvSpPr/>
            <p:nvPr/>
          </p:nvSpPr>
          <p:spPr>
            <a:xfrm>
              <a:off x="2238350" y="1686100"/>
              <a:ext cx="660950" cy="660925"/>
            </a:xfrm>
            <a:custGeom>
              <a:rect b="b" l="l" r="r" t="t"/>
              <a:pathLst>
                <a:path extrusionOk="0" h="26437" w="26438">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8" name="Google Shape;268;p3"/>
            <p:cNvSpPr/>
            <p:nvPr/>
          </p:nvSpPr>
          <p:spPr>
            <a:xfrm>
              <a:off x="2365450" y="1819175"/>
              <a:ext cx="114550" cy="107800"/>
            </a:xfrm>
            <a:custGeom>
              <a:rect b="b" l="l" r="r" t="t"/>
              <a:pathLst>
                <a:path extrusionOk="0" h="4312" w="4582">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9" name="Google Shape;269;p3"/>
            <p:cNvSpPr/>
            <p:nvPr/>
          </p:nvSpPr>
          <p:spPr>
            <a:xfrm>
              <a:off x="2502425" y="1740575"/>
              <a:ext cx="66675" cy="62725"/>
            </a:xfrm>
            <a:custGeom>
              <a:rect b="b" l="l" r="r" t="t"/>
              <a:pathLst>
                <a:path extrusionOk="0" h="2509" w="2667">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70" name="Google Shape;270;p3"/>
            <p:cNvSpPr/>
            <p:nvPr/>
          </p:nvSpPr>
          <p:spPr>
            <a:xfrm>
              <a:off x="2639625" y="1819125"/>
              <a:ext cx="27625" cy="23200"/>
            </a:xfrm>
            <a:custGeom>
              <a:rect b="b" l="l" r="r" t="t"/>
              <a:pathLst>
                <a:path extrusionOk="0" h="928" w="1105">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271" name="Google Shape;271;p3"/>
          <p:cNvGrpSpPr/>
          <p:nvPr/>
        </p:nvGrpSpPr>
        <p:grpSpPr>
          <a:xfrm>
            <a:off x="1346004" y="981266"/>
            <a:ext cx="1993002" cy="1417717"/>
            <a:chOff x="119500" y="1026475"/>
            <a:chExt cx="2365300" cy="1682550"/>
          </a:xfrm>
        </p:grpSpPr>
        <p:sp>
          <p:nvSpPr>
            <p:cNvPr id="272" name="Google Shape;272;p3"/>
            <p:cNvSpPr/>
            <p:nvPr/>
          </p:nvSpPr>
          <p:spPr>
            <a:xfrm>
              <a:off x="648475" y="1235950"/>
              <a:ext cx="1280825" cy="1280825"/>
            </a:xfrm>
            <a:custGeom>
              <a:rect b="b" l="l" r="r" t="t"/>
              <a:pathLst>
                <a:path extrusionOk="0" h="51233" w="51233">
                  <a:moveTo>
                    <a:pt x="25616" y="1"/>
                  </a:moveTo>
                  <a:cubicBezTo>
                    <a:pt x="18822" y="1"/>
                    <a:pt x="12307" y="2699"/>
                    <a:pt x="7503" y="7502"/>
                  </a:cubicBezTo>
                  <a:cubicBezTo>
                    <a:pt x="2700" y="12306"/>
                    <a:pt x="0" y="18822"/>
                    <a:pt x="0" y="25617"/>
                  </a:cubicBezTo>
                  <a:cubicBezTo>
                    <a:pt x="0" y="32410"/>
                    <a:pt x="2700" y="38926"/>
                    <a:pt x="7503" y="43730"/>
                  </a:cubicBezTo>
                  <a:cubicBezTo>
                    <a:pt x="12307" y="48534"/>
                    <a:pt x="18822" y="51233"/>
                    <a:pt x="25616" y="51233"/>
                  </a:cubicBezTo>
                  <a:cubicBezTo>
                    <a:pt x="32410" y="51233"/>
                    <a:pt x="38926" y="48534"/>
                    <a:pt x="43729" y="43730"/>
                  </a:cubicBezTo>
                  <a:cubicBezTo>
                    <a:pt x="48533" y="38926"/>
                    <a:pt x="51233" y="32410"/>
                    <a:pt x="51233" y="25617"/>
                  </a:cubicBezTo>
                  <a:cubicBezTo>
                    <a:pt x="51233" y="18822"/>
                    <a:pt x="48533" y="12306"/>
                    <a:pt x="43729" y="7502"/>
                  </a:cubicBezTo>
                  <a:cubicBezTo>
                    <a:pt x="38926" y="2699"/>
                    <a:pt x="32410" y="1"/>
                    <a:pt x="256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73" name="Google Shape;273;p3"/>
            <p:cNvSpPr/>
            <p:nvPr/>
          </p:nvSpPr>
          <p:spPr>
            <a:xfrm>
              <a:off x="861900" y="1996225"/>
              <a:ext cx="208925" cy="208925"/>
            </a:xfrm>
            <a:custGeom>
              <a:rect b="b" l="l" r="r" t="t"/>
              <a:pathLst>
                <a:path extrusionOk="0" h="8357" w="8357">
                  <a:moveTo>
                    <a:pt x="4178" y="1"/>
                  </a:moveTo>
                  <a:cubicBezTo>
                    <a:pt x="1870" y="1"/>
                    <a:pt x="1" y="1870"/>
                    <a:pt x="1" y="4178"/>
                  </a:cubicBezTo>
                  <a:cubicBezTo>
                    <a:pt x="1" y="6485"/>
                    <a:pt x="1870" y="8356"/>
                    <a:pt x="4178" y="8356"/>
                  </a:cubicBezTo>
                  <a:cubicBezTo>
                    <a:pt x="6486" y="8356"/>
                    <a:pt x="8356" y="6485"/>
                    <a:pt x="8356" y="4178"/>
                  </a:cubicBezTo>
                  <a:cubicBezTo>
                    <a:pt x="8356" y="1870"/>
                    <a:pt x="6486" y="1"/>
                    <a:pt x="4178"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74" name="Google Shape;274;p3"/>
            <p:cNvSpPr/>
            <p:nvPr/>
          </p:nvSpPr>
          <p:spPr>
            <a:xfrm>
              <a:off x="796350" y="1738500"/>
              <a:ext cx="126350" cy="121550"/>
            </a:xfrm>
            <a:custGeom>
              <a:rect b="b" l="l" r="r" t="t"/>
              <a:pathLst>
                <a:path extrusionOk="0" h="4862" w="5054">
                  <a:moveTo>
                    <a:pt x="2625" y="1"/>
                  </a:moveTo>
                  <a:cubicBezTo>
                    <a:pt x="2624" y="1"/>
                    <a:pt x="2623" y="1"/>
                    <a:pt x="2623" y="1"/>
                  </a:cubicBezTo>
                  <a:cubicBezTo>
                    <a:pt x="1640" y="1"/>
                    <a:pt x="753" y="593"/>
                    <a:pt x="377" y="1501"/>
                  </a:cubicBezTo>
                  <a:cubicBezTo>
                    <a:pt x="0" y="2410"/>
                    <a:pt x="209" y="3454"/>
                    <a:pt x="904" y="4149"/>
                  </a:cubicBezTo>
                  <a:cubicBezTo>
                    <a:pt x="1369" y="4614"/>
                    <a:pt x="1991" y="4861"/>
                    <a:pt x="2624" y="4861"/>
                  </a:cubicBezTo>
                  <a:cubicBezTo>
                    <a:pt x="2937" y="4861"/>
                    <a:pt x="3253" y="4801"/>
                    <a:pt x="3554" y="4676"/>
                  </a:cubicBezTo>
                  <a:cubicBezTo>
                    <a:pt x="4460" y="4299"/>
                    <a:pt x="5054" y="3413"/>
                    <a:pt x="5052" y="2431"/>
                  </a:cubicBezTo>
                  <a:cubicBezTo>
                    <a:pt x="5052" y="1089"/>
                    <a:pt x="3967" y="1"/>
                    <a:pt x="2625"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75" name="Google Shape;275;p3"/>
            <p:cNvSpPr/>
            <p:nvPr/>
          </p:nvSpPr>
          <p:spPr>
            <a:xfrm>
              <a:off x="119500" y="1026475"/>
              <a:ext cx="2365300" cy="1682550"/>
            </a:xfrm>
            <a:custGeom>
              <a:rect b="b" l="l" r="r" t="t"/>
              <a:pathLst>
                <a:path extrusionOk="0" h="67302" w="94612">
                  <a:moveTo>
                    <a:pt x="86174" y="0"/>
                  </a:moveTo>
                  <a:cubicBezTo>
                    <a:pt x="77601" y="0"/>
                    <a:pt x="58967" y="11462"/>
                    <a:pt x="58967" y="11462"/>
                  </a:cubicBezTo>
                  <a:lnTo>
                    <a:pt x="62010" y="13402"/>
                  </a:lnTo>
                  <a:cubicBezTo>
                    <a:pt x="62010" y="13402"/>
                    <a:pt x="72806" y="6475"/>
                    <a:pt x="79175" y="6475"/>
                  </a:cubicBezTo>
                  <a:cubicBezTo>
                    <a:pt x="80411" y="6475"/>
                    <a:pt x="81480" y="6736"/>
                    <a:pt x="82272" y="7359"/>
                  </a:cubicBezTo>
                  <a:cubicBezTo>
                    <a:pt x="87141" y="11193"/>
                    <a:pt x="73261" y="26164"/>
                    <a:pt x="53673" y="40463"/>
                  </a:cubicBezTo>
                  <a:cubicBezTo>
                    <a:pt x="36982" y="52647"/>
                    <a:pt x="20772" y="61737"/>
                    <a:pt x="14524" y="61737"/>
                  </a:cubicBezTo>
                  <a:cubicBezTo>
                    <a:pt x="13439" y="61737"/>
                    <a:pt x="12654" y="61463"/>
                    <a:pt x="12219" y="60884"/>
                  </a:cubicBezTo>
                  <a:cubicBezTo>
                    <a:pt x="9281" y="56966"/>
                    <a:pt x="23144" y="43899"/>
                    <a:pt x="23144" y="43899"/>
                  </a:cubicBezTo>
                  <a:lnTo>
                    <a:pt x="21925" y="40224"/>
                  </a:lnTo>
                  <a:lnTo>
                    <a:pt x="21925" y="40224"/>
                  </a:lnTo>
                  <a:cubicBezTo>
                    <a:pt x="22039" y="40669"/>
                    <a:pt x="0" y="61815"/>
                    <a:pt x="5681" y="66320"/>
                  </a:cubicBezTo>
                  <a:cubicBezTo>
                    <a:pt x="6521" y="66986"/>
                    <a:pt x="7759" y="67301"/>
                    <a:pt x="9325" y="67301"/>
                  </a:cubicBezTo>
                  <a:cubicBezTo>
                    <a:pt x="18352" y="67301"/>
                    <a:pt x="38272" y="56836"/>
                    <a:pt x="55632" y="42815"/>
                  </a:cubicBezTo>
                  <a:cubicBezTo>
                    <a:pt x="76002" y="26359"/>
                    <a:pt x="94612" y="6380"/>
                    <a:pt x="89519" y="1092"/>
                  </a:cubicBezTo>
                  <a:cubicBezTo>
                    <a:pt x="88783" y="327"/>
                    <a:pt x="87622" y="0"/>
                    <a:pt x="861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
          <p:cNvSpPr/>
          <p:nvPr/>
        </p:nvSpPr>
        <p:spPr>
          <a:xfrm>
            <a:off x="1968425" y="203425"/>
            <a:ext cx="6858300" cy="5924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
          <p:cNvSpPr txBox="1"/>
          <p:nvPr>
            <p:ph idx="1" type="subTitle"/>
          </p:nvPr>
        </p:nvSpPr>
        <p:spPr>
          <a:xfrm>
            <a:off x="2667853" y="1801632"/>
            <a:ext cx="5891531" cy="2963628"/>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400"/>
              <a:buNone/>
            </a:pPr>
            <a:r>
              <a:rPr lang="en-US" sz="2000">
                <a:latin typeface="Times New Roman"/>
                <a:ea typeface="Times New Roman"/>
                <a:cs typeface="Times New Roman"/>
                <a:sym typeface="Times New Roman"/>
              </a:rPr>
              <a:t>Yolo là mô hình CNN cho việc phát hiện, nhận dạng, phân loại đối tượng. Yolo được tạo ra từ việc kết hợp giữa các convolutional layers và connected layers.Trong đó các convolutional layers sẽ trích xuất ra các feature của ảnh, còn full-connected layers sẽ dự đoán ra xác suất đó và tọa độ của đối tượng.</a:t>
            </a:r>
            <a:endParaRPr sz="2000">
              <a:latin typeface="Times New Roman"/>
              <a:ea typeface="Times New Roman"/>
              <a:cs typeface="Times New Roman"/>
              <a:sym typeface="Times New Roman"/>
            </a:endParaRPr>
          </a:p>
          <a:p>
            <a:pPr indent="0" lvl="0" marL="0" rtl="0" algn="just">
              <a:lnSpc>
                <a:spcPct val="100000"/>
              </a:lnSpc>
              <a:spcBef>
                <a:spcPts val="0"/>
              </a:spcBef>
              <a:spcAft>
                <a:spcPts val="0"/>
              </a:spcAft>
              <a:buSzPts val="2400"/>
              <a:buNone/>
            </a:pPr>
            <a:r>
              <a:t/>
            </a:r>
            <a:endParaRPr sz="2000">
              <a:latin typeface="Times New Roman"/>
              <a:ea typeface="Times New Roman"/>
              <a:cs typeface="Times New Roman"/>
              <a:sym typeface="Times New Roman"/>
            </a:endParaRPr>
          </a:p>
          <a:p>
            <a:pPr indent="0" lvl="0" marL="0" rtl="0" algn="just">
              <a:lnSpc>
                <a:spcPct val="100000"/>
              </a:lnSpc>
              <a:spcBef>
                <a:spcPts val="0"/>
              </a:spcBef>
              <a:spcAft>
                <a:spcPts val="0"/>
              </a:spcAft>
              <a:buSzPts val="2400"/>
              <a:buNone/>
            </a:pPr>
            <a:r>
              <a:rPr lang="en-US" sz="2000">
                <a:latin typeface="Times New Roman"/>
                <a:ea typeface="Times New Roman"/>
                <a:cs typeface="Times New Roman"/>
                <a:sym typeface="Times New Roman"/>
              </a:rPr>
              <a:t>Detection súng ngắn trong ảnh và video với bộ dữ liệu là 3000 ảnh với labels có sẵn</a:t>
            </a:r>
            <a:endParaRPr sz="2000">
              <a:latin typeface="Times New Roman"/>
              <a:ea typeface="Times New Roman"/>
              <a:cs typeface="Times New Roman"/>
              <a:sym typeface="Times New Roman"/>
            </a:endParaRPr>
          </a:p>
          <a:p>
            <a:pPr indent="0" lvl="0" marL="0" rtl="0" algn="just">
              <a:lnSpc>
                <a:spcPct val="100000"/>
              </a:lnSpc>
              <a:spcBef>
                <a:spcPts val="0"/>
              </a:spcBef>
              <a:spcAft>
                <a:spcPts val="0"/>
              </a:spcAft>
              <a:buSzPts val="2400"/>
              <a:buNone/>
            </a:pPr>
            <a:r>
              <a:t/>
            </a:r>
            <a:endParaRPr sz="2000">
              <a:latin typeface="Times New Roman"/>
              <a:ea typeface="Times New Roman"/>
              <a:cs typeface="Times New Roman"/>
              <a:sym typeface="Times New Roman"/>
            </a:endParaRPr>
          </a:p>
        </p:txBody>
      </p:sp>
      <p:grpSp>
        <p:nvGrpSpPr>
          <p:cNvPr id="282" name="Google Shape;282;p4"/>
          <p:cNvGrpSpPr/>
          <p:nvPr/>
        </p:nvGrpSpPr>
        <p:grpSpPr>
          <a:xfrm rot="-1402022">
            <a:off x="1035691" y="773620"/>
            <a:ext cx="2913567" cy="1712888"/>
            <a:chOff x="234575" y="750250"/>
            <a:chExt cx="7168600" cy="4214425"/>
          </a:xfrm>
        </p:grpSpPr>
        <p:sp>
          <p:nvSpPr>
            <p:cNvPr id="283" name="Google Shape;283;p4"/>
            <p:cNvSpPr/>
            <p:nvPr/>
          </p:nvSpPr>
          <p:spPr>
            <a:xfrm>
              <a:off x="234575" y="1500850"/>
              <a:ext cx="2615325" cy="1550900"/>
            </a:xfrm>
            <a:custGeom>
              <a:rect b="b" l="l" r="r" t="t"/>
              <a:pathLst>
                <a:path extrusionOk="0" h="62036" w="104613">
                  <a:moveTo>
                    <a:pt x="73185" y="0"/>
                  </a:moveTo>
                  <a:cubicBezTo>
                    <a:pt x="72367" y="0"/>
                    <a:pt x="71531" y="137"/>
                    <a:pt x="70726" y="287"/>
                  </a:cubicBezTo>
                  <a:cubicBezTo>
                    <a:pt x="42546" y="5569"/>
                    <a:pt x="18357" y="24647"/>
                    <a:pt x="1634" y="47931"/>
                  </a:cubicBezTo>
                  <a:cubicBezTo>
                    <a:pt x="1013" y="48794"/>
                    <a:pt x="384" y="49701"/>
                    <a:pt x="201" y="50748"/>
                  </a:cubicBezTo>
                  <a:cubicBezTo>
                    <a:pt x="0" y="51882"/>
                    <a:pt x="346" y="53036"/>
                    <a:pt x="746" y="54117"/>
                  </a:cubicBezTo>
                  <a:cubicBezTo>
                    <a:pt x="1797" y="56949"/>
                    <a:pt x="3250" y="59617"/>
                    <a:pt x="5060" y="62036"/>
                  </a:cubicBezTo>
                  <a:cubicBezTo>
                    <a:pt x="11398" y="51611"/>
                    <a:pt x="21933" y="44037"/>
                    <a:pt x="33552" y="40321"/>
                  </a:cubicBezTo>
                  <a:cubicBezTo>
                    <a:pt x="38051" y="38881"/>
                    <a:pt x="42796" y="37996"/>
                    <a:pt x="47506" y="37996"/>
                  </a:cubicBezTo>
                  <a:cubicBezTo>
                    <a:pt x="50507" y="37996"/>
                    <a:pt x="53493" y="38355"/>
                    <a:pt x="56392" y="39159"/>
                  </a:cubicBezTo>
                  <a:cubicBezTo>
                    <a:pt x="63843" y="41226"/>
                    <a:pt x="70610" y="46536"/>
                    <a:pt x="73240" y="53807"/>
                  </a:cubicBezTo>
                  <a:cubicBezTo>
                    <a:pt x="78705" y="48692"/>
                    <a:pt x="84030" y="43435"/>
                    <a:pt x="89217" y="38034"/>
                  </a:cubicBezTo>
                  <a:cubicBezTo>
                    <a:pt x="91625" y="35528"/>
                    <a:pt x="94003" y="32993"/>
                    <a:pt x="96346" y="30428"/>
                  </a:cubicBezTo>
                  <a:cubicBezTo>
                    <a:pt x="98152" y="28454"/>
                    <a:pt x="103008" y="24758"/>
                    <a:pt x="103627" y="22176"/>
                  </a:cubicBezTo>
                  <a:cubicBezTo>
                    <a:pt x="104613" y="18061"/>
                    <a:pt x="94627" y="16690"/>
                    <a:pt x="91407" y="14767"/>
                  </a:cubicBezTo>
                  <a:cubicBezTo>
                    <a:pt x="86355" y="11753"/>
                    <a:pt x="82001" y="7611"/>
                    <a:pt x="78264" y="3098"/>
                  </a:cubicBezTo>
                  <a:cubicBezTo>
                    <a:pt x="77376" y="2027"/>
                    <a:pt x="76460" y="891"/>
                    <a:pt x="75174" y="357"/>
                  </a:cubicBezTo>
                  <a:cubicBezTo>
                    <a:pt x="74541" y="95"/>
                    <a:pt x="73869" y="0"/>
                    <a:pt x="731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
            <p:cNvSpPr/>
            <p:nvPr/>
          </p:nvSpPr>
          <p:spPr>
            <a:xfrm>
              <a:off x="1006350" y="3541875"/>
              <a:ext cx="2536700" cy="1422800"/>
            </a:xfrm>
            <a:custGeom>
              <a:rect b="b" l="l" r="r" t="t"/>
              <a:pathLst>
                <a:path extrusionOk="0" h="56912" w="101468">
                  <a:moveTo>
                    <a:pt x="68222" y="0"/>
                  </a:moveTo>
                  <a:cubicBezTo>
                    <a:pt x="63482" y="0"/>
                    <a:pt x="58743" y="80"/>
                    <a:pt x="54005" y="240"/>
                  </a:cubicBezTo>
                  <a:cubicBezTo>
                    <a:pt x="57293" y="7238"/>
                    <a:pt x="56265" y="15779"/>
                    <a:pt x="52462" y="22511"/>
                  </a:cubicBezTo>
                  <a:cubicBezTo>
                    <a:pt x="48659" y="29243"/>
                    <a:pt x="42371" y="34305"/>
                    <a:pt x="35499" y="37850"/>
                  </a:cubicBezTo>
                  <a:cubicBezTo>
                    <a:pt x="27941" y="41749"/>
                    <a:pt x="19430" y="43951"/>
                    <a:pt x="10951" y="43951"/>
                  </a:cubicBezTo>
                  <a:cubicBezTo>
                    <a:pt x="7268" y="43951"/>
                    <a:pt x="3591" y="43535"/>
                    <a:pt x="1" y="42662"/>
                  </a:cubicBezTo>
                  <a:lnTo>
                    <a:pt x="1" y="42662"/>
                  </a:lnTo>
                  <a:cubicBezTo>
                    <a:pt x="432" y="45651"/>
                    <a:pt x="1294" y="48563"/>
                    <a:pt x="2554" y="51308"/>
                  </a:cubicBezTo>
                  <a:cubicBezTo>
                    <a:pt x="3035" y="52357"/>
                    <a:pt x="3609" y="53417"/>
                    <a:pt x="4553" y="54077"/>
                  </a:cubicBezTo>
                  <a:cubicBezTo>
                    <a:pt x="5424" y="54687"/>
                    <a:pt x="6509" y="54884"/>
                    <a:pt x="7558" y="55054"/>
                  </a:cubicBezTo>
                  <a:cubicBezTo>
                    <a:pt x="14973" y="56266"/>
                    <a:pt x="22546" y="56911"/>
                    <a:pt x="30111" y="56911"/>
                  </a:cubicBezTo>
                  <a:cubicBezTo>
                    <a:pt x="51410" y="56911"/>
                    <a:pt x="72643" y="51799"/>
                    <a:pt x="90094" y="39842"/>
                  </a:cubicBezTo>
                  <a:cubicBezTo>
                    <a:pt x="91336" y="38992"/>
                    <a:pt x="92614" y="38036"/>
                    <a:pt x="93189" y="36644"/>
                  </a:cubicBezTo>
                  <a:cubicBezTo>
                    <a:pt x="93719" y="35359"/>
                    <a:pt x="93564" y="33907"/>
                    <a:pt x="93433" y="32521"/>
                  </a:cubicBezTo>
                  <a:cubicBezTo>
                    <a:pt x="92882" y="26689"/>
                    <a:pt x="93028" y="20682"/>
                    <a:pt x="94465" y="14975"/>
                  </a:cubicBezTo>
                  <a:cubicBezTo>
                    <a:pt x="95381" y="11338"/>
                    <a:pt x="101467" y="3304"/>
                    <a:pt x="97859" y="1093"/>
                  </a:cubicBezTo>
                  <a:cubicBezTo>
                    <a:pt x="96787" y="437"/>
                    <a:pt x="94866" y="276"/>
                    <a:pt x="92857" y="276"/>
                  </a:cubicBezTo>
                  <a:cubicBezTo>
                    <a:pt x="90929" y="276"/>
                    <a:pt x="88921" y="424"/>
                    <a:pt x="87504" y="424"/>
                  </a:cubicBezTo>
                  <a:cubicBezTo>
                    <a:pt x="87279" y="424"/>
                    <a:pt x="87070" y="420"/>
                    <a:pt x="86878" y="412"/>
                  </a:cubicBezTo>
                  <a:cubicBezTo>
                    <a:pt x="83404" y="260"/>
                    <a:pt x="79932" y="149"/>
                    <a:pt x="76457" y="81"/>
                  </a:cubicBezTo>
                  <a:cubicBezTo>
                    <a:pt x="73711" y="27"/>
                    <a:pt x="70967" y="0"/>
                    <a:pt x="68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
            <p:cNvSpPr/>
            <p:nvPr/>
          </p:nvSpPr>
          <p:spPr>
            <a:xfrm>
              <a:off x="1585425" y="750250"/>
              <a:ext cx="5817750" cy="3064125"/>
            </a:xfrm>
            <a:custGeom>
              <a:rect b="b" l="l" r="r" t="t"/>
              <a:pathLst>
                <a:path extrusionOk="0" h="122565" w="232710">
                  <a:moveTo>
                    <a:pt x="159034" y="0"/>
                  </a:moveTo>
                  <a:cubicBezTo>
                    <a:pt x="142709" y="0"/>
                    <a:pt x="125684" y="1803"/>
                    <a:pt x="110333" y="6762"/>
                  </a:cubicBezTo>
                  <a:cubicBezTo>
                    <a:pt x="74819" y="18226"/>
                    <a:pt x="40258" y="49645"/>
                    <a:pt x="11972" y="76550"/>
                  </a:cubicBezTo>
                  <a:cubicBezTo>
                    <a:pt x="7844" y="80476"/>
                    <a:pt x="3849" y="84306"/>
                    <a:pt x="1" y="87963"/>
                  </a:cubicBezTo>
                  <a:lnTo>
                    <a:pt x="7170" y="105254"/>
                  </a:lnTo>
                  <a:cubicBezTo>
                    <a:pt x="7072" y="105295"/>
                    <a:pt x="7049" y="105308"/>
                    <a:pt x="7058" y="105308"/>
                  </a:cubicBezTo>
                  <a:cubicBezTo>
                    <a:pt x="7074" y="105308"/>
                    <a:pt x="7177" y="105273"/>
                    <a:pt x="7177" y="105273"/>
                  </a:cubicBezTo>
                  <a:lnTo>
                    <a:pt x="14346" y="122564"/>
                  </a:lnTo>
                  <a:cubicBezTo>
                    <a:pt x="19654" y="122428"/>
                    <a:pt x="25184" y="122307"/>
                    <a:pt x="30880" y="122161"/>
                  </a:cubicBezTo>
                  <a:cubicBezTo>
                    <a:pt x="69907" y="121163"/>
                    <a:pt x="116561" y="118916"/>
                    <a:pt x="149768" y="101892"/>
                  </a:cubicBezTo>
                  <a:cubicBezTo>
                    <a:pt x="176854" y="88016"/>
                    <a:pt x="200203" y="61983"/>
                    <a:pt x="214982" y="41522"/>
                  </a:cubicBezTo>
                  <a:cubicBezTo>
                    <a:pt x="226419" y="25683"/>
                    <a:pt x="232710" y="13193"/>
                    <a:pt x="231654" y="12220"/>
                  </a:cubicBezTo>
                  <a:cubicBezTo>
                    <a:pt x="231655" y="12178"/>
                    <a:pt x="231646" y="12138"/>
                    <a:pt x="231627" y="12100"/>
                  </a:cubicBezTo>
                  <a:cubicBezTo>
                    <a:pt x="230974" y="10525"/>
                    <a:pt x="217889" y="6308"/>
                    <a:pt x="199141" y="3307"/>
                  </a:cubicBezTo>
                  <a:cubicBezTo>
                    <a:pt x="187426" y="1417"/>
                    <a:pt x="173505" y="0"/>
                    <a:pt x="159034" y="0"/>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
            <p:cNvSpPr/>
            <p:nvPr/>
          </p:nvSpPr>
          <p:spPr>
            <a:xfrm>
              <a:off x="1585425" y="2664000"/>
              <a:ext cx="772025" cy="1150375"/>
            </a:xfrm>
            <a:custGeom>
              <a:rect b="b" l="l" r="r" t="t"/>
              <a:pathLst>
                <a:path extrusionOk="0" h="46015" w="30881">
                  <a:moveTo>
                    <a:pt x="11972" y="0"/>
                  </a:moveTo>
                  <a:cubicBezTo>
                    <a:pt x="7844" y="3926"/>
                    <a:pt x="3849" y="7756"/>
                    <a:pt x="1" y="11413"/>
                  </a:cubicBezTo>
                  <a:lnTo>
                    <a:pt x="7170" y="28704"/>
                  </a:lnTo>
                  <a:cubicBezTo>
                    <a:pt x="7072" y="28745"/>
                    <a:pt x="7049" y="28758"/>
                    <a:pt x="7058" y="28758"/>
                  </a:cubicBezTo>
                  <a:cubicBezTo>
                    <a:pt x="7074" y="28758"/>
                    <a:pt x="7177" y="28723"/>
                    <a:pt x="7177" y="28723"/>
                  </a:cubicBezTo>
                  <a:lnTo>
                    <a:pt x="14346" y="46014"/>
                  </a:lnTo>
                  <a:cubicBezTo>
                    <a:pt x="19654" y="45878"/>
                    <a:pt x="25184" y="45757"/>
                    <a:pt x="30880" y="45611"/>
                  </a:cubicBezTo>
                  <a:lnTo>
                    <a:pt x="11972" y="0"/>
                  </a:ln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
            <p:cNvSpPr/>
            <p:nvPr/>
          </p:nvSpPr>
          <p:spPr>
            <a:xfrm>
              <a:off x="6563925" y="832925"/>
              <a:ext cx="839250" cy="955425"/>
            </a:xfrm>
            <a:custGeom>
              <a:rect b="b" l="l" r="r" t="t"/>
              <a:pathLst>
                <a:path extrusionOk="0" h="38217" w="33570">
                  <a:moveTo>
                    <a:pt x="1" y="0"/>
                  </a:moveTo>
                  <a:lnTo>
                    <a:pt x="15842" y="38217"/>
                  </a:lnTo>
                  <a:cubicBezTo>
                    <a:pt x="27279" y="22376"/>
                    <a:pt x="33570" y="9887"/>
                    <a:pt x="32515" y="8913"/>
                  </a:cubicBezTo>
                  <a:cubicBezTo>
                    <a:pt x="32515" y="8871"/>
                    <a:pt x="32506" y="8831"/>
                    <a:pt x="32487" y="8795"/>
                  </a:cubicBezTo>
                  <a:cubicBezTo>
                    <a:pt x="31834" y="7218"/>
                    <a:pt x="18749" y="300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
            <p:cNvSpPr/>
            <p:nvPr/>
          </p:nvSpPr>
          <p:spPr>
            <a:xfrm>
              <a:off x="4661200" y="1180400"/>
              <a:ext cx="1551700" cy="1367150"/>
            </a:xfrm>
            <a:custGeom>
              <a:rect b="b" l="l" r="r" t="t"/>
              <a:pathLst>
                <a:path extrusionOk="0" h="54686" w="62068">
                  <a:moveTo>
                    <a:pt x="31024" y="1"/>
                  </a:moveTo>
                  <a:cubicBezTo>
                    <a:pt x="27535" y="1"/>
                    <a:pt x="23989" y="673"/>
                    <a:pt x="20566" y="2092"/>
                  </a:cubicBezTo>
                  <a:cubicBezTo>
                    <a:pt x="6620" y="7873"/>
                    <a:pt x="0" y="23865"/>
                    <a:pt x="5783" y="37811"/>
                  </a:cubicBezTo>
                  <a:cubicBezTo>
                    <a:pt x="10146" y="48334"/>
                    <a:pt x="20321" y="54686"/>
                    <a:pt x="31045" y="54686"/>
                  </a:cubicBezTo>
                  <a:cubicBezTo>
                    <a:pt x="34533" y="54686"/>
                    <a:pt x="38080" y="54013"/>
                    <a:pt x="41503" y="52594"/>
                  </a:cubicBezTo>
                  <a:cubicBezTo>
                    <a:pt x="55449" y="46814"/>
                    <a:pt x="62067" y="30822"/>
                    <a:pt x="56286" y="16876"/>
                  </a:cubicBezTo>
                  <a:cubicBezTo>
                    <a:pt x="51923" y="6352"/>
                    <a:pt x="41747" y="1"/>
                    <a:pt x="31024"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4944575" y="1371475"/>
              <a:ext cx="984975" cy="985025"/>
            </a:xfrm>
            <a:custGeom>
              <a:rect b="b" l="l" r="r" t="t"/>
              <a:pathLst>
                <a:path extrusionOk="0" h="39401" w="39399">
                  <a:moveTo>
                    <a:pt x="19700" y="1"/>
                  </a:moveTo>
                  <a:cubicBezTo>
                    <a:pt x="14475" y="1"/>
                    <a:pt x="9464" y="2076"/>
                    <a:pt x="5771" y="5771"/>
                  </a:cubicBezTo>
                  <a:cubicBezTo>
                    <a:pt x="2075" y="9464"/>
                    <a:pt x="1" y="14475"/>
                    <a:pt x="1" y="19700"/>
                  </a:cubicBezTo>
                  <a:cubicBezTo>
                    <a:pt x="1" y="24924"/>
                    <a:pt x="2075" y="29935"/>
                    <a:pt x="5771" y="33630"/>
                  </a:cubicBezTo>
                  <a:cubicBezTo>
                    <a:pt x="9464" y="37324"/>
                    <a:pt x="14475" y="39400"/>
                    <a:pt x="19700" y="39400"/>
                  </a:cubicBezTo>
                  <a:cubicBezTo>
                    <a:pt x="24924" y="39400"/>
                    <a:pt x="29935" y="37324"/>
                    <a:pt x="33629" y="33630"/>
                  </a:cubicBezTo>
                  <a:cubicBezTo>
                    <a:pt x="37324" y="29935"/>
                    <a:pt x="39399" y="24924"/>
                    <a:pt x="39399" y="19700"/>
                  </a:cubicBezTo>
                  <a:cubicBezTo>
                    <a:pt x="39399" y="14475"/>
                    <a:pt x="37324" y="9464"/>
                    <a:pt x="33629" y="5771"/>
                  </a:cubicBezTo>
                  <a:cubicBezTo>
                    <a:pt x="29935" y="2076"/>
                    <a:pt x="24924" y="1"/>
                    <a:pt x="19700" y="1"/>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3182775" y="1991050"/>
              <a:ext cx="1246400" cy="1098150"/>
            </a:xfrm>
            <a:custGeom>
              <a:rect b="b" l="l" r="r" t="t"/>
              <a:pathLst>
                <a:path extrusionOk="0" h="43926" w="49856">
                  <a:moveTo>
                    <a:pt x="24920" y="1"/>
                  </a:moveTo>
                  <a:cubicBezTo>
                    <a:pt x="22118" y="1"/>
                    <a:pt x="19269" y="541"/>
                    <a:pt x="16519" y="1680"/>
                  </a:cubicBezTo>
                  <a:cubicBezTo>
                    <a:pt x="5316" y="6324"/>
                    <a:pt x="1" y="19172"/>
                    <a:pt x="4644" y="30373"/>
                  </a:cubicBezTo>
                  <a:cubicBezTo>
                    <a:pt x="8148" y="38825"/>
                    <a:pt x="16322" y="43926"/>
                    <a:pt x="24935" y="43926"/>
                  </a:cubicBezTo>
                  <a:cubicBezTo>
                    <a:pt x="27737" y="43926"/>
                    <a:pt x="30586" y="43386"/>
                    <a:pt x="33335" y="42246"/>
                  </a:cubicBezTo>
                  <a:cubicBezTo>
                    <a:pt x="44538" y="37603"/>
                    <a:pt x="49856" y="24757"/>
                    <a:pt x="45210" y="13555"/>
                  </a:cubicBezTo>
                  <a:cubicBezTo>
                    <a:pt x="41706" y="5102"/>
                    <a:pt x="33533" y="1"/>
                    <a:pt x="24920"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3356850" y="2144425"/>
              <a:ext cx="898225" cy="791400"/>
            </a:xfrm>
            <a:custGeom>
              <a:rect b="b" l="l" r="r" t="t"/>
              <a:pathLst>
                <a:path extrusionOk="0" h="31656" w="35929">
                  <a:moveTo>
                    <a:pt x="17960" y="1"/>
                  </a:moveTo>
                  <a:cubicBezTo>
                    <a:pt x="15940" y="1"/>
                    <a:pt x="13887" y="390"/>
                    <a:pt x="11905" y="1211"/>
                  </a:cubicBezTo>
                  <a:cubicBezTo>
                    <a:pt x="3832" y="4558"/>
                    <a:pt x="0" y="13815"/>
                    <a:pt x="3347" y="21887"/>
                  </a:cubicBezTo>
                  <a:cubicBezTo>
                    <a:pt x="5872" y="27979"/>
                    <a:pt x="11763" y="31656"/>
                    <a:pt x="17971" y="31656"/>
                  </a:cubicBezTo>
                  <a:cubicBezTo>
                    <a:pt x="19990" y="31656"/>
                    <a:pt x="22043" y="31267"/>
                    <a:pt x="24025" y="30445"/>
                  </a:cubicBezTo>
                  <a:cubicBezTo>
                    <a:pt x="32097" y="27098"/>
                    <a:pt x="35928" y="17842"/>
                    <a:pt x="32581" y="9768"/>
                  </a:cubicBezTo>
                  <a:cubicBezTo>
                    <a:pt x="30057" y="3677"/>
                    <a:pt x="24167" y="1"/>
                    <a:pt x="17960" y="1"/>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 name="Google Shape;292;p4"/>
          <p:cNvSpPr txBox="1"/>
          <p:nvPr/>
        </p:nvSpPr>
        <p:spPr>
          <a:xfrm>
            <a:off x="4271086" y="947033"/>
            <a:ext cx="2896467" cy="511461"/>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FFFFFF"/>
              </a:buClr>
              <a:buSzPts val="2400"/>
              <a:buFont typeface="Rajdhani"/>
              <a:buNone/>
            </a:pPr>
            <a:r>
              <a:rPr b="0" i="0" lang="en-US" sz="2400" u="none" cap="none" strike="noStrike">
                <a:solidFill>
                  <a:srgbClr val="FFFFFF"/>
                </a:solidFill>
                <a:latin typeface="Times New Roman"/>
                <a:ea typeface="Times New Roman"/>
                <a:cs typeface="Times New Roman"/>
                <a:sym typeface="Times New Roman"/>
              </a:rPr>
              <a:t>1.1 Giới thiệu đề tài</a:t>
            </a:r>
            <a:endParaRPr b="0" i="0" sz="24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
          <p:cNvSpPr/>
          <p:nvPr/>
        </p:nvSpPr>
        <p:spPr>
          <a:xfrm>
            <a:off x="1337578" y="2289086"/>
            <a:ext cx="1166400" cy="116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98" name="Google Shape;298;p5"/>
          <p:cNvSpPr/>
          <p:nvPr/>
        </p:nvSpPr>
        <p:spPr>
          <a:xfrm>
            <a:off x="3988800" y="2282918"/>
            <a:ext cx="1166400" cy="116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99" name="Google Shape;299;p5"/>
          <p:cNvSpPr/>
          <p:nvPr/>
        </p:nvSpPr>
        <p:spPr>
          <a:xfrm>
            <a:off x="6593525" y="2282918"/>
            <a:ext cx="1166400" cy="116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300" name="Google Shape;300;p5"/>
          <p:cNvGrpSpPr/>
          <p:nvPr/>
        </p:nvGrpSpPr>
        <p:grpSpPr>
          <a:xfrm>
            <a:off x="6961657" y="2536496"/>
            <a:ext cx="430133" cy="645187"/>
            <a:chOff x="5719525" y="291525"/>
            <a:chExt cx="425075" cy="637600"/>
          </a:xfrm>
        </p:grpSpPr>
        <p:sp>
          <p:nvSpPr>
            <p:cNvPr id="301" name="Google Shape;301;p5"/>
            <p:cNvSpPr/>
            <p:nvPr/>
          </p:nvSpPr>
          <p:spPr>
            <a:xfrm>
              <a:off x="5722725" y="483800"/>
              <a:ext cx="418625" cy="322000"/>
            </a:xfrm>
            <a:custGeom>
              <a:rect b="b" l="l" r="r" t="t"/>
              <a:pathLst>
                <a:path extrusionOk="0" h="12880" w="16745">
                  <a:moveTo>
                    <a:pt x="10397" y="1"/>
                  </a:moveTo>
                  <a:lnTo>
                    <a:pt x="5541" y="820"/>
                  </a:lnTo>
                  <a:cubicBezTo>
                    <a:pt x="5019" y="1411"/>
                    <a:pt x="4731" y="2172"/>
                    <a:pt x="4731" y="2962"/>
                  </a:cubicBezTo>
                  <a:lnTo>
                    <a:pt x="4731" y="4937"/>
                  </a:lnTo>
                  <a:cubicBezTo>
                    <a:pt x="4731" y="5673"/>
                    <a:pt x="4480" y="6386"/>
                    <a:pt x="4020" y="6960"/>
                  </a:cubicBezTo>
                  <a:lnTo>
                    <a:pt x="759" y="11036"/>
                  </a:lnTo>
                  <a:cubicBezTo>
                    <a:pt x="403" y="11482"/>
                    <a:pt x="144" y="11997"/>
                    <a:pt x="1" y="12549"/>
                  </a:cubicBezTo>
                  <a:lnTo>
                    <a:pt x="277" y="12880"/>
                  </a:lnTo>
                  <a:lnTo>
                    <a:pt x="16468" y="12880"/>
                  </a:lnTo>
                  <a:lnTo>
                    <a:pt x="16744" y="12550"/>
                  </a:lnTo>
                  <a:cubicBezTo>
                    <a:pt x="16601" y="11997"/>
                    <a:pt x="16342" y="11482"/>
                    <a:pt x="15986" y="11036"/>
                  </a:cubicBezTo>
                  <a:lnTo>
                    <a:pt x="15987" y="11036"/>
                  </a:lnTo>
                  <a:lnTo>
                    <a:pt x="12726" y="6960"/>
                  </a:lnTo>
                  <a:cubicBezTo>
                    <a:pt x="12266" y="6386"/>
                    <a:pt x="12016" y="5673"/>
                    <a:pt x="12016" y="4937"/>
                  </a:cubicBezTo>
                  <a:lnTo>
                    <a:pt x="12016" y="2962"/>
                  </a:lnTo>
                  <a:cubicBezTo>
                    <a:pt x="12016" y="2103"/>
                    <a:pt x="11675" y="1280"/>
                    <a:pt x="11068" y="671"/>
                  </a:cubicBezTo>
                  <a:lnTo>
                    <a:pt x="1039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2" name="Google Shape;302;p5"/>
            <p:cNvSpPr/>
            <p:nvPr/>
          </p:nvSpPr>
          <p:spPr>
            <a:xfrm>
              <a:off x="5719525" y="797500"/>
              <a:ext cx="425075" cy="40525"/>
            </a:xfrm>
            <a:custGeom>
              <a:rect b="b" l="l" r="r" t="t"/>
              <a:pathLst>
                <a:path extrusionOk="0" h="1621" w="17003">
                  <a:moveTo>
                    <a:pt x="130" y="1"/>
                  </a:moveTo>
                  <a:cubicBezTo>
                    <a:pt x="44" y="333"/>
                    <a:pt x="0" y="674"/>
                    <a:pt x="0" y="1017"/>
                  </a:cubicBezTo>
                  <a:lnTo>
                    <a:pt x="0" y="1216"/>
                  </a:lnTo>
                  <a:cubicBezTo>
                    <a:pt x="0" y="1440"/>
                    <a:pt x="181" y="1621"/>
                    <a:pt x="406" y="1621"/>
                  </a:cubicBezTo>
                  <a:lnTo>
                    <a:pt x="16598" y="1621"/>
                  </a:lnTo>
                  <a:cubicBezTo>
                    <a:pt x="16821" y="1621"/>
                    <a:pt x="17002" y="1440"/>
                    <a:pt x="17002" y="1216"/>
                  </a:cubicBezTo>
                  <a:lnTo>
                    <a:pt x="17002" y="1017"/>
                  </a:lnTo>
                  <a:cubicBezTo>
                    <a:pt x="17002" y="674"/>
                    <a:pt x="16959" y="333"/>
                    <a:pt x="168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3" name="Google Shape;303;p5"/>
            <p:cNvSpPr/>
            <p:nvPr/>
          </p:nvSpPr>
          <p:spPr>
            <a:xfrm>
              <a:off x="5861225" y="483800"/>
              <a:ext cx="20250" cy="354225"/>
            </a:xfrm>
            <a:custGeom>
              <a:rect b="b" l="l" r="r" t="t"/>
              <a:pathLst>
                <a:path extrusionOk="0" h="14169" w="810">
                  <a:moveTo>
                    <a:pt x="809" y="1"/>
                  </a:moveTo>
                  <a:lnTo>
                    <a:pt x="139" y="671"/>
                  </a:lnTo>
                  <a:cubicBezTo>
                    <a:pt x="89" y="721"/>
                    <a:pt x="45" y="767"/>
                    <a:pt x="0" y="820"/>
                  </a:cubicBezTo>
                  <a:lnTo>
                    <a:pt x="0" y="14169"/>
                  </a:lnTo>
                  <a:lnTo>
                    <a:pt x="809" y="14169"/>
                  </a:lnTo>
                  <a:lnTo>
                    <a:pt x="8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4" name="Google Shape;304;p5"/>
            <p:cNvSpPr/>
            <p:nvPr/>
          </p:nvSpPr>
          <p:spPr>
            <a:xfrm>
              <a:off x="5890950" y="337600"/>
              <a:ext cx="91725" cy="430050"/>
            </a:xfrm>
            <a:custGeom>
              <a:rect b="b" l="l" r="r" t="t"/>
              <a:pathLst>
                <a:path extrusionOk="0" h="17202" w="3669">
                  <a:moveTo>
                    <a:pt x="1495" y="1"/>
                  </a:moveTo>
                  <a:lnTo>
                    <a:pt x="430" y="590"/>
                  </a:lnTo>
                  <a:lnTo>
                    <a:pt x="1" y="17201"/>
                  </a:lnTo>
                  <a:lnTo>
                    <a:pt x="1" y="17201"/>
                  </a:lnTo>
                  <a:lnTo>
                    <a:pt x="3668" y="16778"/>
                  </a:lnTo>
                  <a:lnTo>
                    <a:pt x="3668" y="4434"/>
                  </a:lnTo>
                  <a:cubicBezTo>
                    <a:pt x="3668" y="3759"/>
                    <a:pt x="3592" y="3088"/>
                    <a:pt x="3440" y="2430"/>
                  </a:cubicBezTo>
                  <a:lnTo>
                    <a:pt x="3440" y="2432"/>
                  </a:lnTo>
                  <a:lnTo>
                    <a:pt x="3015" y="587"/>
                  </a:lnTo>
                  <a:lnTo>
                    <a:pt x="14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5" name="Google Shape;305;p5"/>
            <p:cNvSpPr/>
            <p:nvPr/>
          </p:nvSpPr>
          <p:spPr>
            <a:xfrm>
              <a:off x="5881450" y="352250"/>
              <a:ext cx="101225" cy="425050"/>
            </a:xfrm>
            <a:custGeom>
              <a:rect b="b" l="l" r="r" t="t"/>
              <a:pathLst>
                <a:path extrusionOk="0" h="17002" w="4049">
                  <a:moveTo>
                    <a:pt x="654" y="1"/>
                  </a:moveTo>
                  <a:lnTo>
                    <a:pt x="228" y="1846"/>
                  </a:lnTo>
                  <a:cubicBezTo>
                    <a:pt x="77" y="2502"/>
                    <a:pt x="0" y="3174"/>
                    <a:pt x="0" y="3849"/>
                  </a:cubicBezTo>
                  <a:lnTo>
                    <a:pt x="0" y="17001"/>
                  </a:lnTo>
                  <a:lnTo>
                    <a:pt x="4048" y="17001"/>
                  </a:lnTo>
                  <a:lnTo>
                    <a:pt x="4048" y="16192"/>
                  </a:lnTo>
                  <a:lnTo>
                    <a:pt x="2025" y="16192"/>
                  </a:lnTo>
                  <a:cubicBezTo>
                    <a:pt x="1353" y="16192"/>
                    <a:pt x="810" y="15649"/>
                    <a:pt x="810" y="14978"/>
                  </a:cubicBezTo>
                  <a:lnTo>
                    <a:pt x="810" y="4"/>
                  </a:lnTo>
                  <a:lnTo>
                    <a:pt x="6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6" name="Google Shape;306;p5"/>
            <p:cNvSpPr/>
            <p:nvPr/>
          </p:nvSpPr>
          <p:spPr>
            <a:xfrm>
              <a:off x="5873525" y="777275"/>
              <a:ext cx="129375" cy="92050"/>
            </a:xfrm>
            <a:custGeom>
              <a:rect b="b" l="l" r="r" t="t"/>
              <a:pathLst>
                <a:path extrusionOk="0" h="3682" w="5175">
                  <a:moveTo>
                    <a:pt x="317" y="0"/>
                  </a:moveTo>
                  <a:lnTo>
                    <a:pt x="0" y="810"/>
                  </a:lnTo>
                  <a:lnTo>
                    <a:pt x="0" y="3682"/>
                  </a:lnTo>
                  <a:lnTo>
                    <a:pt x="5174" y="3240"/>
                  </a:lnTo>
                  <a:lnTo>
                    <a:pt x="5174" y="810"/>
                  </a:lnTo>
                  <a:cubicBezTo>
                    <a:pt x="5174" y="363"/>
                    <a:pt x="4812" y="0"/>
                    <a:pt x="43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7" name="Google Shape;307;p5"/>
            <p:cNvSpPr/>
            <p:nvPr/>
          </p:nvSpPr>
          <p:spPr>
            <a:xfrm>
              <a:off x="5897575" y="410700"/>
              <a:ext cx="68475" cy="30575"/>
            </a:xfrm>
            <a:custGeom>
              <a:rect b="b" l="l" r="r" t="t"/>
              <a:pathLst>
                <a:path extrusionOk="0" h="1223" w="2739">
                  <a:moveTo>
                    <a:pt x="1380" y="0"/>
                  </a:moveTo>
                  <a:cubicBezTo>
                    <a:pt x="993" y="0"/>
                    <a:pt x="606" y="96"/>
                    <a:pt x="300" y="289"/>
                  </a:cubicBezTo>
                  <a:cubicBezTo>
                    <a:pt x="68" y="440"/>
                    <a:pt x="1" y="748"/>
                    <a:pt x="149" y="982"/>
                  </a:cubicBezTo>
                  <a:cubicBezTo>
                    <a:pt x="245" y="1135"/>
                    <a:pt x="409" y="1219"/>
                    <a:pt x="577" y="1219"/>
                  </a:cubicBezTo>
                  <a:cubicBezTo>
                    <a:pt x="666" y="1219"/>
                    <a:pt x="757" y="1195"/>
                    <a:pt x="840" y="1145"/>
                  </a:cubicBezTo>
                  <a:cubicBezTo>
                    <a:pt x="985" y="1053"/>
                    <a:pt x="1182" y="1007"/>
                    <a:pt x="1379" y="1007"/>
                  </a:cubicBezTo>
                  <a:cubicBezTo>
                    <a:pt x="1576" y="1007"/>
                    <a:pt x="1773" y="1053"/>
                    <a:pt x="1919" y="1145"/>
                  </a:cubicBezTo>
                  <a:cubicBezTo>
                    <a:pt x="2000" y="1196"/>
                    <a:pt x="2093" y="1222"/>
                    <a:pt x="2188" y="1222"/>
                  </a:cubicBezTo>
                  <a:lnTo>
                    <a:pt x="2189" y="1222"/>
                  </a:lnTo>
                  <a:cubicBezTo>
                    <a:pt x="2414" y="1222"/>
                    <a:pt x="2612" y="1074"/>
                    <a:pt x="2676" y="857"/>
                  </a:cubicBezTo>
                  <a:cubicBezTo>
                    <a:pt x="2738" y="641"/>
                    <a:pt x="2651" y="409"/>
                    <a:pt x="2460" y="289"/>
                  </a:cubicBezTo>
                  <a:cubicBezTo>
                    <a:pt x="2154" y="96"/>
                    <a:pt x="1767" y="0"/>
                    <a:pt x="138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8" name="Google Shape;308;p5"/>
            <p:cNvSpPr/>
            <p:nvPr/>
          </p:nvSpPr>
          <p:spPr>
            <a:xfrm>
              <a:off x="5897775" y="291525"/>
              <a:ext cx="68550" cy="60750"/>
            </a:xfrm>
            <a:custGeom>
              <a:rect b="b" l="l" r="r" t="t"/>
              <a:pathLst>
                <a:path extrusionOk="0" h="2430" w="2742">
                  <a:moveTo>
                    <a:pt x="1372" y="0"/>
                  </a:moveTo>
                  <a:cubicBezTo>
                    <a:pt x="898" y="0"/>
                    <a:pt x="486" y="329"/>
                    <a:pt x="380" y="790"/>
                  </a:cubicBezTo>
                  <a:lnTo>
                    <a:pt x="1" y="2430"/>
                  </a:lnTo>
                  <a:lnTo>
                    <a:pt x="2742" y="2430"/>
                  </a:lnTo>
                  <a:lnTo>
                    <a:pt x="2362" y="790"/>
                  </a:lnTo>
                  <a:cubicBezTo>
                    <a:pt x="2256" y="329"/>
                    <a:pt x="1845" y="0"/>
                    <a:pt x="1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09" name="Google Shape;309;p5"/>
            <p:cNvSpPr/>
            <p:nvPr/>
          </p:nvSpPr>
          <p:spPr>
            <a:xfrm>
              <a:off x="5810600" y="797500"/>
              <a:ext cx="20250" cy="40525"/>
            </a:xfrm>
            <a:custGeom>
              <a:rect b="b" l="l" r="r" t="t"/>
              <a:pathLst>
                <a:path extrusionOk="0" h="1621" w="810">
                  <a:moveTo>
                    <a:pt x="0" y="1"/>
                  </a:moveTo>
                  <a:lnTo>
                    <a:pt x="0" y="1621"/>
                  </a:lnTo>
                  <a:lnTo>
                    <a:pt x="810" y="1621"/>
                  </a:lnTo>
                  <a:lnTo>
                    <a:pt x="81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0" name="Google Shape;310;p5"/>
            <p:cNvSpPr/>
            <p:nvPr/>
          </p:nvSpPr>
          <p:spPr>
            <a:xfrm>
              <a:off x="5760025" y="797500"/>
              <a:ext cx="20250" cy="40525"/>
            </a:xfrm>
            <a:custGeom>
              <a:rect b="b" l="l" r="r" t="t"/>
              <a:pathLst>
                <a:path extrusionOk="0" h="1621" w="810">
                  <a:moveTo>
                    <a:pt x="0" y="1"/>
                  </a:moveTo>
                  <a:lnTo>
                    <a:pt x="0" y="1621"/>
                  </a:lnTo>
                  <a:lnTo>
                    <a:pt x="809" y="1621"/>
                  </a:lnTo>
                  <a:lnTo>
                    <a:pt x="8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1" name="Google Shape;311;p5"/>
            <p:cNvSpPr/>
            <p:nvPr/>
          </p:nvSpPr>
          <p:spPr>
            <a:xfrm>
              <a:off x="6083850" y="797500"/>
              <a:ext cx="20250" cy="40525"/>
            </a:xfrm>
            <a:custGeom>
              <a:rect b="b" l="l" r="r" t="t"/>
              <a:pathLst>
                <a:path extrusionOk="0" h="1621" w="810">
                  <a:moveTo>
                    <a:pt x="0" y="1"/>
                  </a:moveTo>
                  <a:lnTo>
                    <a:pt x="0" y="1621"/>
                  </a:lnTo>
                  <a:lnTo>
                    <a:pt x="809" y="1621"/>
                  </a:lnTo>
                  <a:lnTo>
                    <a:pt x="8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2" name="Google Shape;312;p5"/>
            <p:cNvSpPr/>
            <p:nvPr/>
          </p:nvSpPr>
          <p:spPr>
            <a:xfrm>
              <a:off x="6033250" y="797500"/>
              <a:ext cx="20275" cy="40525"/>
            </a:xfrm>
            <a:custGeom>
              <a:rect b="b" l="l" r="r" t="t"/>
              <a:pathLst>
                <a:path extrusionOk="0" h="1621" w="811">
                  <a:moveTo>
                    <a:pt x="1" y="1"/>
                  </a:moveTo>
                  <a:lnTo>
                    <a:pt x="1" y="1621"/>
                  </a:lnTo>
                  <a:lnTo>
                    <a:pt x="810" y="1621"/>
                  </a:lnTo>
                  <a:lnTo>
                    <a:pt x="81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3" name="Google Shape;313;p5"/>
            <p:cNvSpPr/>
            <p:nvPr/>
          </p:nvSpPr>
          <p:spPr>
            <a:xfrm>
              <a:off x="5872500" y="858250"/>
              <a:ext cx="130400" cy="29750"/>
            </a:xfrm>
            <a:custGeom>
              <a:rect b="b" l="l" r="r" t="t"/>
              <a:pathLst>
                <a:path extrusionOk="0" h="1190" w="5216">
                  <a:moveTo>
                    <a:pt x="358" y="0"/>
                  </a:moveTo>
                  <a:lnTo>
                    <a:pt x="24" y="351"/>
                  </a:lnTo>
                  <a:lnTo>
                    <a:pt x="0" y="1190"/>
                  </a:lnTo>
                  <a:lnTo>
                    <a:pt x="4549" y="1190"/>
                  </a:lnTo>
                  <a:lnTo>
                    <a:pt x="5215" y="809"/>
                  </a:lnTo>
                  <a:lnTo>
                    <a:pt x="52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4" name="Google Shape;314;p5"/>
            <p:cNvSpPr/>
            <p:nvPr/>
          </p:nvSpPr>
          <p:spPr>
            <a:xfrm>
              <a:off x="5921800" y="746725"/>
              <a:ext cx="20500" cy="182400"/>
            </a:xfrm>
            <a:custGeom>
              <a:rect b="b" l="l" r="r" t="t"/>
              <a:pathLst>
                <a:path extrusionOk="0" h="7296" w="820">
                  <a:moveTo>
                    <a:pt x="410" y="0"/>
                  </a:moveTo>
                  <a:cubicBezTo>
                    <a:pt x="183" y="0"/>
                    <a:pt x="1" y="187"/>
                    <a:pt x="5" y="413"/>
                  </a:cubicBezTo>
                  <a:lnTo>
                    <a:pt x="5" y="6890"/>
                  </a:lnTo>
                  <a:cubicBezTo>
                    <a:pt x="5" y="7114"/>
                    <a:pt x="186" y="7295"/>
                    <a:pt x="411" y="7295"/>
                  </a:cubicBezTo>
                  <a:cubicBezTo>
                    <a:pt x="635" y="7295"/>
                    <a:pt x="816" y="7114"/>
                    <a:pt x="816" y="6890"/>
                  </a:cubicBezTo>
                  <a:lnTo>
                    <a:pt x="816" y="413"/>
                  </a:lnTo>
                  <a:cubicBezTo>
                    <a:pt x="820" y="187"/>
                    <a:pt x="637" y="0"/>
                    <a:pt x="4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5" name="Google Shape;315;p5"/>
            <p:cNvSpPr/>
            <p:nvPr/>
          </p:nvSpPr>
          <p:spPr>
            <a:xfrm>
              <a:off x="5861225" y="858250"/>
              <a:ext cx="60700" cy="40475"/>
            </a:xfrm>
            <a:custGeom>
              <a:rect b="b" l="l" r="r" t="t"/>
              <a:pathLst>
                <a:path extrusionOk="0" h="1619" w="2428">
                  <a:moveTo>
                    <a:pt x="0" y="0"/>
                  </a:moveTo>
                  <a:lnTo>
                    <a:pt x="0" y="1214"/>
                  </a:lnTo>
                  <a:cubicBezTo>
                    <a:pt x="0" y="1438"/>
                    <a:pt x="181" y="1619"/>
                    <a:pt x="405" y="1619"/>
                  </a:cubicBezTo>
                  <a:lnTo>
                    <a:pt x="2428" y="1619"/>
                  </a:lnTo>
                  <a:lnTo>
                    <a:pt x="2428" y="809"/>
                  </a:lnTo>
                  <a:lnTo>
                    <a:pt x="1619" y="809"/>
                  </a:lnTo>
                  <a:cubicBezTo>
                    <a:pt x="1172" y="809"/>
                    <a:pt x="809" y="447"/>
                    <a:pt x="8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6" name="Google Shape;316;p5"/>
            <p:cNvSpPr/>
            <p:nvPr/>
          </p:nvSpPr>
          <p:spPr>
            <a:xfrm>
              <a:off x="5861225" y="777275"/>
              <a:ext cx="20250" cy="81000"/>
            </a:xfrm>
            <a:custGeom>
              <a:rect b="b" l="l" r="r" t="t"/>
              <a:pathLst>
                <a:path extrusionOk="0" h="3240" w="810">
                  <a:moveTo>
                    <a:pt x="809" y="0"/>
                  </a:moveTo>
                  <a:cubicBezTo>
                    <a:pt x="362" y="0"/>
                    <a:pt x="0" y="363"/>
                    <a:pt x="0" y="810"/>
                  </a:cubicBezTo>
                  <a:lnTo>
                    <a:pt x="0" y="3239"/>
                  </a:lnTo>
                  <a:lnTo>
                    <a:pt x="809" y="3239"/>
                  </a:lnTo>
                  <a:lnTo>
                    <a:pt x="80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17" name="Google Shape;317;p5"/>
            <p:cNvSpPr/>
            <p:nvPr/>
          </p:nvSpPr>
          <p:spPr>
            <a:xfrm>
              <a:off x="5942150" y="878475"/>
              <a:ext cx="60750" cy="20250"/>
            </a:xfrm>
            <a:custGeom>
              <a:rect b="b" l="l" r="r" t="t"/>
              <a:pathLst>
                <a:path extrusionOk="0" h="810" w="2430">
                  <a:moveTo>
                    <a:pt x="0" y="0"/>
                  </a:moveTo>
                  <a:lnTo>
                    <a:pt x="0" y="810"/>
                  </a:lnTo>
                  <a:lnTo>
                    <a:pt x="2025" y="810"/>
                  </a:lnTo>
                  <a:cubicBezTo>
                    <a:pt x="2248" y="810"/>
                    <a:pt x="2429" y="629"/>
                    <a:pt x="2429" y="405"/>
                  </a:cubicBezTo>
                  <a:lnTo>
                    <a:pt x="242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318" name="Google Shape;318;p5"/>
          <p:cNvGrpSpPr/>
          <p:nvPr/>
        </p:nvGrpSpPr>
        <p:grpSpPr>
          <a:xfrm>
            <a:off x="1593602" y="2544056"/>
            <a:ext cx="654370" cy="643796"/>
            <a:chOff x="1624075" y="339400"/>
            <a:chExt cx="646675" cy="636225"/>
          </a:xfrm>
        </p:grpSpPr>
        <p:sp>
          <p:nvSpPr>
            <p:cNvPr id="319" name="Google Shape;319;p5"/>
            <p:cNvSpPr/>
            <p:nvPr/>
          </p:nvSpPr>
          <p:spPr>
            <a:xfrm>
              <a:off x="1781175" y="458650"/>
              <a:ext cx="470225" cy="507100"/>
            </a:xfrm>
            <a:custGeom>
              <a:rect b="b" l="l" r="r" t="t"/>
              <a:pathLst>
                <a:path extrusionOk="0" h="20284" w="18809">
                  <a:moveTo>
                    <a:pt x="1310" y="1"/>
                  </a:moveTo>
                  <a:cubicBezTo>
                    <a:pt x="1004" y="1"/>
                    <a:pt x="699" y="117"/>
                    <a:pt x="466" y="350"/>
                  </a:cubicBezTo>
                  <a:cubicBezTo>
                    <a:pt x="1" y="817"/>
                    <a:pt x="1" y="1572"/>
                    <a:pt x="466" y="2038"/>
                  </a:cubicBezTo>
                  <a:lnTo>
                    <a:pt x="2071" y="3642"/>
                  </a:lnTo>
                  <a:cubicBezTo>
                    <a:pt x="1950" y="3603"/>
                    <a:pt x="1826" y="3584"/>
                    <a:pt x="1703" y="3584"/>
                  </a:cubicBezTo>
                  <a:cubicBezTo>
                    <a:pt x="1297" y="3584"/>
                    <a:pt x="908" y="3792"/>
                    <a:pt x="687" y="4153"/>
                  </a:cubicBezTo>
                  <a:cubicBezTo>
                    <a:pt x="400" y="4623"/>
                    <a:pt x="474" y="5228"/>
                    <a:pt x="864" y="5618"/>
                  </a:cubicBezTo>
                  <a:lnTo>
                    <a:pt x="3661" y="8415"/>
                  </a:lnTo>
                  <a:cubicBezTo>
                    <a:pt x="3540" y="8375"/>
                    <a:pt x="3416" y="8356"/>
                    <a:pt x="3293" y="8356"/>
                  </a:cubicBezTo>
                  <a:cubicBezTo>
                    <a:pt x="2887" y="8356"/>
                    <a:pt x="2498" y="8565"/>
                    <a:pt x="2277" y="8925"/>
                  </a:cubicBezTo>
                  <a:cubicBezTo>
                    <a:pt x="1990" y="9395"/>
                    <a:pt x="2064" y="10001"/>
                    <a:pt x="2454" y="10388"/>
                  </a:cubicBezTo>
                  <a:lnTo>
                    <a:pt x="10409" y="18343"/>
                  </a:lnTo>
                  <a:cubicBezTo>
                    <a:pt x="10581" y="18515"/>
                    <a:pt x="10803" y="18630"/>
                    <a:pt x="11044" y="18672"/>
                  </a:cubicBezTo>
                  <a:cubicBezTo>
                    <a:pt x="11873" y="19692"/>
                    <a:pt x="13118" y="20284"/>
                    <a:pt x="14434" y="20284"/>
                  </a:cubicBezTo>
                  <a:cubicBezTo>
                    <a:pt x="16849" y="20284"/>
                    <a:pt x="18809" y="18324"/>
                    <a:pt x="18809" y="15909"/>
                  </a:cubicBezTo>
                  <a:cubicBezTo>
                    <a:pt x="18809" y="14593"/>
                    <a:pt x="18217" y="13348"/>
                    <a:pt x="17197" y="12519"/>
                  </a:cubicBezTo>
                  <a:cubicBezTo>
                    <a:pt x="17156" y="12279"/>
                    <a:pt x="17040" y="12056"/>
                    <a:pt x="16867" y="11884"/>
                  </a:cubicBezTo>
                  <a:lnTo>
                    <a:pt x="7324" y="2339"/>
                  </a:lnTo>
                  <a:cubicBezTo>
                    <a:pt x="7094" y="2108"/>
                    <a:pt x="6789" y="1988"/>
                    <a:pt x="6480" y="1988"/>
                  </a:cubicBezTo>
                  <a:cubicBezTo>
                    <a:pt x="6267" y="1988"/>
                    <a:pt x="6052" y="2045"/>
                    <a:pt x="5860" y="2162"/>
                  </a:cubicBezTo>
                  <a:cubicBezTo>
                    <a:pt x="5389" y="2450"/>
                    <a:pt x="5178" y="3021"/>
                    <a:pt x="5349" y="3546"/>
                  </a:cubicBezTo>
                  <a:lnTo>
                    <a:pt x="2153" y="350"/>
                  </a:lnTo>
                  <a:cubicBezTo>
                    <a:pt x="1920" y="117"/>
                    <a:pt x="1615" y="1"/>
                    <a:pt x="13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0" name="Google Shape;320;p5"/>
            <p:cNvSpPr/>
            <p:nvPr/>
          </p:nvSpPr>
          <p:spPr>
            <a:xfrm>
              <a:off x="1940500" y="657675"/>
              <a:ext cx="289050" cy="278250"/>
            </a:xfrm>
            <a:custGeom>
              <a:rect b="b" l="l" r="r" t="t"/>
              <a:pathLst>
                <a:path extrusionOk="0" h="11130" w="11562">
                  <a:moveTo>
                    <a:pt x="820" y="0"/>
                  </a:moveTo>
                  <a:cubicBezTo>
                    <a:pt x="678" y="0"/>
                    <a:pt x="536" y="41"/>
                    <a:pt x="415" y="128"/>
                  </a:cubicBezTo>
                  <a:cubicBezTo>
                    <a:pt x="46" y="390"/>
                    <a:pt x="0" y="921"/>
                    <a:pt x="322" y="1240"/>
                  </a:cubicBezTo>
                  <a:lnTo>
                    <a:pt x="4276" y="5196"/>
                  </a:lnTo>
                  <a:cubicBezTo>
                    <a:pt x="4824" y="5745"/>
                    <a:pt x="5109" y="6532"/>
                    <a:pt x="4948" y="7292"/>
                  </a:cubicBezTo>
                  <a:cubicBezTo>
                    <a:pt x="4852" y="7747"/>
                    <a:pt x="4856" y="8218"/>
                    <a:pt x="4961" y="8672"/>
                  </a:cubicBezTo>
                  <a:cubicBezTo>
                    <a:pt x="5233" y="9885"/>
                    <a:pt x="6230" y="10846"/>
                    <a:pt x="7451" y="11073"/>
                  </a:cubicBezTo>
                  <a:cubicBezTo>
                    <a:pt x="7657" y="11112"/>
                    <a:pt x="7860" y="11130"/>
                    <a:pt x="8059" y="11130"/>
                  </a:cubicBezTo>
                  <a:cubicBezTo>
                    <a:pt x="10016" y="11130"/>
                    <a:pt x="11561" y="9363"/>
                    <a:pt x="11186" y="7338"/>
                  </a:cubicBezTo>
                  <a:cubicBezTo>
                    <a:pt x="10958" y="6117"/>
                    <a:pt x="9998" y="5120"/>
                    <a:pt x="8787" y="4848"/>
                  </a:cubicBezTo>
                  <a:cubicBezTo>
                    <a:pt x="8548" y="4793"/>
                    <a:pt x="8306" y="4766"/>
                    <a:pt x="8063" y="4766"/>
                  </a:cubicBezTo>
                  <a:cubicBezTo>
                    <a:pt x="7842" y="4766"/>
                    <a:pt x="7622" y="4789"/>
                    <a:pt x="7404" y="4834"/>
                  </a:cubicBezTo>
                  <a:cubicBezTo>
                    <a:pt x="7261" y="4865"/>
                    <a:pt x="7117" y="4879"/>
                    <a:pt x="6973" y="4879"/>
                  </a:cubicBezTo>
                  <a:cubicBezTo>
                    <a:pt x="6356" y="4879"/>
                    <a:pt x="5754" y="4607"/>
                    <a:pt x="5308" y="4162"/>
                  </a:cubicBezTo>
                  <a:lnTo>
                    <a:pt x="1381" y="234"/>
                  </a:lnTo>
                  <a:cubicBezTo>
                    <a:pt x="1230" y="84"/>
                    <a:pt x="1024" y="0"/>
                    <a:pt x="8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1" name="Google Shape;321;p5"/>
            <p:cNvSpPr/>
            <p:nvPr/>
          </p:nvSpPr>
          <p:spPr>
            <a:xfrm>
              <a:off x="1800275" y="445925"/>
              <a:ext cx="470475" cy="529700"/>
            </a:xfrm>
            <a:custGeom>
              <a:rect b="b" l="l" r="r" t="t"/>
              <a:pathLst>
                <a:path extrusionOk="0" h="21188" w="18819">
                  <a:moveTo>
                    <a:pt x="3838" y="1"/>
                  </a:moveTo>
                  <a:cubicBezTo>
                    <a:pt x="3736" y="1"/>
                    <a:pt x="3634" y="40"/>
                    <a:pt x="3557" y="118"/>
                  </a:cubicBezTo>
                  <a:cubicBezTo>
                    <a:pt x="3401" y="273"/>
                    <a:pt x="3401" y="525"/>
                    <a:pt x="3557" y="681"/>
                  </a:cubicBezTo>
                  <a:lnTo>
                    <a:pt x="16481" y="13605"/>
                  </a:lnTo>
                  <a:cubicBezTo>
                    <a:pt x="18032" y="15156"/>
                    <a:pt x="18032" y="17680"/>
                    <a:pt x="16481" y="19229"/>
                  </a:cubicBezTo>
                  <a:cubicBezTo>
                    <a:pt x="15706" y="20005"/>
                    <a:pt x="14688" y="20392"/>
                    <a:pt x="13670" y="20392"/>
                  </a:cubicBezTo>
                  <a:cubicBezTo>
                    <a:pt x="12651" y="20392"/>
                    <a:pt x="11632" y="20005"/>
                    <a:pt x="10857" y="19229"/>
                  </a:cubicBezTo>
                  <a:lnTo>
                    <a:pt x="717" y="9089"/>
                  </a:lnTo>
                  <a:cubicBezTo>
                    <a:pt x="639" y="9012"/>
                    <a:pt x="539" y="8974"/>
                    <a:pt x="437" y="8974"/>
                  </a:cubicBezTo>
                  <a:cubicBezTo>
                    <a:pt x="335" y="8974"/>
                    <a:pt x="233" y="9013"/>
                    <a:pt x="155" y="9091"/>
                  </a:cubicBezTo>
                  <a:cubicBezTo>
                    <a:pt x="1" y="9245"/>
                    <a:pt x="1" y="9495"/>
                    <a:pt x="154" y="9651"/>
                  </a:cubicBezTo>
                  <a:lnTo>
                    <a:pt x="10295" y="19793"/>
                  </a:lnTo>
                  <a:cubicBezTo>
                    <a:pt x="11187" y="20686"/>
                    <a:pt x="12397" y="21188"/>
                    <a:pt x="13659" y="21188"/>
                  </a:cubicBezTo>
                  <a:cubicBezTo>
                    <a:pt x="13663" y="21188"/>
                    <a:pt x="13666" y="21188"/>
                    <a:pt x="13670" y="21188"/>
                  </a:cubicBezTo>
                  <a:cubicBezTo>
                    <a:pt x="13671" y="21188"/>
                    <a:pt x="13672" y="21188"/>
                    <a:pt x="13673" y="21188"/>
                  </a:cubicBezTo>
                  <a:cubicBezTo>
                    <a:pt x="15602" y="21188"/>
                    <a:pt x="17342" y="20026"/>
                    <a:pt x="18080" y="18243"/>
                  </a:cubicBezTo>
                  <a:cubicBezTo>
                    <a:pt x="18818" y="16461"/>
                    <a:pt x="18410" y="14408"/>
                    <a:pt x="17044" y="13042"/>
                  </a:cubicBezTo>
                  <a:lnTo>
                    <a:pt x="4120" y="118"/>
                  </a:lnTo>
                  <a:cubicBezTo>
                    <a:pt x="4042" y="40"/>
                    <a:pt x="3940" y="1"/>
                    <a:pt x="38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2" name="Google Shape;322;p5"/>
            <p:cNvSpPr/>
            <p:nvPr/>
          </p:nvSpPr>
          <p:spPr>
            <a:xfrm>
              <a:off x="2086700" y="796700"/>
              <a:ext cx="117825" cy="112675"/>
            </a:xfrm>
            <a:custGeom>
              <a:rect b="b" l="l" r="r" t="t"/>
              <a:pathLst>
                <a:path extrusionOk="0" h="4507" w="4713">
                  <a:moveTo>
                    <a:pt x="2213" y="0"/>
                  </a:moveTo>
                  <a:lnTo>
                    <a:pt x="1367" y="154"/>
                  </a:lnTo>
                  <a:cubicBezTo>
                    <a:pt x="1235" y="204"/>
                    <a:pt x="1108" y="266"/>
                    <a:pt x="988" y="338"/>
                  </a:cubicBezTo>
                  <a:cubicBezTo>
                    <a:pt x="291" y="756"/>
                    <a:pt x="0" y="1517"/>
                    <a:pt x="0" y="2387"/>
                  </a:cubicBezTo>
                  <a:cubicBezTo>
                    <a:pt x="0" y="3704"/>
                    <a:pt x="894" y="4507"/>
                    <a:pt x="2213" y="4507"/>
                  </a:cubicBezTo>
                  <a:cubicBezTo>
                    <a:pt x="3082" y="4507"/>
                    <a:pt x="3843" y="4307"/>
                    <a:pt x="4260" y="3612"/>
                  </a:cubicBezTo>
                  <a:cubicBezTo>
                    <a:pt x="4702" y="2875"/>
                    <a:pt x="4713" y="1957"/>
                    <a:pt x="4288" y="1210"/>
                  </a:cubicBezTo>
                  <a:cubicBezTo>
                    <a:pt x="3865" y="463"/>
                    <a:pt x="3072" y="0"/>
                    <a:pt x="22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3" name="Google Shape;323;p5"/>
            <p:cNvSpPr/>
            <p:nvPr/>
          </p:nvSpPr>
          <p:spPr>
            <a:xfrm>
              <a:off x="1624075" y="339400"/>
              <a:ext cx="307575" cy="303200"/>
            </a:xfrm>
            <a:custGeom>
              <a:rect b="b" l="l" r="r" t="t"/>
              <a:pathLst>
                <a:path extrusionOk="0" h="12128" w="12303">
                  <a:moveTo>
                    <a:pt x="437" y="1"/>
                  </a:moveTo>
                  <a:cubicBezTo>
                    <a:pt x="335" y="1"/>
                    <a:pt x="233" y="40"/>
                    <a:pt x="156" y="117"/>
                  </a:cubicBezTo>
                  <a:cubicBezTo>
                    <a:pt x="2" y="271"/>
                    <a:pt x="0" y="522"/>
                    <a:pt x="154" y="677"/>
                  </a:cubicBezTo>
                  <a:lnTo>
                    <a:pt x="11489" y="12012"/>
                  </a:lnTo>
                  <a:cubicBezTo>
                    <a:pt x="11563" y="12086"/>
                    <a:pt x="11661" y="12128"/>
                    <a:pt x="11765" y="12128"/>
                  </a:cubicBezTo>
                  <a:cubicBezTo>
                    <a:pt x="11767" y="12128"/>
                    <a:pt x="11769" y="12128"/>
                    <a:pt x="11770" y="12128"/>
                  </a:cubicBezTo>
                  <a:cubicBezTo>
                    <a:pt x="12124" y="12128"/>
                    <a:pt x="12302" y="11700"/>
                    <a:pt x="12052" y="11450"/>
                  </a:cubicBezTo>
                  <a:lnTo>
                    <a:pt x="718" y="116"/>
                  </a:lnTo>
                  <a:cubicBezTo>
                    <a:pt x="639" y="39"/>
                    <a:pt x="538" y="1"/>
                    <a:pt x="4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4" name="Google Shape;324;p5"/>
            <p:cNvSpPr/>
            <p:nvPr/>
          </p:nvSpPr>
          <p:spPr>
            <a:xfrm>
              <a:off x="1743550" y="538400"/>
              <a:ext cx="212900" cy="208625"/>
            </a:xfrm>
            <a:custGeom>
              <a:rect b="b" l="l" r="r" t="t"/>
              <a:pathLst>
                <a:path extrusionOk="0" h="8345" w="8516">
                  <a:moveTo>
                    <a:pt x="438" y="1"/>
                  </a:moveTo>
                  <a:cubicBezTo>
                    <a:pt x="336" y="1"/>
                    <a:pt x="234" y="40"/>
                    <a:pt x="156" y="118"/>
                  </a:cubicBezTo>
                  <a:cubicBezTo>
                    <a:pt x="3" y="270"/>
                    <a:pt x="1" y="515"/>
                    <a:pt x="148" y="672"/>
                  </a:cubicBezTo>
                  <a:lnTo>
                    <a:pt x="7704" y="8227"/>
                  </a:lnTo>
                  <a:cubicBezTo>
                    <a:pt x="7778" y="8302"/>
                    <a:pt x="7880" y="8344"/>
                    <a:pt x="7985" y="8344"/>
                  </a:cubicBezTo>
                  <a:cubicBezTo>
                    <a:pt x="8338" y="8343"/>
                    <a:pt x="8515" y="7916"/>
                    <a:pt x="8266" y="7665"/>
                  </a:cubicBezTo>
                  <a:lnTo>
                    <a:pt x="709" y="109"/>
                  </a:lnTo>
                  <a:cubicBezTo>
                    <a:pt x="633" y="37"/>
                    <a:pt x="535" y="1"/>
                    <a:pt x="4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5" name="Google Shape;325;p5"/>
            <p:cNvSpPr/>
            <p:nvPr/>
          </p:nvSpPr>
          <p:spPr>
            <a:xfrm>
              <a:off x="1763175" y="398950"/>
              <a:ext cx="297675" cy="293400"/>
            </a:xfrm>
            <a:custGeom>
              <a:rect b="b" l="l" r="r" t="t"/>
              <a:pathLst>
                <a:path extrusionOk="0" h="11736" w="11907">
                  <a:moveTo>
                    <a:pt x="437" y="1"/>
                  </a:moveTo>
                  <a:cubicBezTo>
                    <a:pt x="336" y="1"/>
                    <a:pt x="234" y="40"/>
                    <a:pt x="156" y="118"/>
                  </a:cubicBezTo>
                  <a:cubicBezTo>
                    <a:pt x="1" y="273"/>
                    <a:pt x="1" y="527"/>
                    <a:pt x="158" y="682"/>
                  </a:cubicBezTo>
                  <a:lnTo>
                    <a:pt x="11095" y="11618"/>
                  </a:lnTo>
                  <a:cubicBezTo>
                    <a:pt x="11170" y="11693"/>
                    <a:pt x="11270" y="11735"/>
                    <a:pt x="11376" y="11735"/>
                  </a:cubicBezTo>
                  <a:cubicBezTo>
                    <a:pt x="11730" y="11735"/>
                    <a:pt x="11907" y="11306"/>
                    <a:pt x="11656" y="11056"/>
                  </a:cubicBezTo>
                  <a:lnTo>
                    <a:pt x="721" y="119"/>
                  </a:lnTo>
                  <a:cubicBezTo>
                    <a:pt x="643" y="40"/>
                    <a:pt x="540" y="1"/>
                    <a:pt x="4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6" name="Google Shape;326;p5"/>
            <p:cNvSpPr/>
            <p:nvPr/>
          </p:nvSpPr>
          <p:spPr>
            <a:xfrm>
              <a:off x="2150350" y="826500"/>
              <a:ext cx="41375" cy="39825"/>
            </a:xfrm>
            <a:custGeom>
              <a:rect b="b" l="l" r="r" t="t"/>
              <a:pathLst>
                <a:path extrusionOk="0" h="1593" w="1655">
                  <a:moveTo>
                    <a:pt x="860" y="1"/>
                  </a:moveTo>
                  <a:cubicBezTo>
                    <a:pt x="537" y="1"/>
                    <a:pt x="247" y="195"/>
                    <a:pt x="124" y="492"/>
                  </a:cubicBezTo>
                  <a:cubicBezTo>
                    <a:pt x="1" y="789"/>
                    <a:pt x="69" y="1131"/>
                    <a:pt x="296" y="1359"/>
                  </a:cubicBezTo>
                  <a:cubicBezTo>
                    <a:pt x="449" y="1512"/>
                    <a:pt x="652" y="1592"/>
                    <a:pt x="859" y="1592"/>
                  </a:cubicBezTo>
                  <a:cubicBezTo>
                    <a:pt x="962" y="1592"/>
                    <a:pt x="1065" y="1573"/>
                    <a:pt x="1164" y="1532"/>
                  </a:cubicBezTo>
                  <a:cubicBezTo>
                    <a:pt x="1461" y="1409"/>
                    <a:pt x="1655" y="1119"/>
                    <a:pt x="1655" y="798"/>
                  </a:cubicBezTo>
                  <a:cubicBezTo>
                    <a:pt x="1655" y="358"/>
                    <a:pt x="1300" y="1"/>
                    <a:pt x="8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7" name="Google Shape;327;p5"/>
            <p:cNvSpPr/>
            <p:nvPr/>
          </p:nvSpPr>
          <p:spPr>
            <a:xfrm>
              <a:off x="2120850" y="796700"/>
              <a:ext cx="29700" cy="23775"/>
            </a:xfrm>
            <a:custGeom>
              <a:rect b="b" l="l" r="r" t="t"/>
              <a:pathLst>
                <a:path extrusionOk="0" h="951" w="1188">
                  <a:moveTo>
                    <a:pt x="836" y="0"/>
                  </a:moveTo>
                  <a:cubicBezTo>
                    <a:pt x="549" y="0"/>
                    <a:pt x="268" y="54"/>
                    <a:pt x="1" y="154"/>
                  </a:cubicBezTo>
                  <a:lnTo>
                    <a:pt x="398" y="766"/>
                  </a:lnTo>
                  <a:cubicBezTo>
                    <a:pt x="474" y="885"/>
                    <a:pt x="603" y="951"/>
                    <a:pt x="734" y="951"/>
                  </a:cubicBezTo>
                  <a:cubicBezTo>
                    <a:pt x="809" y="951"/>
                    <a:pt x="885" y="929"/>
                    <a:pt x="953" y="885"/>
                  </a:cubicBezTo>
                  <a:cubicBezTo>
                    <a:pt x="1140" y="763"/>
                    <a:pt x="1188" y="511"/>
                    <a:pt x="1063" y="328"/>
                  </a:cubicBezTo>
                  <a:lnTo>
                    <a:pt x="847" y="0"/>
                  </a:lnTo>
                  <a:cubicBezTo>
                    <a:pt x="843" y="0"/>
                    <a:pt x="839" y="0"/>
                    <a:pt x="83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28" name="Google Shape;328;p5"/>
            <p:cNvSpPr/>
            <p:nvPr/>
          </p:nvSpPr>
          <p:spPr>
            <a:xfrm>
              <a:off x="2080525" y="805150"/>
              <a:ext cx="112700" cy="110900"/>
            </a:xfrm>
            <a:custGeom>
              <a:rect b="b" l="l" r="r" t="t"/>
              <a:pathLst>
                <a:path extrusionOk="0" h="4436" w="4508">
                  <a:moveTo>
                    <a:pt x="1235" y="0"/>
                  </a:moveTo>
                  <a:lnTo>
                    <a:pt x="1235" y="0"/>
                  </a:lnTo>
                  <a:cubicBezTo>
                    <a:pt x="604" y="378"/>
                    <a:pt x="182" y="1025"/>
                    <a:pt x="91" y="1755"/>
                  </a:cubicBezTo>
                  <a:cubicBezTo>
                    <a:pt x="1" y="2485"/>
                    <a:pt x="251" y="3215"/>
                    <a:pt x="770" y="3736"/>
                  </a:cubicBezTo>
                  <a:cubicBezTo>
                    <a:pt x="1221" y="4186"/>
                    <a:pt x="1829" y="4436"/>
                    <a:pt x="2458" y="4436"/>
                  </a:cubicBezTo>
                  <a:cubicBezTo>
                    <a:pt x="2555" y="4436"/>
                    <a:pt x="2653" y="4430"/>
                    <a:pt x="2751" y="4418"/>
                  </a:cubicBezTo>
                  <a:cubicBezTo>
                    <a:pt x="3481" y="4327"/>
                    <a:pt x="4129" y="3905"/>
                    <a:pt x="4507" y="3274"/>
                  </a:cubicBezTo>
                  <a:lnTo>
                    <a:pt x="4507" y="3274"/>
                  </a:lnTo>
                  <a:cubicBezTo>
                    <a:pt x="4139" y="3497"/>
                    <a:pt x="3717" y="3614"/>
                    <a:pt x="3288" y="3614"/>
                  </a:cubicBezTo>
                  <a:cubicBezTo>
                    <a:pt x="3286" y="3614"/>
                    <a:pt x="3283" y="3614"/>
                    <a:pt x="3280" y="3614"/>
                  </a:cubicBezTo>
                  <a:cubicBezTo>
                    <a:pt x="3092" y="3614"/>
                    <a:pt x="2906" y="3591"/>
                    <a:pt x="2722" y="3547"/>
                  </a:cubicBezTo>
                  <a:lnTo>
                    <a:pt x="2791" y="3446"/>
                  </a:lnTo>
                  <a:cubicBezTo>
                    <a:pt x="2913" y="3263"/>
                    <a:pt x="2863" y="3015"/>
                    <a:pt x="2681" y="2894"/>
                  </a:cubicBezTo>
                  <a:cubicBezTo>
                    <a:pt x="2613" y="2849"/>
                    <a:pt x="2536" y="2827"/>
                    <a:pt x="2460" y="2827"/>
                  </a:cubicBezTo>
                  <a:cubicBezTo>
                    <a:pt x="2332" y="2827"/>
                    <a:pt x="2205" y="2889"/>
                    <a:pt x="2129" y="3004"/>
                  </a:cubicBezTo>
                  <a:lnTo>
                    <a:pt x="1980" y="3229"/>
                  </a:lnTo>
                  <a:cubicBezTo>
                    <a:pt x="1571" y="2962"/>
                    <a:pt x="1254" y="2577"/>
                    <a:pt x="1070" y="2125"/>
                  </a:cubicBezTo>
                  <a:lnTo>
                    <a:pt x="1070" y="2125"/>
                  </a:lnTo>
                  <a:lnTo>
                    <a:pt x="1443" y="2377"/>
                  </a:lnTo>
                  <a:cubicBezTo>
                    <a:pt x="1511" y="2424"/>
                    <a:pt x="1588" y="2446"/>
                    <a:pt x="1665" y="2446"/>
                  </a:cubicBezTo>
                  <a:cubicBezTo>
                    <a:pt x="1793" y="2446"/>
                    <a:pt x="1918" y="2385"/>
                    <a:pt x="1994" y="2271"/>
                  </a:cubicBezTo>
                  <a:cubicBezTo>
                    <a:pt x="2117" y="2089"/>
                    <a:pt x="2069" y="1843"/>
                    <a:pt x="1888" y="1719"/>
                  </a:cubicBezTo>
                  <a:lnTo>
                    <a:pt x="1325" y="1337"/>
                  </a:lnTo>
                  <a:cubicBezTo>
                    <a:pt x="1258" y="1292"/>
                    <a:pt x="1180" y="1270"/>
                    <a:pt x="1102" y="1270"/>
                  </a:cubicBezTo>
                  <a:cubicBezTo>
                    <a:pt x="1031" y="1270"/>
                    <a:pt x="961" y="1288"/>
                    <a:pt x="898" y="1326"/>
                  </a:cubicBezTo>
                  <a:cubicBezTo>
                    <a:pt x="896" y="1294"/>
                    <a:pt x="895" y="1261"/>
                    <a:pt x="895" y="1228"/>
                  </a:cubicBezTo>
                  <a:cubicBezTo>
                    <a:pt x="895" y="796"/>
                    <a:pt x="1012" y="371"/>
                    <a:pt x="12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329" name="Google Shape;329;p5"/>
          <p:cNvGrpSpPr/>
          <p:nvPr/>
        </p:nvGrpSpPr>
        <p:grpSpPr>
          <a:xfrm>
            <a:off x="4240608" y="2573785"/>
            <a:ext cx="646731" cy="607899"/>
            <a:chOff x="526300" y="400225"/>
            <a:chExt cx="639125" cy="600750"/>
          </a:xfrm>
        </p:grpSpPr>
        <p:sp>
          <p:nvSpPr>
            <p:cNvPr id="330" name="Google Shape;330;p5"/>
            <p:cNvSpPr/>
            <p:nvPr/>
          </p:nvSpPr>
          <p:spPr>
            <a:xfrm>
              <a:off x="935175" y="428700"/>
              <a:ext cx="215400" cy="354250"/>
            </a:xfrm>
            <a:custGeom>
              <a:rect b="b" l="l" r="r" t="t"/>
              <a:pathLst>
                <a:path extrusionOk="0" h="14170" w="8616">
                  <a:moveTo>
                    <a:pt x="421" y="0"/>
                  </a:moveTo>
                  <a:lnTo>
                    <a:pt x="1" y="689"/>
                  </a:lnTo>
                  <a:lnTo>
                    <a:pt x="7654" y="5348"/>
                  </a:lnTo>
                  <a:lnTo>
                    <a:pt x="4924" y="13925"/>
                  </a:lnTo>
                  <a:lnTo>
                    <a:pt x="5694" y="14170"/>
                  </a:lnTo>
                  <a:lnTo>
                    <a:pt x="8616" y="4990"/>
                  </a:lnTo>
                  <a:lnTo>
                    <a:pt x="4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1" name="Google Shape;331;p5"/>
            <p:cNvSpPr/>
            <p:nvPr/>
          </p:nvSpPr>
          <p:spPr>
            <a:xfrm>
              <a:off x="822175" y="400225"/>
              <a:ext cx="273200" cy="411425"/>
            </a:xfrm>
            <a:custGeom>
              <a:rect b="b" l="l" r="r" t="t"/>
              <a:pathLst>
                <a:path extrusionOk="0" h="16457" w="10928">
                  <a:moveTo>
                    <a:pt x="4593" y="1"/>
                  </a:moveTo>
                  <a:cubicBezTo>
                    <a:pt x="4449" y="1"/>
                    <a:pt x="4305" y="75"/>
                    <a:pt x="4231" y="228"/>
                  </a:cubicBezTo>
                  <a:lnTo>
                    <a:pt x="4231" y="227"/>
                  </a:lnTo>
                  <a:lnTo>
                    <a:pt x="0" y="8883"/>
                  </a:lnTo>
                  <a:lnTo>
                    <a:pt x="215" y="9458"/>
                  </a:lnTo>
                  <a:lnTo>
                    <a:pt x="1397" y="10548"/>
                  </a:lnTo>
                  <a:lnTo>
                    <a:pt x="1200" y="12092"/>
                  </a:lnTo>
                  <a:lnTo>
                    <a:pt x="1415" y="12667"/>
                  </a:lnTo>
                  <a:lnTo>
                    <a:pt x="10288" y="16424"/>
                  </a:lnTo>
                  <a:cubicBezTo>
                    <a:pt x="10341" y="16446"/>
                    <a:pt x="10395" y="16456"/>
                    <a:pt x="10447" y="16456"/>
                  </a:cubicBezTo>
                  <a:cubicBezTo>
                    <a:pt x="10711" y="16456"/>
                    <a:pt x="10928" y="16188"/>
                    <a:pt x="10824" y="15910"/>
                  </a:cubicBezTo>
                  <a:lnTo>
                    <a:pt x="10162" y="14142"/>
                  </a:lnTo>
                  <a:lnTo>
                    <a:pt x="6393" y="8733"/>
                  </a:lnTo>
                  <a:lnTo>
                    <a:pt x="5633" y="2032"/>
                  </a:lnTo>
                  <a:lnTo>
                    <a:pt x="4972" y="263"/>
                  </a:lnTo>
                  <a:cubicBezTo>
                    <a:pt x="4907" y="90"/>
                    <a:pt x="4750" y="1"/>
                    <a:pt x="4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2" name="Google Shape;332;p5"/>
            <p:cNvSpPr/>
            <p:nvPr/>
          </p:nvSpPr>
          <p:spPr>
            <a:xfrm>
              <a:off x="844500" y="659125"/>
              <a:ext cx="231725" cy="94625"/>
            </a:xfrm>
            <a:custGeom>
              <a:rect b="b" l="l" r="r" t="t"/>
              <a:pathLst>
                <a:path extrusionOk="0" h="3785" w="9269">
                  <a:moveTo>
                    <a:pt x="7854" y="1"/>
                  </a:moveTo>
                  <a:lnTo>
                    <a:pt x="678" y="390"/>
                  </a:lnTo>
                  <a:lnTo>
                    <a:pt x="0" y="912"/>
                  </a:lnTo>
                  <a:lnTo>
                    <a:pt x="307" y="1736"/>
                  </a:lnTo>
                  <a:lnTo>
                    <a:pt x="9269" y="3784"/>
                  </a:lnTo>
                  <a:lnTo>
                    <a:pt x="9269" y="3784"/>
                  </a:lnTo>
                  <a:lnTo>
                    <a:pt x="78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3" name="Google Shape;333;p5"/>
            <p:cNvSpPr/>
            <p:nvPr/>
          </p:nvSpPr>
          <p:spPr>
            <a:xfrm>
              <a:off x="827550" y="451000"/>
              <a:ext cx="170875" cy="208575"/>
            </a:xfrm>
            <a:custGeom>
              <a:rect b="b" l="l" r="r" t="t"/>
              <a:pathLst>
                <a:path extrusionOk="0" h="8343" w="6835">
                  <a:moveTo>
                    <a:pt x="5418" y="1"/>
                  </a:moveTo>
                  <a:lnTo>
                    <a:pt x="0" y="7429"/>
                  </a:lnTo>
                  <a:lnTo>
                    <a:pt x="309" y="8251"/>
                  </a:lnTo>
                  <a:lnTo>
                    <a:pt x="1480" y="8343"/>
                  </a:lnTo>
                  <a:lnTo>
                    <a:pt x="6834" y="3786"/>
                  </a:lnTo>
                  <a:lnTo>
                    <a:pt x="541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4" name="Google Shape;334;p5"/>
            <p:cNvSpPr/>
            <p:nvPr/>
          </p:nvSpPr>
          <p:spPr>
            <a:xfrm>
              <a:off x="835250" y="545600"/>
              <a:ext cx="205600" cy="136375"/>
            </a:xfrm>
            <a:custGeom>
              <a:rect b="b" l="l" r="r" t="t"/>
              <a:pathLst>
                <a:path extrusionOk="0" h="5455" w="8224">
                  <a:moveTo>
                    <a:pt x="6526" y="0"/>
                  </a:moveTo>
                  <a:lnTo>
                    <a:pt x="1" y="4467"/>
                  </a:lnTo>
                  <a:lnTo>
                    <a:pt x="370" y="5454"/>
                  </a:lnTo>
                  <a:lnTo>
                    <a:pt x="8224" y="4542"/>
                  </a:lnTo>
                  <a:lnTo>
                    <a:pt x="65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5" name="Google Shape;335;p5"/>
            <p:cNvSpPr/>
            <p:nvPr/>
          </p:nvSpPr>
          <p:spPr>
            <a:xfrm>
              <a:off x="748700" y="768575"/>
              <a:ext cx="253675" cy="232325"/>
            </a:xfrm>
            <a:custGeom>
              <a:rect b="b" l="l" r="r" t="t"/>
              <a:pathLst>
                <a:path extrusionOk="0" h="9293" w="10147">
                  <a:moveTo>
                    <a:pt x="639" y="0"/>
                  </a:moveTo>
                  <a:lnTo>
                    <a:pt x="1" y="6465"/>
                  </a:lnTo>
                  <a:lnTo>
                    <a:pt x="3480" y="6465"/>
                  </a:lnTo>
                  <a:lnTo>
                    <a:pt x="4472" y="9034"/>
                  </a:lnTo>
                  <a:cubicBezTo>
                    <a:pt x="4534" y="9194"/>
                    <a:pt x="4686" y="9292"/>
                    <a:pt x="4848" y="9292"/>
                  </a:cubicBezTo>
                  <a:cubicBezTo>
                    <a:pt x="4896" y="9292"/>
                    <a:pt x="4946" y="9283"/>
                    <a:pt x="4994" y="9265"/>
                  </a:cubicBezTo>
                  <a:cubicBezTo>
                    <a:pt x="5202" y="9186"/>
                    <a:pt x="5305" y="8951"/>
                    <a:pt x="5226" y="8743"/>
                  </a:cubicBezTo>
                  <a:lnTo>
                    <a:pt x="4346" y="6465"/>
                  </a:lnTo>
                  <a:lnTo>
                    <a:pt x="6611" y="6465"/>
                  </a:lnTo>
                  <a:cubicBezTo>
                    <a:pt x="6840" y="6465"/>
                    <a:pt x="7058" y="6563"/>
                    <a:pt x="7212" y="6732"/>
                  </a:cubicBezTo>
                  <a:lnTo>
                    <a:pt x="9397" y="9159"/>
                  </a:lnTo>
                  <a:cubicBezTo>
                    <a:pt x="9476" y="9247"/>
                    <a:pt x="9587" y="9293"/>
                    <a:pt x="9698" y="9293"/>
                  </a:cubicBezTo>
                  <a:cubicBezTo>
                    <a:pt x="9794" y="9293"/>
                    <a:pt x="9890" y="9259"/>
                    <a:pt x="9967" y="9190"/>
                  </a:cubicBezTo>
                  <a:cubicBezTo>
                    <a:pt x="10132" y="9040"/>
                    <a:pt x="10146" y="8785"/>
                    <a:pt x="9998" y="8618"/>
                  </a:cubicBezTo>
                  <a:lnTo>
                    <a:pt x="9997" y="8618"/>
                  </a:lnTo>
                  <a:lnTo>
                    <a:pt x="2361" y="135"/>
                  </a:lnTo>
                  <a:cubicBezTo>
                    <a:pt x="2284" y="49"/>
                    <a:pt x="2175" y="0"/>
                    <a:pt x="20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6" name="Google Shape;336;p5"/>
            <p:cNvSpPr/>
            <p:nvPr/>
          </p:nvSpPr>
          <p:spPr>
            <a:xfrm>
              <a:off x="555600" y="768575"/>
              <a:ext cx="223400" cy="232400"/>
            </a:xfrm>
            <a:custGeom>
              <a:rect b="b" l="l" r="r" t="t"/>
              <a:pathLst>
                <a:path extrusionOk="0" h="9296" w="8936">
                  <a:moveTo>
                    <a:pt x="8088" y="0"/>
                  </a:moveTo>
                  <a:cubicBezTo>
                    <a:pt x="7974" y="0"/>
                    <a:pt x="7865" y="50"/>
                    <a:pt x="7787" y="135"/>
                  </a:cubicBezTo>
                  <a:lnTo>
                    <a:pt x="152" y="8618"/>
                  </a:lnTo>
                  <a:cubicBezTo>
                    <a:pt x="1" y="8784"/>
                    <a:pt x="12" y="9041"/>
                    <a:pt x="179" y="9191"/>
                  </a:cubicBezTo>
                  <a:cubicBezTo>
                    <a:pt x="257" y="9261"/>
                    <a:pt x="353" y="9295"/>
                    <a:pt x="450" y="9295"/>
                  </a:cubicBezTo>
                  <a:cubicBezTo>
                    <a:pt x="561" y="9295"/>
                    <a:pt x="673" y="9249"/>
                    <a:pt x="752" y="9159"/>
                  </a:cubicBezTo>
                  <a:lnTo>
                    <a:pt x="2937" y="6732"/>
                  </a:lnTo>
                  <a:cubicBezTo>
                    <a:pt x="3090" y="6563"/>
                    <a:pt x="3309" y="6465"/>
                    <a:pt x="3538" y="6465"/>
                  </a:cubicBezTo>
                  <a:lnTo>
                    <a:pt x="5802" y="6465"/>
                  </a:lnTo>
                  <a:lnTo>
                    <a:pt x="4923" y="8743"/>
                  </a:lnTo>
                  <a:cubicBezTo>
                    <a:pt x="4843" y="8951"/>
                    <a:pt x="4946" y="9186"/>
                    <a:pt x="5154" y="9265"/>
                  </a:cubicBezTo>
                  <a:cubicBezTo>
                    <a:pt x="5202" y="9283"/>
                    <a:pt x="5251" y="9292"/>
                    <a:pt x="5300" y="9292"/>
                  </a:cubicBezTo>
                  <a:cubicBezTo>
                    <a:pt x="5462" y="9292"/>
                    <a:pt x="5615" y="9194"/>
                    <a:pt x="5677" y="9034"/>
                  </a:cubicBezTo>
                  <a:lnTo>
                    <a:pt x="6668" y="6465"/>
                  </a:lnTo>
                  <a:lnTo>
                    <a:pt x="7725" y="6465"/>
                  </a:lnTo>
                  <a:lnTo>
                    <a:pt x="8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7" name="Google Shape;337;p5"/>
            <p:cNvSpPr/>
            <p:nvPr/>
          </p:nvSpPr>
          <p:spPr>
            <a:xfrm>
              <a:off x="1118200" y="536175"/>
              <a:ext cx="47225" cy="43325"/>
            </a:xfrm>
            <a:custGeom>
              <a:rect b="b" l="l" r="r" t="t"/>
              <a:pathLst>
                <a:path extrusionOk="0" h="1733" w="1889">
                  <a:moveTo>
                    <a:pt x="977" y="0"/>
                  </a:moveTo>
                  <a:cubicBezTo>
                    <a:pt x="882" y="0"/>
                    <a:pt x="787" y="17"/>
                    <a:pt x="693" y="52"/>
                  </a:cubicBezTo>
                  <a:lnTo>
                    <a:pt x="314" y="193"/>
                  </a:lnTo>
                  <a:cubicBezTo>
                    <a:pt x="105" y="271"/>
                    <a:pt x="0" y="503"/>
                    <a:pt x="78" y="713"/>
                  </a:cubicBezTo>
                  <a:lnTo>
                    <a:pt x="361" y="1470"/>
                  </a:lnTo>
                  <a:cubicBezTo>
                    <a:pt x="421" y="1632"/>
                    <a:pt x="576" y="1733"/>
                    <a:pt x="740" y="1733"/>
                  </a:cubicBezTo>
                  <a:cubicBezTo>
                    <a:pt x="786" y="1733"/>
                    <a:pt x="834" y="1725"/>
                    <a:pt x="880" y="1707"/>
                  </a:cubicBezTo>
                  <a:lnTo>
                    <a:pt x="1259" y="1566"/>
                  </a:lnTo>
                  <a:lnTo>
                    <a:pt x="1259" y="1564"/>
                  </a:lnTo>
                  <a:cubicBezTo>
                    <a:pt x="1677" y="1409"/>
                    <a:pt x="1889" y="943"/>
                    <a:pt x="1732" y="526"/>
                  </a:cubicBezTo>
                  <a:cubicBezTo>
                    <a:pt x="1611" y="201"/>
                    <a:pt x="1303"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8" name="Google Shape;338;p5"/>
            <p:cNvSpPr/>
            <p:nvPr/>
          </p:nvSpPr>
          <p:spPr>
            <a:xfrm>
              <a:off x="526300" y="980700"/>
              <a:ext cx="505000" cy="20225"/>
            </a:xfrm>
            <a:custGeom>
              <a:rect b="b" l="l" r="r" t="t"/>
              <a:pathLst>
                <a:path extrusionOk="0" h="809" w="20200">
                  <a:moveTo>
                    <a:pt x="402" y="0"/>
                  </a:moveTo>
                  <a:cubicBezTo>
                    <a:pt x="180" y="0"/>
                    <a:pt x="0" y="181"/>
                    <a:pt x="0" y="404"/>
                  </a:cubicBezTo>
                  <a:cubicBezTo>
                    <a:pt x="0" y="627"/>
                    <a:pt x="181" y="808"/>
                    <a:pt x="404" y="808"/>
                  </a:cubicBezTo>
                  <a:cubicBezTo>
                    <a:pt x="407" y="808"/>
                    <a:pt x="409" y="808"/>
                    <a:pt x="412" y="808"/>
                  </a:cubicBezTo>
                  <a:lnTo>
                    <a:pt x="19804" y="808"/>
                  </a:lnTo>
                  <a:cubicBezTo>
                    <a:pt x="20024" y="802"/>
                    <a:pt x="20200" y="624"/>
                    <a:pt x="20200" y="404"/>
                  </a:cubicBezTo>
                  <a:cubicBezTo>
                    <a:pt x="20200" y="184"/>
                    <a:pt x="20024" y="5"/>
                    <a:pt x="19804" y="0"/>
                  </a:cubicBezTo>
                  <a:lnTo>
                    <a:pt x="412" y="0"/>
                  </a:lnTo>
                  <a:cubicBezTo>
                    <a:pt x="408" y="0"/>
                    <a:pt x="405" y="0"/>
                    <a:pt x="4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39" name="Google Shape;339;p5"/>
            <p:cNvSpPr/>
            <p:nvPr/>
          </p:nvSpPr>
          <p:spPr>
            <a:xfrm>
              <a:off x="748700" y="718100"/>
              <a:ext cx="60575" cy="70700"/>
            </a:xfrm>
            <a:custGeom>
              <a:rect b="b" l="l" r="r" t="t"/>
              <a:pathLst>
                <a:path extrusionOk="0" h="2828" w="2423">
                  <a:moveTo>
                    <a:pt x="1" y="0"/>
                  </a:moveTo>
                  <a:lnTo>
                    <a:pt x="1" y="2424"/>
                  </a:lnTo>
                  <a:cubicBezTo>
                    <a:pt x="1" y="2646"/>
                    <a:pt x="182" y="2827"/>
                    <a:pt x="404" y="2827"/>
                  </a:cubicBezTo>
                  <a:lnTo>
                    <a:pt x="2020" y="2827"/>
                  </a:lnTo>
                  <a:cubicBezTo>
                    <a:pt x="2243" y="2827"/>
                    <a:pt x="2423" y="2646"/>
                    <a:pt x="2423" y="2424"/>
                  </a:cubicBezTo>
                  <a:lnTo>
                    <a:pt x="24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40" name="Google Shape;340;p5"/>
            <p:cNvSpPr/>
            <p:nvPr/>
          </p:nvSpPr>
          <p:spPr>
            <a:xfrm>
              <a:off x="693875" y="622275"/>
              <a:ext cx="155800" cy="128900"/>
            </a:xfrm>
            <a:custGeom>
              <a:rect b="b" l="l" r="r" t="t"/>
              <a:pathLst>
                <a:path extrusionOk="0" h="5156" w="6232">
                  <a:moveTo>
                    <a:pt x="5134" y="1"/>
                  </a:moveTo>
                  <a:lnTo>
                    <a:pt x="1349" y="1415"/>
                  </a:lnTo>
                  <a:cubicBezTo>
                    <a:pt x="824" y="1612"/>
                    <a:pt x="405" y="2015"/>
                    <a:pt x="192" y="2532"/>
                  </a:cubicBezTo>
                  <a:cubicBezTo>
                    <a:pt x="1" y="2989"/>
                    <a:pt x="90" y="3517"/>
                    <a:pt x="278" y="4016"/>
                  </a:cubicBezTo>
                  <a:cubicBezTo>
                    <a:pt x="562" y="4776"/>
                    <a:pt x="1148" y="5156"/>
                    <a:pt x="1848" y="5156"/>
                  </a:cubicBezTo>
                  <a:cubicBezTo>
                    <a:pt x="2111" y="5156"/>
                    <a:pt x="2391" y="5102"/>
                    <a:pt x="2676" y="4995"/>
                  </a:cubicBezTo>
                  <a:lnTo>
                    <a:pt x="6193" y="3665"/>
                  </a:lnTo>
                  <a:lnTo>
                    <a:pt x="6232" y="2939"/>
                  </a:lnTo>
                  <a:lnTo>
                    <a:pt x="51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41" name="Google Shape;341;p5"/>
            <p:cNvSpPr/>
            <p:nvPr/>
          </p:nvSpPr>
          <p:spPr>
            <a:xfrm>
              <a:off x="690900" y="685550"/>
              <a:ext cx="166700" cy="69925"/>
            </a:xfrm>
            <a:custGeom>
              <a:rect b="b" l="l" r="r" t="t"/>
              <a:pathLst>
                <a:path extrusionOk="0" h="2797" w="6668">
                  <a:moveTo>
                    <a:pt x="311" y="1"/>
                  </a:moveTo>
                  <a:lnTo>
                    <a:pt x="311" y="1"/>
                  </a:lnTo>
                  <a:cubicBezTo>
                    <a:pt x="1" y="744"/>
                    <a:pt x="162" y="1600"/>
                    <a:pt x="721" y="2178"/>
                  </a:cubicBezTo>
                  <a:cubicBezTo>
                    <a:pt x="1109" y="2581"/>
                    <a:pt x="1636" y="2797"/>
                    <a:pt x="2174" y="2797"/>
                  </a:cubicBezTo>
                  <a:cubicBezTo>
                    <a:pt x="2412" y="2797"/>
                    <a:pt x="2652" y="2754"/>
                    <a:pt x="2883" y="2668"/>
                  </a:cubicBezTo>
                  <a:lnTo>
                    <a:pt x="6668" y="1253"/>
                  </a:lnTo>
                  <a:lnTo>
                    <a:pt x="6351" y="408"/>
                  </a:lnTo>
                  <a:lnTo>
                    <a:pt x="3020" y="1653"/>
                  </a:lnTo>
                  <a:cubicBezTo>
                    <a:pt x="2787" y="1740"/>
                    <a:pt x="2549" y="1782"/>
                    <a:pt x="2314" y="1782"/>
                  </a:cubicBezTo>
                  <a:cubicBezTo>
                    <a:pt x="1495" y="1782"/>
                    <a:pt x="724" y="1280"/>
                    <a:pt x="421" y="468"/>
                  </a:cubicBezTo>
                  <a:cubicBezTo>
                    <a:pt x="366" y="318"/>
                    <a:pt x="329" y="161"/>
                    <a:pt x="3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342" name="Google Shape;342;p5"/>
          <p:cNvSpPr txBox="1"/>
          <p:nvPr>
            <p:ph type="title"/>
          </p:nvPr>
        </p:nvSpPr>
        <p:spPr>
          <a:xfrm>
            <a:off x="942737" y="3566616"/>
            <a:ext cx="1924200" cy="47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Train</a:t>
            </a:r>
            <a:endParaRPr>
              <a:latin typeface="Times New Roman"/>
              <a:ea typeface="Times New Roman"/>
              <a:cs typeface="Times New Roman"/>
              <a:sym typeface="Times New Roman"/>
            </a:endParaRPr>
          </a:p>
        </p:txBody>
      </p:sp>
      <p:sp>
        <p:nvSpPr>
          <p:cNvPr id="343" name="Google Shape;343;p5"/>
          <p:cNvSpPr txBox="1"/>
          <p:nvPr>
            <p:ph idx="1" type="subTitle"/>
          </p:nvPr>
        </p:nvSpPr>
        <p:spPr>
          <a:xfrm>
            <a:off x="870720" y="4146669"/>
            <a:ext cx="2203425" cy="67578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3200">
                <a:latin typeface="Times New Roman"/>
                <a:ea typeface="Times New Roman"/>
                <a:cs typeface="Times New Roman"/>
                <a:sym typeface="Times New Roman"/>
              </a:rPr>
              <a:t>2700 ảnh</a:t>
            </a:r>
            <a:endParaRPr sz="3200">
              <a:latin typeface="Times New Roman"/>
              <a:ea typeface="Times New Roman"/>
              <a:cs typeface="Times New Roman"/>
              <a:sym typeface="Times New Roman"/>
            </a:endParaRPr>
          </a:p>
        </p:txBody>
      </p:sp>
      <p:sp>
        <p:nvSpPr>
          <p:cNvPr id="344" name="Google Shape;344;p5"/>
          <p:cNvSpPr txBox="1"/>
          <p:nvPr>
            <p:ph idx="3" type="title"/>
          </p:nvPr>
        </p:nvSpPr>
        <p:spPr>
          <a:xfrm>
            <a:off x="3641024" y="3616184"/>
            <a:ext cx="1924200" cy="47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1800"/>
              <a:buNone/>
            </a:pPr>
            <a:r>
              <a:rPr lang="en-US">
                <a:latin typeface="Times New Roman"/>
                <a:ea typeface="Times New Roman"/>
                <a:cs typeface="Times New Roman"/>
                <a:sym typeface="Times New Roman"/>
              </a:rPr>
              <a:t>Validate</a:t>
            </a:r>
            <a:endParaRPr>
              <a:latin typeface="Times New Roman"/>
              <a:ea typeface="Times New Roman"/>
              <a:cs typeface="Times New Roman"/>
              <a:sym typeface="Times New Roman"/>
            </a:endParaRPr>
          </a:p>
        </p:txBody>
      </p:sp>
      <p:sp>
        <p:nvSpPr>
          <p:cNvPr id="345" name="Google Shape;345;p5"/>
          <p:cNvSpPr txBox="1"/>
          <p:nvPr>
            <p:ph idx="5" type="title"/>
          </p:nvPr>
        </p:nvSpPr>
        <p:spPr>
          <a:xfrm>
            <a:off x="6179726" y="3593761"/>
            <a:ext cx="1924200" cy="47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Test</a:t>
            </a:r>
            <a:endParaRPr>
              <a:latin typeface="Times New Roman"/>
              <a:ea typeface="Times New Roman"/>
              <a:cs typeface="Times New Roman"/>
              <a:sym typeface="Times New Roman"/>
            </a:endParaRPr>
          </a:p>
        </p:txBody>
      </p:sp>
      <p:sp>
        <p:nvSpPr>
          <p:cNvPr id="346" name="Google Shape;346;p5"/>
          <p:cNvSpPr txBox="1"/>
          <p:nvPr/>
        </p:nvSpPr>
        <p:spPr>
          <a:xfrm>
            <a:off x="3005066" y="376852"/>
            <a:ext cx="3368537" cy="47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800"/>
              <a:buFont typeface="Staatliches"/>
              <a:buNone/>
            </a:pPr>
            <a:r>
              <a:rPr b="0" i="0" lang="en-US" sz="2800" u="none" cap="none" strike="noStrike">
                <a:solidFill>
                  <a:srgbClr val="FFFFFF"/>
                </a:solidFill>
                <a:latin typeface="Times New Roman"/>
                <a:ea typeface="Times New Roman"/>
                <a:cs typeface="Times New Roman"/>
                <a:sym typeface="Times New Roman"/>
              </a:rPr>
              <a:t>1.2 Chuẩn bị dữ liệu</a:t>
            </a:r>
            <a:endParaRPr b="0" i="0" sz="2800" u="none" cap="none" strike="noStrike">
              <a:solidFill>
                <a:srgbClr val="FFFFFF"/>
              </a:solidFill>
              <a:latin typeface="Times New Roman"/>
              <a:ea typeface="Times New Roman"/>
              <a:cs typeface="Times New Roman"/>
              <a:sym typeface="Times New Roman"/>
            </a:endParaRPr>
          </a:p>
        </p:txBody>
      </p:sp>
      <p:sp>
        <p:nvSpPr>
          <p:cNvPr id="347" name="Google Shape;347;p5"/>
          <p:cNvSpPr txBox="1"/>
          <p:nvPr/>
        </p:nvSpPr>
        <p:spPr>
          <a:xfrm>
            <a:off x="3604803" y="4146669"/>
            <a:ext cx="1870402" cy="67578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Rajdhani"/>
              <a:buNone/>
            </a:pPr>
            <a:r>
              <a:rPr b="0" i="0" lang="en-US" sz="3200" u="none" cap="none" strike="noStrike">
                <a:solidFill>
                  <a:srgbClr val="FFFFFF"/>
                </a:solidFill>
                <a:latin typeface="Times New Roman"/>
                <a:ea typeface="Times New Roman"/>
                <a:cs typeface="Times New Roman"/>
                <a:sym typeface="Times New Roman"/>
              </a:rPr>
              <a:t>150 ảnh</a:t>
            </a:r>
            <a:endParaRPr b="0" i="0" sz="3200" u="none" cap="none" strike="noStrike">
              <a:solidFill>
                <a:srgbClr val="FFFFFF"/>
              </a:solidFill>
              <a:latin typeface="Times New Roman"/>
              <a:ea typeface="Times New Roman"/>
              <a:cs typeface="Times New Roman"/>
              <a:sym typeface="Times New Roman"/>
            </a:endParaRPr>
          </a:p>
        </p:txBody>
      </p:sp>
      <p:sp>
        <p:nvSpPr>
          <p:cNvPr id="348" name="Google Shape;348;p5"/>
          <p:cNvSpPr txBox="1"/>
          <p:nvPr/>
        </p:nvSpPr>
        <p:spPr>
          <a:xfrm>
            <a:off x="6275915" y="4149789"/>
            <a:ext cx="1870402" cy="67578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Rajdhani"/>
              <a:buNone/>
            </a:pPr>
            <a:r>
              <a:rPr b="0" i="0" lang="en-US" sz="3200" u="none" cap="none" strike="noStrike">
                <a:solidFill>
                  <a:srgbClr val="FFFFFF"/>
                </a:solidFill>
                <a:latin typeface="Times New Roman"/>
                <a:ea typeface="Times New Roman"/>
                <a:cs typeface="Times New Roman"/>
                <a:sym typeface="Times New Roman"/>
              </a:rPr>
              <a:t>150 ảnh</a:t>
            </a:r>
            <a:endParaRPr b="0" i="0" sz="3200" u="none" cap="none" strike="noStrike">
              <a:solidFill>
                <a:srgbClr val="FFFFFF"/>
              </a:solidFill>
              <a:latin typeface="Times New Roman"/>
              <a:ea typeface="Times New Roman"/>
              <a:cs typeface="Times New Roman"/>
              <a:sym typeface="Times New Roman"/>
            </a:endParaRPr>
          </a:p>
        </p:txBody>
      </p:sp>
      <p:sp>
        <p:nvSpPr>
          <p:cNvPr id="349" name="Google Shape;349;p5"/>
          <p:cNvSpPr txBox="1"/>
          <p:nvPr/>
        </p:nvSpPr>
        <p:spPr>
          <a:xfrm>
            <a:off x="942737" y="918623"/>
            <a:ext cx="7172430" cy="11371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Staatliches"/>
              <a:buNone/>
            </a:pPr>
            <a:r>
              <a:rPr b="0" i="0" lang="en-US" sz="1400" u="none" cap="none" strike="noStrike">
                <a:solidFill>
                  <a:srgbClr val="FFFFFF"/>
                </a:solidFill>
                <a:latin typeface="Times New Roman"/>
                <a:ea typeface="Times New Roman"/>
                <a:cs typeface="Times New Roman"/>
                <a:sym typeface="Times New Roman"/>
              </a:rPr>
              <a:t>Data download:</a:t>
            </a:r>
            <a:endParaRPr/>
          </a:p>
          <a:p>
            <a:pPr indent="0" lvl="0" marL="457200" rtl="0" algn="l">
              <a:spcBef>
                <a:spcPts val="0"/>
              </a:spcBef>
              <a:spcAft>
                <a:spcPts val="0"/>
              </a:spcAft>
              <a:buClr>
                <a:schemeClr val="dk1"/>
              </a:buClr>
              <a:buSzPts val="1100"/>
              <a:buFont typeface="Arial"/>
              <a:buNone/>
            </a:pPr>
            <a:r>
              <a:rPr i="1" lang="en-US" sz="12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https://www.kaggle.com/atulyakumar98/gundetection</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grpSp>
        <p:nvGrpSpPr>
          <p:cNvPr id="354" name="Google Shape;354;p6"/>
          <p:cNvGrpSpPr/>
          <p:nvPr/>
        </p:nvGrpSpPr>
        <p:grpSpPr>
          <a:xfrm>
            <a:off x="3491275" y="-1470000"/>
            <a:ext cx="8083500" cy="8083500"/>
            <a:chOff x="530250" y="-1470000"/>
            <a:chExt cx="8083500" cy="8083500"/>
          </a:xfrm>
        </p:grpSpPr>
        <p:sp>
          <p:nvSpPr>
            <p:cNvPr id="355" name="Google Shape;355;p6"/>
            <p:cNvSpPr/>
            <p:nvPr/>
          </p:nvSpPr>
          <p:spPr>
            <a:xfrm>
              <a:off x="530250" y="-1470000"/>
              <a:ext cx="8083500" cy="80835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56" name="Google Shape;356;p6"/>
            <p:cNvSpPr/>
            <p:nvPr/>
          </p:nvSpPr>
          <p:spPr>
            <a:xfrm>
              <a:off x="1185900" y="-814350"/>
              <a:ext cx="6772200" cy="6772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357" name="Google Shape;357;p6"/>
          <p:cNvSpPr txBox="1"/>
          <p:nvPr>
            <p:ph type="title"/>
          </p:nvPr>
        </p:nvSpPr>
        <p:spPr>
          <a:xfrm>
            <a:off x="4899974" y="2281703"/>
            <a:ext cx="3913100" cy="1184312"/>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Times New Roman"/>
                <a:ea typeface="Times New Roman"/>
                <a:cs typeface="Times New Roman"/>
                <a:sym typeface="Times New Roman"/>
              </a:rPr>
              <a:t>Các kỹ thuật sử dụng</a:t>
            </a:r>
            <a:endParaRPr>
              <a:latin typeface="Times New Roman"/>
              <a:ea typeface="Times New Roman"/>
              <a:cs typeface="Times New Roman"/>
              <a:sym typeface="Times New Roman"/>
            </a:endParaRPr>
          </a:p>
        </p:txBody>
      </p:sp>
      <p:sp>
        <p:nvSpPr>
          <p:cNvPr id="358" name="Google Shape;358;p6"/>
          <p:cNvSpPr txBox="1"/>
          <p:nvPr>
            <p:ph idx="2" type="title"/>
          </p:nvPr>
        </p:nvSpPr>
        <p:spPr>
          <a:xfrm>
            <a:off x="4968482" y="1287486"/>
            <a:ext cx="2383800" cy="79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latin typeface="Times New Roman"/>
                <a:ea typeface="Times New Roman"/>
                <a:cs typeface="Times New Roman"/>
                <a:sym typeface="Times New Roman"/>
              </a:rPr>
              <a:t>02</a:t>
            </a:r>
            <a:endParaRPr>
              <a:latin typeface="Times New Roman"/>
              <a:ea typeface="Times New Roman"/>
              <a:cs typeface="Times New Roman"/>
              <a:sym typeface="Times New Roman"/>
            </a:endParaRPr>
          </a:p>
        </p:txBody>
      </p:sp>
      <p:grpSp>
        <p:nvGrpSpPr>
          <p:cNvPr id="359" name="Google Shape;359;p6"/>
          <p:cNvGrpSpPr/>
          <p:nvPr/>
        </p:nvGrpSpPr>
        <p:grpSpPr>
          <a:xfrm rot="483573">
            <a:off x="-352122" y="2919862"/>
            <a:ext cx="3750695" cy="1586538"/>
            <a:chOff x="2648025" y="1513575"/>
            <a:chExt cx="4733175" cy="2002125"/>
          </a:xfrm>
        </p:grpSpPr>
        <p:sp>
          <p:nvSpPr>
            <p:cNvPr id="360" name="Google Shape;360;p6"/>
            <p:cNvSpPr/>
            <p:nvPr/>
          </p:nvSpPr>
          <p:spPr>
            <a:xfrm>
              <a:off x="2659950" y="2700550"/>
              <a:ext cx="4721250" cy="812200"/>
            </a:xfrm>
            <a:custGeom>
              <a:rect b="b" l="l" r="r" t="t"/>
              <a:pathLst>
                <a:path extrusionOk="0" h="32488" w="18885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1" name="Google Shape;361;p6"/>
            <p:cNvSpPr/>
            <p:nvPr/>
          </p:nvSpPr>
          <p:spPr>
            <a:xfrm>
              <a:off x="2659950" y="2700550"/>
              <a:ext cx="4721250" cy="812200"/>
            </a:xfrm>
            <a:custGeom>
              <a:rect b="b" l="l" r="r" t="t"/>
              <a:pathLst>
                <a:path extrusionOk="0" h="32488" w="18885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2" name="Google Shape;362;p6"/>
            <p:cNvSpPr/>
            <p:nvPr/>
          </p:nvSpPr>
          <p:spPr>
            <a:xfrm>
              <a:off x="2648025" y="2475175"/>
              <a:ext cx="4731625" cy="667925"/>
            </a:xfrm>
            <a:custGeom>
              <a:rect b="b" l="l" r="r" t="t"/>
              <a:pathLst>
                <a:path extrusionOk="0" h="26717" w="189265">
                  <a:moveTo>
                    <a:pt x="125916" y="1"/>
                  </a:moveTo>
                  <a:cubicBezTo>
                    <a:pt x="115768" y="1"/>
                    <a:pt x="104992" y="260"/>
                    <a:pt x="94032" y="783"/>
                  </a:cubicBezTo>
                  <a:cubicBezTo>
                    <a:pt x="68978" y="1979"/>
                    <a:pt x="45010" y="4450"/>
                    <a:pt x="27406" y="7652"/>
                  </a:cubicBezTo>
                  <a:cubicBezTo>
                    <a:pt x="9802" y="10855"/>
                    <a:pt x="1" y="14528"/>
                    <a:pt x="160" y="17863"/>
                  </a:cubicBezTo>
                  <a:cubicBezTo>
                    <a:pt x="319" y="21198"/>
                    <a:pt x="10424" y="23922"/>
                    <a:pt x="28254" y="25436"/>
                  </a:cubicBezTo>
                  <a:cubicBezTo>
                    <a:pt x="38282" y="26287"/>
                    <a:pt x="50291" y="26717"/>
                    <a:pt x="63337" y="26717"/>
                  </a:cubicBezTo>
                  <a:cubicBezTo>
                    <a:pt x="73489" y="26717"/>
                    <a:pt x="84269" y="26457"/>
                    <a:pt x="95233" y="25934"/>
                  </a:cubicBezTo>
                  <a:cubicBezTo>
                    <a:pt x="120289" y="24740"/>
                    <a:pt x="144255" y="22269"/>
                    <a:pt x="161859" y="19065"/>
                  </a:cubicBezTo>
                  <a:cubicBezTo>
                    <a:pt x="179463" y="15862"/>
                    <a:pt x="189265" y="12189"/>
                    <a:pt x="189106" y="8854"/>
                  </a:cubicBezTo>
                  <a:cubicBezTo>
                    <a:pt x="188947" y="5518"/>
                    <a:pt x="178841" y="2795"/>
                    <a:pt x="161011" y="1281"/>
                  </a:cubicBezTo>
                  <a:cubicBezTo>
                    <a:pt x="150981" y="430"/>
                    <a:pt x="138968" y="1"/>
                    <a:pt x="1259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3" name="Google Shape;363;p6"/>
            <p:cNvSpPr/>
            <p:nvPr/>
          </p:nvSpPr>
          <p:spPr>
            <a:xfrm>
              <a:off x="3863475" y="1513575"/>
              <a:ext cx="2212825" cy="1311075"/>
            </a:xfrm>
            <a:custGeom>
              <a:rect b="b" l="l" r="r" t="t"/>
              <a:pathLst>
                <a:path extrusionOk="0" h="52443" w="88513">
                  <a:moveTo>
                    <a:pt x="49235" y="1"/>
                  </a:moveTo>
                  <a:cubicBezTo>
                    <a:pt x="47067" y="1"/>
                    <a:pt x="44781" y="146"/>
                    <a:pt x="42370" y="455"/>
                  </a:cubicBezTo>
                  <a:cubicBezTo>
                    <a:pt x="0" y="5873"/>
                    <a:pt x="2757" y="48603"/>
                    <a:pt x="2757" y="48603"/>
                  </a:cubicBezTo>
                  <a:cubicBezTo>
                    <a:pt x="15960" y="51371"/>
                    <a:pt x="27580" y="52442"/>
                    <a:pt x="37657" y="52442"/>
                  </a:cubicBezTo>
                  <a:cubicBezTo>
                    <a:pt x="72098" y="52442"/>
                    <a:pt x="88512" y="39933"/>
                    <a:pt x="88512" y="39933"/>
                  </a:cubicBezTo>
                  <a:cubicBezTo>
                    <a:pt x="88512" y="39933"/>
                    <a:pt x="85157" y="1"/>
                    <a:pt x="49235"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4" name="Google Shape;364;p6"/>
            <p:cNvSpPr/>
            <p:nvPr/>
          </p:nvSpPr>
          <p:spPr>
            <a:xfrm>
              <a:off x="4042725" y="1778275"/>
              <a:ext cx="439550" cy="680575"/>
            </a:xfrm>
            <a:custGeom>
              <a:rect b="b" l="l" r="r" t="t"/>
              <a:pathLst>
                <a:path extrusionOk="0" h="27223" w="17582">
                  <a:moveTo>
                    <a:pt x="17385" y="1"/>
                  </a:moveTo>
                  <a:cubicBezTo>
                    <a:pt x="17053" y="1"/>
                    <a:pt x="15430" y="826"/>
                    <a:pt x="13228" y="2548"/>
                  </a:cubicBezTo>
                  <a:cubicBezTo>
                    <a:pt x="12631" y="3020"/>
                    <a:pt x="11985" y="3548"/>
                    <a:pt x="11335" y="4168"/>
                  </a:cubicBezTo>
                  <a:cubicBezTo>
                    <a:pt x="10662" y="4760"/>
                    <a:pt x="10008" y="5460"/>
                    <a:pt x="9308" y="6189"/>
                  </a:cubicBezTo>
                  <a:cubicBezTo>
                    <a:pt x="7953" y="7684"/>
                    <a:pt x="6571" y="9432"/>
                    <a:pt x="5313" y="11397"/>
                  </a:cubicBezTo>
                  <a:cubicBezTo>
                    <a:pt x="4071" y="13372"/>
                    <a:pt x="3078" y="15368"/>
                    <a:pt x="2305" y="17231"/>
                  </a:cubicBezTo>
                  <a:cubicBezTo>
                    <a:pt x="1943" y="18175"/>
                    <a:pt x="1588" y="19065"/>
                    <a:pt x="1339" y="19928"/>
                  </a:cubicBezTo>
                  <a:cubicBezTo>
                    <a:pt x="1056" y="20780"/>
                    <a:pt x="853" y="21590"/>
                    <a:pt x="682" y="22332"/>
                  </a:cubicBezTo>
                  <a:cubicBezTo>
                    <a:pt x="5" y="25305"/>
                    <a:pt x="0" y="27198"/>
                    <a:pt x="191" y="27222"/>
                  </a:cubicBezTo>
                  <a:cubicBezTo>
                    <a:pt x="194" y="27222"/>
                    <a:pt x="196" y="27223"/>
                    <a:pt x="199" y="27223"/>
                  </a:cubicBezTo>
                  <a:cubicBezTo>
                    <a:pt x="446" y="27223"/>
                    <a:pt x="849" y="25417"/>
                    <a:pt x="1770" y="22639"/>
                  </a:cubicBezTo>
                  <a:cubicBezTo>
                    <a:pt x="2006" y="21938"/>
                    <a:pt x="2264" y="21172"/>
                    <a:pt x="2592" y="20368"/>
                  </a:cubicBezTo>
                  <a:cubicBezTo>
                    <a:pt x="2884" y="19552"/>
                    <a:pt x="3273" y="18711"/>
                    <a:pt x="3658" y="17816"/>
                  </a:cubicBezTo>
                  <a:cubicBezTo>
                    <a:pt x="4479" y="16052"/>
                    <a:pt x="5472" y="14157"/>
                    <a:pt x="6663" y="12255"/>
                  </a:cubicBezTo>
                  <a:cubicBezTo>
                    <a:pt x="7874" y="10366"/>
                    <a:pt x="9166" y="8661"/>
                    <a:pt x="10412" y="7167"/>
                  </a:cubicBezTo>
                  <a:cubicBezTo>
                    <a:pt x="11057" y="6438"/>
                    <a:pt x="11653" y="5727"/>
                    <a:pt x="12265" y="5114"/>
                  </a:cubicBezTo>
                  <a:cubicBezTo>
                    <a:pt x="12854" y="4475"/>
                    <a:pt x="13437" y="3916"/>
                    <a:pt x="13970" y="3403"/>
                  </a:cubicBezTo>
                  <a:cubicBezTo>
                    <a:pt x="16112" y="1364"/>
                    <a:pt x="17582" y="228"/>
                    <a:pt x="17443" y="21"/>
                  </a:cubicBezTo>
                  <a:cubicBezTo>
                    <a:pt x="17434" y="7"/>
                    <a:pt x="17415" y="1"/>
                    <a:pt x="173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5" name="Google Shape;365;p6"/>
            <p:cNvSpPr/>
            <p:nvPr/>
          </p:nvSpPr>
          <p:spPr>
            <a:xfrm>
              <a:off x="6232775" y="2679600"/>
              <a:ext cx="964950" cy="243650"/>
            </a:xfrm>
            <a:custGeom>
              <a:rect b="b" l="l" r="r" t="t"/>
              <a:pathLst>
                <a:path extrusionOk="0" h="9746" w="38598">
                  <a:moveTo>
                    <a:pt x="38587" y="1"/>
                  </a:moveTo>
                  <a:cubicBezTo>
                    <a:pt x="38548" y="1"/>
                    <a:pt x="38180" y="431"/>
                    <a:pt x="37375" y="1007"/>
                  </a:cubicBezTo>
                  <a:cubicBezTo>
                    <a:pt x="36553" y="1602"/>
                    <a:pt x="35238" y="2269"/>
                    <a:pt x="33530" y="2893"/>
                  </a:cubicBezTo>
                  <a:cubicBezTo>
                    <a:pt x="30119" y="4166"/>
                    <a:pt x="25333" y="5750"/>
                    <a:pt x="19916" y="6988"/>
                  </a:cubicBezTo>
                  <a:cubicBezTo>
                    <a:pt x="14501" y="8242"/>
                    <a:pt x="9506" y="8923"/>
                    <a:pt x="5881" y="9264"/>
                  </a:cubicBezTo>
                  <a:cubicBezTo>
                    <a:pt x="4068" y="9438"/>
                    <a:pt x="2597" y="9538"/>
                    <a:pt x="1581" y="9603"/>
                  </a:cubicBezTo>
                  <a:lnTo>
                    <a:pt x="409" y="9680"/>
                  </a:lnTo>
                  <a:cubicBezTo>
                    <a:pt x="141" y="9701"/>
                    <a:pt x="0" y="9718"/>
                    <a:pt x="0" y="9730"/>
                  </a:cubicBezTo>
                  <a:cubicBezTo>
                    <a:pt x="2" y="9741"/>
                    <a:pt x="143" y="9745"/>
                    <a:pt x="411" y="9745"/>
                  </a:cubicBezTo>
                  <a:lnTo>
                    <a:pt x="1585" y="9727"/>
                  </a:lnTo>
                  <a:cubicBezTo>
                    <a:pt x="2606" y="9701"/>
                    <a:pt x="4082" y="9635"/>
                    <a:pt x="5900" y="9489"/>
                  </a:cubicBezTo>
                  <a:cubicBezTo>
                    <a:pt x="9538" y="9206"/>
                    <a:pt x="14557" y="8558"/>
                    <a:pt x="19988" y="7300"/>
                  </a:cubicBezTo>
                  <a:cubicBezTo>
                    <a:pt x="25423" y="6059"/>
                    <a:pt x="30213" y="4436"/>
                    <a:pt x="33610" y="3105"/>
                  </a:cubicBezTo>
                  <a:cubicBezTo>
                    <a:pt x="35316" y="2451"/>
                    <a:pt x="36640" y="1741"/>
                    <a:pt x="37450" y="1107"/>
                  </a:cubicBezTo>
                  <a:cubicBezTo>
                    <a:pt x="37761" y="867"/>
                    <a:pt x="38057" y="604"/>
                    <a:pt x="38329" y="321"/>
                  </a:cubicBezTo>
                  <a:cubicBezTo>
                    <a:pt x="38509" y="120"/>
                    <a:pt x="38597" y="9"/>
                    <a:pt x="38590" y="1"/>
                  </a:cubicBezTo>
                  <a:cubicBezTo>
                    <a:pt x="38589" y="1"/>
                    <a:pt x="38588" y="1"/>
                    <a:pt x="38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6" name="Google Shape;366;p6"/>
            <p:cNvSpPr/>
            <p:nvPr/>
          </p:nvSpPr>
          <p:spPr>
            <a:xfrm>
              <a:off x="4527025" y="3152475"/>
              <a:ext cx="208100" cy="363225"/>
            </a:xfrm>
            <a:custGeom>
              <a:rect b="b" l="l" r="r" t="t"/>
              <a:pathLst>
                <a:path extrusionOk="0" h="14529" w="8324">
                  <a:moveTo>
                    <a:pt x="23" y="0"/>
                  </a:moveTo>
                  <a:cubicBezTo>
                    <a:pt x="22" y="0"/>
                    <a:pt x="22" y="0"/>
                    <a:pt x="22" y="0"/>
                  </a:cubicBezTo>
                  <a:cubicBezTo>
                    <a:pt x="1" y="2"/>
                    <a:pt x="4" y="244"/>
                    <a:pt x="31" y="682"/>
                  </a:cubicBezTo>
                  <a:cubicBezTo>
                    <a:pt x="51" y="1119"/>
                    <a:pt x="131" y="1750"/>
                    <a:pt x="276" y="2522"/>
                  </a:cubicBezTo>
                  <a:cubicBezTo>
                    <a:pt x="417" y="3295"/>
                    <a:pt x="659" y="4201"/>
                    <a:pt x="1000" y="5184"/>
                  </a:cubicBezTo>
                  <a:cubicBezTo>
                    <a:pt x="1757" y="7317"/>
                    <a:pt x="2885" y="9299"/>
                    <a:pt x="4331" y="11038"/>
                  </a:cubicBezTo>
                  <a:cubicBezTo>
                    <a:pt x="5001" y="11833"/>
                    <a:pt x="5657" y="12506"/>
                    <a:pt x="6249" y="13022"/>
                  </a:cubicBezTo>
                  <a:cubicBezTo>
                    <a:pt x="6838" y="13541"/>
                    <a:pt x="7339" y="13932"/>
                    <a:pt x="7707" y="14172"/>
                  </a:cubicBezTo>
                  <a:cubicBezTo>
                    <a:pt x="8044" y="14403"/>
                    <a:pt x="8246" y="14529"/>
                    <a:pt x="8283" y="14529"/>
                  </a:cubicBezTo>
                  <a:cubicBezTo>
                    <a:pt x="8286" y="14529"/>
                    <a:pt x="8287" y="14528"/>
                    <a:pt x="8288" y="14527"/>
                  </a:cubicBezTo>
                  <a:cubicBezTo>
                    <a:pt x="8323" y="14478"/>
                    <a:pt x="7528" y="13924"/>
                    <a:pt x="6400" y="12855"/>
                  </a:cubicBezTo>
                  <a:cubicBezTo>
                    <a:pt x="5834" y="12324"/>
                    <a:pt x="5206" y="11644"/>
                    <a:pt x="4558" y="10852"/>
                  </a:cubicBezTo>
                  <a:cubicBezTo>
                    <a:pt x="3161" y="9119"/>
                    <a:pt x="2052" y="7170"/>
                    <a:pt x="1277" y="5084"/>
                  </a:cubicBezTo>
                  <a:cubicBezTo>
                    <a:pt x="926" y="4121"/>
                    <a:pt x="664" y="3234"/>
                    <a:pt x="497" y="2476"/>
                  </a:cubicBezTo>
                  <a:cubicBezTo>
                    <a:pt x="155" y="966"/>
                    <a:pt x="83" y="0"/>
                    <a:pt x="23" y="0"/>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7" name="Google Shape;367;p6"/>
            <p:cNvSpPr/>
            <p:nvPr/>
          </p:nvSpPr>
          <p:spPr>
            <a:xfrm>
              <a:off x="4648450" y="3269675"/>
              <a:ext cx="32875" cy="30375"/>
            </a:xfrm>
            <a:custGeom>
              <a:rect b="b" l="l" r="r" t="t"/>
              <a:pathLst>
                <a:path extrusionOk="0" h="1215" w="1315">
                  <a:moveTo>
                    <a:pt x="528" y="83"/>
                  </a:moveTo>
                  <a:cubicBezTo>
                    <a:pt x="540" y="129"/>
                    <a:pt x="718" y="105"/>
                    <a:pt x="882" y="275"/>
                  </a:cubicBezTo>
                  <a:cubicBezTo>
                    <a:pt x="961" y="355"/>
                    <a:pt x="1029" y="484"/>
                    <a:pt x="1015" y="605"/>
                  </a:cubicBezTo>
                  <a:cubicBezTo>
                    <a:pt x="1006" y="725"/>
                    <a:pt x="901" y="835"/>
                    <a:pt x="747" y="881"/>
                  </a:cubicBezTo>
                  <a:cubicBezTo>
                    <a:pt x="707" y="891"/>
                    <a:pt x="668" y="896"/>
                    <a:pt x="630" y="896"/>
                  </a:cubicBezTo>
                  <a:cubicBezTo>
                    <a:pt x="521" y="896"/>
                    <a:pt x="427" y="854"/>
                    <a:pt x="376" y="781"/>
                  </a:cubicBezTo>
                  <a:cubicBezTo>
                    <a:pt x="302" y="684"/>
                    <a:pt x="294" y="538"/>
                    <a:pt x="322" y="429"/>
                  </a:cubicBezTo>
                  <a:cubicBezTo>
                    <a:pt x="376" y="198"/>
                    <a:pt x="543" y="128"/>
                    <a:pt x="528" y="84"/>
                  </a:cubicBezTo>
                  <a:cubicBezTo>
                    <a:pt x="528" y="84"/>
                    <a:pt x="528" y="84"/>
                    <a:pt x="528" y="83"/>
                  </a:cubicBezTo>
                  <a:close/>
                  <a:moveTo>
                    <a:pt x="724" y="1"/>
                  </a:moveTo>
                  <a:cubicBezTo>
                    <a:pt x="604" y="1"/>
                    <a:pt x="528" y="51"/>
                    <a:pt x="525" y="75"/>
                  </a:cubicBezTo>
                  <a:lnTo>
                    <a:pt x="525" y="75"/>
                  </a:lnTo>
                  <a:cubicBezTo>
                    <a:pt x="519" y="68"/>
                    <a:pt x="502" y="63"/>
                    <a:pt x="477" y="63"/>
                  </a:cubicBezTo>
                  <a:cubicBezTo>
                    <a:pt x="393" y="63"/>
                    <a:pt x="223" y="122"/>
                    <a:pt x="110" y="349"/>
                  </a:cubicBezTo>
                  <a:cubicBezTo>
                    <a:pt x="40" y="496"/>
                    <a:pt x="1" y="722"/>
                    <a:pt x="129" y="943"/>
                  </a:cubicBezTo>
                  <a:cubicBezTo>
                    <a:pt x="229" y="1118"/>
                    <a:pt x="440" y="1214"/>
                    <a:pt x="648" y="1214"/>
                  </a:cubicBezTo>
                  <a:cubicBezTo>
                    <a:pt x="710" y="1214"/>
                    <a:pt x="773" y="1206"/>
                    <a:pt x="832" y="1188"/>
                  </a:cubicBezTo>
                  <a:cubicBezTo>
                    <a:pt x="1091" y="1124"/>
                    <a:pt x="1315" y="882"/>
                    <a:pt x="1309" y="619"/>
                  </a:cubicBezTo>
                  <a:cubicBezTo>
                    <a:pt x="1307" y="363"/>
                    <a:pt x="1157" y="189"/>
                    <a:pt x="1024" y="98"/>
                  </a:cubicBezTo>
                  <a:cubicBezTo>
                    <a:pt x="910" y="25"/>
                    <a:pt x="806" y="1"/>
                    <a:pt x="724" y="1"/>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8" name="Google Shape;368;p6"/>
            <p:cNvSpPr/>
            <p:nvPr/>
          </p:nvSpPr>
          <p:spPr>
            <a:xfrm>
              <a:off x="4717300" y="3392725"/>
              <a:ext cx="32925" cy="30375"/>
            </a:xfrm>
            <a:custGeom>
              <a:rect b="b" l="l" r="r" t="t"/>
              <a:pathLst>
                <a:path extrusionOk="0" h="1215" w="1317">
                  <a:moveTo>
                    <a:pt x="529" y="84"/>
                  </a:moveTo>
                  <a:lnTo>
                    <a:pt x="529" y="84"/>
                  </a:lnTo>
                  <a:cubicBezTo>
                    <a:pt x="542" y="128"/>
                    <a:pt x="720" y="105"/>
                    <a:pt x="883" y="273"/>
                  </a:cubicBezTo>
                  <a:cubicBezTo>
                    <a:pt x="962" y="354"/>
                    <a:pt x="1030" y="484"/>
                    <a:pt x="1016" y="603"/>
                  </a:cubicBezTo>
                  <a:cubicBezTo>
                    <a:pt x="1007" y="723"/>
                    <a:pt x="903" y="835"/>
                    <a:pt x="748" y="879"/>
                  </a:cubicBezTo>
                  <a:cubicBezTo>
                    <a:pt x="708" y="889"/>
                    <a:pt x="669" y="894"/>
                    <a:pt x="632" y="894"/>
                  </a:cubicBezTo>
                  <a:cubicBezTo>
                    <a:pt x="522" y="894"/>
                    <a:pt x="428" y="852"/>
                    <a:pt x="378" y="779"/>
                  </a:cubicBezTo>
                  <a:cubicBezTo>
                    <a:pt x="303" y="684"/>
                    <a:pt x="296" y="537"/>
                    <a:pt x="322" y="428"/>
                  </a:cubicBezTo>
                  <a:cubicBezTo>
                    <a:pt x="376" y="198"/>
                    <a:pt x="540" y="129"/>
                    <a:pt x="529" y="84"/>
                  </a:cubicBezTo>
                  <a:close/>
                  <a:moveTo>
                    <a:pt x="725" y="0"/>
                  </a:moveTo>
                  <a:cubicBezTo>
                    <a:pt x="607" y="0"/>
                    <a:pt x="531" y="49"/>
                    <a:pt x="527" y="74"/>
                  </a:cubicBezTo>
                  <a:lnTo>
                    <a:pt x="527" y="74"/>
                  </a:lnTo>
                  <a:cubicBezTo>
                    <a:pt x="520" y="67"/>
                    <a:pt x="503" y="62"/>
                    <a:pt x="479" y="62"/>
                  </a:cubicBezTo>
                  <a:cubicBezTo>
                    <a:pt x="395" y="62"/>
                    <a:pt x="225" y="120"/>
                    <a:pt x="111" y="348"/>
                  </a:cubicBezTo>
                  <a:cubicBezTo>
                    <a:pt x="41" y="494"/>
                    <a:pt x="1" y="720"/>
                    <a:pt x="131" y="941"/>
                  </a:cubicBezTo>
                  <a:cubicBezTo>
                    <a:pt x="231" y="1117"/>
                    <a:pt x="442" y="1214"/>
                    <a:pt x="650" y="1214"/>
                  </a:cubicBezTo>
                  <a:cubicBezTo>
                    <a:pt x="712" y="1214"/>
                    <a:pt x="774" y="1206"/>
                    <a:pt x="833" y="1188"/>
                  </a:cubicBezTo>
                  <a:cubicBezTo>
                    <a:pt x="1092" y="1123"/>
                    <a:pt x="1316" y="880"/>
                    <a:pt x="1310" y="617"/>
                  </a:cubicBezTo>
                  <a:cubicBezTo>
                    <a:pt x="1309" y="361"/>
                    <a:pt x="1159" y="189"/>
                    <a:pt x="1024" y="96"/>
                  </a:cubicBezTo>
                  <a:cubicBezTo>
                    <a:pt x="910" y="24"/>
                    <a:pt x="807" y="0"/>
                    <a:pt x="725" y="0"/>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69" name="Google Shape;369;p6"/>
            <p:cNvSpPr/>
            <p:nvPr/>
          </p:nvSpPr>
          <p:spPr>
            <a:xfrm>
              <a:off x="2657425" y="2729400"/>
              <a:ext cx="1275900" cy="182050"/>
            </a:xfrm>
            <a:custGeom>
              <a:rect b="b" l="l" r="r" t="t"/>
              <a:pathLst>
                <a:path extrusionOk="0" h="7282" w="51036">
                  <a:moveTo>
                    <a:pt x="50509" y="0"/>
                  </a:moveTo>
                  <a:lnTo>
                    <a:pt x="49004" y="9"/>
                  </a:lnTo>
                  <a:cubicBezTo>
                    <a:pt x="47696" y="20"/>
                    <a:pt x="45803" y="76"/>
                    <a:pt x="43467" y="187"/>
                  </a:cubicBezTo>
                  <a:cubicBezTo>
                    <a:pt x="38795" y="405"/>
                    <a:pt x="32344" y="918"/>
                    <a:pt x="25272" y="1920"/>
                  </a:cubicBezTo>
                  <a:cubicBezTo>
                    <a:pt x="18202" y="2930"/>
                    <a:pt x="11866" y="4235"/>
                    <a:pt x="7318" y="5329"/>
                  </a:cubicBezTo>
                  <a:cubicBezTo>
                    <a:pt x="5043" y="5874"/>
                    <a:pt x="3211" y="6348"/>
                    <a:pt x="1952" y="6704"/>
                  </a:cubicBezTo>
                  <a:lnTo>
                    <a:pt x="503" y="7116"/>
                  </a:lnTo>
                  <a:cubicBezTo>
                    <a:pt x="173" y="7213"/>
                    <a:pt x="0" y="7269"/>
                    <a:pt x="3" y="7279"/>
                  </a:cubicBezTo>
                  <a:cubicBezTo>
                    <a:pt x="3" y="7281"/>
                    <a:pt x="6" y="7281"/>
                    <a:pt x="11" y="7281"/>
                  </a:cubicBezTo>
                  <a:cubicBezTo>
                    <a:pt x="50" y="7281"/>
                    <a:pt x="223" y="7246"/>
                    <a:pt x="519" y="7178"/>
                  </a:cubicBezTo>
                  <a:lnTo>
                    <a:pt x="1983" y="6824"/>
                  </a:lnTo>
                  <a:cubicBezTo>
                    <a:pt x="3250" y="6506"/>
                    <a:pt x="5091" y="6067"/>
                    <a:pt x="7370" y="5550"/>
                  </a:cubicBezTo>
                  <a:cubicBezTo>
                    <a:pt x="11925" y="4513"/>
                    <a:pt x="18260" y="3246"/>
                    <a:pt x="25316" y="2238"/>
                  </a:cubicBezTo>
                  <a:cubicBezTo>
                    <a:pt x="32377" y="1237"/>
                    <a:pt x="38815" y="688"/>
                    <a:pt x="43479" y="414"/>
                  </a:cubicBezTo>
                  <a:cubicBezTo>
                    <a:pt x="45811" y="274"/>
                    <a:pt x="47702" y="182"/>
                    <a:pt x="49007" y="135"/>
                  </a:cubicBezTo>
                  <a:lnTo>
                    <a:pt x="50510" y="65"/>
                  </a:lnTo>
                  <a:cubicBezTo>
                    <a:pt x="50854" y="46"/>
                    <a:pt x="51035" y="31"/>
                    <a:pt x="51034" y="20"/>
                  </a:cubicBezTo>
                  <a:cubicBezTo>
                    <a:pt x="51034" y="8"/>
                    <a:pt x="50854" y="2"/>
                    <a:pt x="505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0" name="Google Shape;370;p6"/>
            <p:cNvSpPr/>
            <p:nvPr/>
          </p:nvSpPr>
          <p:spPr>
            <a:xfrm>
              <a:off x="5589500" y="2730400"/>
              <a:ext cx="503625" cy="301400"/>
            </a:xfrm>
            <a:custGeom>
              <a:rect b="b" l="l" r="r" t="t"/>
              <a:pathLst>
                <a:path extrusionOk="0" h="12056" w="20145">
                  <a:moveTo>
                    <a:pt x="17" y="1"/>
                  </a:moveTo>
                  <a:cubicBezTo>
                    <a:pt x="13" y="1"/>
                    <a:pt x="11" y="1"/>
                    <a:pt x="11" y="3"/>
                  </a:cubicBezTo>
                  <a:cubicBezTo>
                    <a:pt x="0" y="22"/>
                    <a:pt x="285" y="189"/>
                    <a:pt x="807" y="470"/>
                  </a:cubicBezTo>
                  <a:lnTo>
                    <a:pt x="3022" y="1663"/>
                  </a:lnTo>
                  <a:cubicBezTo>
                    <a:pt x="4890" y="2672"/>
                    <a:pt x="7456" y="4093"/>
                    <a:pt x="10234" y="5757"/>
                  </a:cubicBezTo>
                  <a:cubicBezTo>
                    <a:pt x="13011" y="7423"/>
                    <a:pt x="15476" y="9011"/>
                    <a:pt x="17247" y="10182"/>
                  </a:cubicBezTo>
                  <a:lnTo>
                    <a:pt x="19342" y="11572"/>
                  </a:lnTo>
                  <a:cubicBezTo>
                    <a:pt x="19815" y="11884"/>
                    <a:pt x="20092" y="12055"/>
                    <a:pt x="20128" y="12055"/>
                  </a:cubicBezTo>
                  <a:cubicBezTo>
                    <a:pt x="20129" y="12055"/>
                    <a:pt x="20131" y="12055"/>
                    <a:pt x="20131" y="12054"/>
                  </a:cubicBezTo>
                  <a:cubicBezTo>
                    <a:pt x="20145" y="12036"/>
                    <a:pt x="19887" y="11831"/>
                    <a:pt x="19415" y="11471"/>
                  </a:cubicBezTo>
                  <a:cubicBezTo>
                    <a:pt x="18941" y="11109"/>
                    <a:pt x="18245" y="10605"/>
                    <a:pt x="17374" y="9995"/>
                  </a:cubicBezTo>
                  <a:cubicBezTo>
                    <a:pt x="15633" y="8773"/>
                    <a:pt x="13185" y="7150"/>
                    <a:pt x="10398" y="5483"/>
                  </a:cubicBezTo>
                  <a:cubicBezTo>
                    <a:pt x="7612" y="3815"/>
                    <a:pt x="5025" y="2420"/>
                    <a:pt x="3126" y="1462"/>
                  </a:cubicBezTo>
                  <a:cubicBezTo>
                    <a:pt x="2179" y="982"/>
                    <a:pt x="1404" y="608"/>
                    <a:pt x="863" y="360"/>
                  </a:cubicBezTo>
                  <a:cubicBezTo>
                    <a:pt x="359" y="127"/>
                    <a:pt x="62" y="1"/>
                    <a:pt x="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1" name="Google Shape;371;p6"/>
            <p:cNvSpPr/>
            <p:nvPr/>
          </p:nvSpPr>
          <p:spPr>
            <a:xfrm>
              <a:off x="5652425" y="2825175"/>
              <a:ext cx="41400" cy="39525"/>
            </a:xfrm>
            <a:custGeom>
              <a:rect b="b" l="l" r="r" t="t"/>
              <a:pathLst>
                <a:path extrusionOk="0" h="1581" w="1656">
                  <a:moveTo>
                    <a:pt x="879" y="0"/>
                  </a:moveTo>
                  <a:cubicBezTo>
                    <a:pt x="739" y="0"/>
                    <a:pt x="656" y="55"/>
                    <a:pt x="672" y="72"/>
                  </a:cubicBezTo>
                  <a:cubicBezTo>
                    <a:pt x="676" y="122"/>
                    <a:pt x="912" y="90"/>
                    <a:pt x="1139" y="313"/>
                  </a:cubicBezTo>
                  <a:cubicBezTo>
                    <a:pt x="1247" y="419"/>
                    <a:pt x="1347" y="587"/>
                    <a:pt x="1339" y="767"/>
                  </a:cubicBezTo>
                  <a:cubicBezTo>
                    <a:pt x="1339" y="943"/>
                    <a:pt x="1207" y="1124"/>
                    <a:pt x="1005" y="1212"/>
                  </a:cubicBezTo>
                  <a:cubicBezTo>
                    <a:pt x="922" y="1248"/>
                    <a:pt x="836" y="1266"/>
                    <a:pt x="754" y="1266"/>
                  </a:cubicBezTo>
                  <a:cubicBezTo>
                    <a:pt x="636" y="1266"/>
                    <a:pt x="527" y="1229"/>
                    <a:pt x="450" y="1159"/>
                  </a:cubicBezTo>
                  <a:cubicBezTo>
                    <a:pt x="314" y="1043"/>
                    <a:pt x="257" y="856"/>
                    <a:pt x="251" y="705"/>
                  </a:cubicBezTo>
                  <a:cubicBezTo>
                    <a:pt x="240" y="387"/>
                    <a:pt x="423" y="234"/>
                    <a:pt x="390" y="198"/>
                  </a:cubicBezTo>
                  <a:cubicBezTo>
                    <a:pt x="389" y="193"/>
                    <a:pt x="384" y="190"/>
                    <a:pt x="375" y="190"/>
                  </a:cubicBezTo>
                  <a:cubicBezTo>
                    <a:pt x="313" y="190"/>
                    <a:pt x="79" y="320"/>
                    <a:pt x="25" y="691"/>
                  </a:cubicBezTo>
                  <a:cubicBezTo>
                    <a:pt x="1" y="890"/>
                    <a:pt x="39" y="1161"/>
                    <a:pt x="251" y="1374"/>
                  </a:cubicBezTo>
                  <a:cubicBezTo>
                    <a:pt x="383" y="1512"/>
                    <a:pt x="578" y="1581"/>
                    <a:pt x="779" y="1581"/>
                  </a:cubicBezTo>
                  <a:cubicBezTo>
                    <a:pt x="900" y="1581"/>
                    <a:pt x="1023" y="1555"/>
                    <a:pt x="1135" y="1504"/>
                  </a:cubicBezTo>
                  <a:cubicBezTo>
                    <a:pt x="1433" y="1379"/>
                    <a:pt x="1656" y="1070"/>
                    <a:pt x="1634" y="764"/>
                  </a:cubicBezTo>
                  <a:cubicBezTo>
                    <a:pt x="1619" y="463"/>
                    <a:pt x="1445" y="252"/>
                    <a:pt x="1282" y="137"/>
                  </a:cubicBezTo>
                  <a:cubicBezTo>
                    <a:pt x="1127" y="32"/>
                    <a:pt x="987"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2" name="Google Shape;372;p6"/>
            <p:cNvSpPr/>
            <p:nvPr/>
          </p:nvSpPr>
          <p:spPr>
            <a:xfrm>
              <a:off x="3663700" y="2765625"/>
              <a:ext cx="41400" cy="39550"/>
            </a:xfrm>
            <a:custGeom>
              <a:rect b="b" l="l" r="r" t="t"/>
              <a:pathLst>
                <a:path extrusionOk="0" h="1582" w="1656">
                  <a:moveTo>
                    <a:pt x="880" y="1"/>
                  </a:moveTo>
                  <a:cubicBezTo>
                    <a:pt x="739" y="1"/>
                    <a:pt x="656" y="56"/>
                    <a:pt x="671" y="73"/>
                  </a:cubicBezTo>
                  <a:cubicBezTo>
                    <a:pt x="676" y="123"/>
                    <a:pt x="912" y="89"/>
                    <a:pt x="1139" y="312"/>
                  </a:cubicBezTo>
                  <a:cubicBezTo>
                    <a:pt x="1247" y="420"/>
                    <a:pt x="1346" y="588"/>
                    <a:pt x="1339" y="766"/>
                  </a:cubicBezTo>
                  <a:cubicBezTo>
                    <a:pt x="1339" y="943"/>
                    <a:pt x="1207" y="1123"/>
                    <a:pt x="1004" y="1211"/>
                  </a:cubicBezTo>
                  <a:cubicBezTo>
                    <a:pt x="921" y="1248"/>
                    <a:pt x="835" y="1266"/>
                    <a:pt x="753" y="1266"/>
                  </a:cubicBezTo>
                  <a:cubicBezTo>
                    <a:pt x="635" y="1266"/>
                    <a:pt x="527" y="1229"/>
                    <a:pt x="450" y="1158"/>
                  </a:cubicBezTo>
                  <a:cubicBezTo>
                    <a:pt x="314" y="1043"/>
                    <a:pt x="256" y="856"/>
                    <a:pt x="250" y="704"/>
                  </a:cubicBezTo>
                  <a:cubicBezTo>
                    <a:pt x="240" y="386"/>
                    <a:pt x="423" y="235"/>
                    <a:pt x="390" y="197"/>
                  </a:cubicBezTo>
                  <a:cubicBezTo>
                    <a:pt x="389" y="192"/>
                    <a:pt x="384" y="189"/>
                    <a:pt x="375" y="189"/>
                  </a:cubicBezTo>
                  <a:cubicBezTo>
                    <a:pt x="314" y="189"/>
                    <a:pt x="79" y="318"/>
                    <a:pt x="25" y="692"/>
                  </a:cubicBezTo>
                  <a:cubicBezTo>
                    <a:pt x="1" y="890"/>
                    <a:pt x="38" y="1161"/>
                    <a:pt x="250" y="1375"/>
                  </a:cubicBezTo>
                  <a:cubicBezTo>
                    <a:pt x="382" y="1512"/>
                    <a:pt x="578" y="1581"/>
                    <a:pt x="778" y="1581"/>
                  </a:cubicBezTo>
                  <a:cubicBezTo>
                    <a:pt x="900" y="1581"/>
                    <a:pt x="1023" y="1556"/>
                    <a:pt x="1135" y="1505"/>
                  </a:cubicBezTo>
                  <a:cubicBezTo>
                    <a:pt x="1433" y="1378"/>
                    <a:pt x="1655" y="1071"/>
                    <a:pt x="1634" y="765"/>
                  </a:cubicBezTo>
                  <a:cubicBezTo>
                    <a:pt x="1619" y="463"/>
                    <a:pt x="1445" y="253"/>
                    <a:pt x="1281"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3" name="Google Shape;373;p6"/>
            <p:cNvSpPr/>
            <p:nvPr/>
          </p:nvSpPr>
          <p:spPr>
            <a:xfrm>
              <a:off x="3296825" y="2811875"/>
              <a:ext cx="41400" cy="39525"/>
            </a:xfrm>
            <a:custGeom>
              <a:rect b="b" l="l" r="r" t="t"/>
              <a:pathLst>
                <a:path extrusionOk="0" h="1581" w="1656">
                  <a:moveTo>
                    <a:pt x="880" y="1"/>
                  </a:moveTo>
                  <a:cubicBezTo>
                    <a:pt x="740" y="1"/>
                    <a:pt x="656" y="56"/>
                    <a:pt x="671" y="73"/>
                  </a:cubicBezTo>
                  <a:cubicBezTo>
                    <a:pt x="676" y="121"/>
                    <a:pt x="912" y="90"/>
                    <a:pt x="1139" y="312"/>
                  </a:cubicBezTo>
                  <a:cubicBezTo>
                    <a:pt x="1247" y="418"/>
                    <a:pt x="1347" y="588"/>
                    <a:pt x="1339" y="766"/>
                  </a:cubicBezTo>
                  <a:cubicBezTo>
                    <a:pt x="1339" y="942"/>
                    <a:pt x="1207" y="1124"/>
                    <a:pt x="1005" y="1211"/>
                  </a:cubicBezTo>
                  <a:cubicBezTo>
                    <a:pt x="922" y="1247"/>
                    <a:pt x="836" y="1265"/>
                    <a:pt x="755" y="1265"/>
                  </a:cubicBezTo>
                  <a:cubicBezTo>
                    <a:pt x="637" y="1265"/>
                    <a:pt x="527" y="1228"/>
                    <a:pt x="450" y="1158"/>
                  </a:cubicBezTo>
                  <a:cubicBezTo>
                    <a:pt x="314" y="1043"/>
                    <a:pt x="257" y="856"/>
                    <a:pt x="251" y="704"/>
                  </a:cubicBezTo>
                  <a:cubicBezTo>
                    <a:pt x="240" y="386"/>
                    <a:pt x="423" y="235"/>
                    <a:pt x="390" y="197"/>
                  </a:cubicBezTo>
                  <a:cubicBezTo>
                    <a:pt x="389" y="192"/>
                    <a:pt x="384" y="189"/>
                    <a:pt x="375" y="189"/>
                  </a:cubicBezTo>
                  <a:cubicBezTo>
                    <a:pt x="313" y="189"/>
                    <a:pt x="79" y="319"/>
                    <a:pt x="25" y="691"/>
                  </a:cubicBezTo>
                  <a:cubicBezTo>
                    <a:pt x="1" y="889"/>
                    <a:pt x="39" y="1161"/>
                    <a:pt x="251" y="1375"/>
                  </a:cubicBezTo>
                  <a:cubicBezTo>
                    <a:pt x="382" y="1512"/>
                    <a:pt x="577" y="1581"/>
                    <a:pt x="777" y="1581"/>
                  </a:cubicBezTo>
                  <a:cubicBezTo>
                    <a:pt x="899" y="1581"/>
                    <a:pt x="1023" y="1555"/>
                    <a:pt x="1135" y="1504"/>
                  </a:cubicBezTo>
                  <a:cubicBezTo>
                    <a:pt x="1433" y="1378"/>
                    <a:pt x="1656" y="1069"/>
                    <a:pt x="1634" y="763"/>
                  </a:cubicBezTo>
                  <a:cubicBezTo>
                    <a:pt x="1619" y="463"/>
                    <a:pt x="1445" y="253"/>
                    <a:pt x="1282"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4" name="Google Shape;374;p6"/>
            <p:cNvSpPr/>
            <p:nvPr/>
          </p:nvSpPr>
          <p:spPr>
            <a:xfrm>
              <a:off x="2878500" y="2876525"/>
              <a:ext cx="41350" cy="39550"/>
            </a:xfrm>
            <a:custGeom>
              <a:rect b="b" l="l" r="r" t="t"/>
              <a:pathLst>
                <a:path extrusionOk="0" h="1582" w="1654">
                  <a:moveTo>
                    <a:pt x="880" y="1"/>
                  </a:moveTo>
                  <a:cubicBezTo>
                    <a:pt x="739" y="1"/>
                    <a:pt x="655" y="55"/>
                    <a:pt x="669" y="73"/>
                  </a:cubicBezTo>
                  <a:cubicBezTo>
                    <a:pt x="675" y="123"/>
                    <a:pt x="910" y="89"/>
                    <a:pt x="1137" y="312"/>
                  </a:cubicBezTo>
                  <a:cubicBezTo>
                    <a:pt x="1246" y="419"/>
                    <a:pt x="1344" y="587"/>
                    <a:pt x="1338" y="766"/>
                  </a:cubicBezTo>
                  <a:cubicBezTo>
                    <a:pt x="1338" y="943"/>
                    <a:pt x="1207" y="1123"/>
                    <a:pt x="1004" y="1211"/>
                  </a:cubicBezTo>
                  <a:cubicBezTo>
                    <a:pt x="921" y="1248"/>
                    <a:pt x="834" y="1266"/>
                    <a:pt x="753" y="1266"/>
                  </a:cubicBezTo>
                  <a:cubicBezTo>
                    <a:pt x="635" y="1266"/>
                    <a:pt x="527" y="1229"/>
                    <a:pt x="450" y="1158"/>
                  </a:cubicBezTo>
                  <a:cubicBezTo>
                    <a:pt x="313" y="1043"/>
                    <a:pt x="256" y="855"/>
                    <a:pt x="250" y="704"/>
                  </a:cubicBezTo>
                  <a:cubicBezTo>
                    <a:pt x="239" y="386"/>
                    <a:pt x="421" y="235"/>
                    <a:pt x="389" y="197"/>
                  </a:cubicBezTo>
                  <a:cubicBezTo>
                    <a:pt x="388" y="192"/>
                    <a:pt x="383" y="189"/>
                    <a:pt x="374" y="189"/>
                  </a:cubicBezTo>
                  <a:cubicBezTo>
                    <a:pt x="313" y="189"/>
                    <a:pt x="79" y="318"/>
                    <a:pt x="24" y="692"/>
                  </a:cubicBezTo>
                  <a:cubicBezTo>
                    <a:pt x="0" y="890"/>
                    <a:pt x="36" y="1161"/>
                    <a:pt x="248" y="1375"/>
                  </a:cubicBezTo>
                  <a:cubicBezTo>
                    <a:pt x="381" y="1512"/>
                    <a:pt x="577" y="1581"/>
                    <a:pt x="777" y="1581"/>
                  </a:cubicBezTo>
                  <a:cubicBezTo>
                    <a:pt x="899" y="1581"/>
                    <a:pt x="1022" y="1556"/>
                    <a:pt x="1132" y="1505"/>
                  </a:cubicBezTo>
                  <a:cubicBezTo>
                    <a:pt x="1431" y="1378"/>
                    <a:pt x="1653" y="1070"/>
                    <a:pt x="1634" y="765"/>
                  </a:cubicBezTo>
                  <a:cubicBezTo>
                    <a:pt x="1618" y="463"/>
                    <a:pt x="1443" y="253"/>
                    <a:pt x="1281"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5" name="Google Shape;375;p6"/>
            <p:cNvSpPr/>
            <p:nvPr/>
          </p:nvSpPr>
          <p:spPr>
            <a:xfrm>
              <a:off x="5819950" y="2938250"/>
              <a:ext cx="41350" cy="39500"/>
            </a:xfrm>
            <a:custGeom>
              <a:rect b="b" l="l" r="r" t="t"/>
              <a:pathLst>
                <a:path extrusionOk="0" h="1580" w="1654">
                  <a:moveTo>
                    <a:pt x="879" y="0"/>
                  </a:moveTo>
                  <a:cubicBezTo>
                    <a:pt x="739" y="0"/>
                    <a:pt x="655" y="55"/>
                    <a:pt x="670" y="73"/>
                  </a:cubicBezTo>
                  <a:cubicBezTo>
                    <a:pt x="676" y="121"/>
                    <a:pt x="912" y="90"/>
                    <a:pt x="1139" y="312"/>
                  </a:cubicBezTo>
                  <a:cubicBezTo>
                    <a:pt x="1247" y="418"/>
                    <a:pt x="1345" y="586"/>
                    <a:pt x="1339" y="766"/>
                  </a:cubicBezTo>
                  <a:cubicBezTo>
                    <a:pt x="1339" y="942"/>
                    <a:pt x="1207" y="1124"/>
                    <a:pt x="1004" y="1211"/>
                  </a:cubicBezTo>
                  <a:cubicBezTo>
                    <a:pt x="921" y="1247"/>
                    <a:pt x="836" y="1265"/>
                    <a:pt x="754" y="1265"/>
                  </a:cubicBezTo>
                  <a:cubicBezTo>
                    <a:pt x="636" y="1265"/>
                    <a:pt x="527" y="1228"/>
                    <a:pt x="450" y="1158"/>
                  </a:cubicBezTo>
                  <a:cubicBezTo>
                    <a:pt x="314" y="1042"/>
                    <a:pt x="256" y="856"/>
                    <a:pt x="250" y="704"/>
                  </a:cubicBezTo>
                  <a:cubicBezTo>
                    <a:pt x="240" y="386"/>
                    <a:pt x="421" y="233"/>
                    <a:pt x="390" y="197"/>
                  </a:cubicBezTo>
                  <a:cubicBezTo>
                    <a:pt x="389" y="192"/>
                    <a:pt x="383" y="189"/>
                    <a:pt x="374" y="189"/>
                  </a:cubicBezTo>
                  <a:cubicBezTo>
                    <a:pt x="312" y="189"/>
                    <a:pt x="79" y="319"/>
                    <a:pt x="25" y="691"/>
                  </a:cubicBezTo>
                  <a:cubicBezTo>
                    <a:pt x="1" y="889"/>
                    <a:pt x="37" y="1160"/>
                    <a:pt x="249" y="1373"/>
                  </a:cubicBezTo>
                  <a:cubicBezTo>
                    <a:pt x="382" y="1511"/>
                    <a:pt x="578" y="1580"/>
                    <a:pt x="778" y="1580"/>
                  </a:cubicBezTo>
                  <a:cubicBezTo>
                    <a:pt x="899" y="1580"/>
                    <a:pt x="1022" y="1555"/>
                    <a:pt x="1133" y="1504"/>
                  </a:cubicBezTo>
                  <a:cubicBezTo>
                    <a:pt x="1431" y="1378"/>
                    <a:pt x="1654" y="1069"/>
                    <a:pt x="1634" y="763"/>
                  </a:cubicBezTo>
                  <a:cubicBezTo>
                    <a:pt x="1619" y="462"/>
                    <a:pt x="1443" y="252"/>
                    <a:pt x="1281" y="137"/>
                  </a:cubicBezTo>
                  <a:cubicBezTo>
                    <a:pt x="1127" y="32"/>
                    <a:pt x="986"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6" name="Google Shape;376;p6"/>
            <p:cNvSpPr/>
            <p:nvPr/>
          </p:nvSpPr>
          <p:spPr>
            <a:xfrm>
              <a:off x="4659550" y="1628450"/>
              <a:ext cx="690200" cy="1198525"/>
            </a:xfrm>
            <a:custGeom>
              <a:rect b="b" l="l" r="r" t="t"/>
              <a:pathLst>
                <a:path extrusionOk="0" h="47941" w="27608">
                  <a:moveTo>
                    <a:pt x="12964" y="0"/>
                  </a:moveTo>
                  <a:cubicBezTo>
                    <a:pt x="6943" y="0"/>
                    <a:pt x="1482" y="4208"/>
                    <a:pt x="295" y="10506"/>
                  </a:cubicBezTo>
                  <a:cubicBezTo>
                    <a:pt x="274" y="10616"/>
                    <a:pt x="253" y="10728"/>
                    <a:pt x="235" y="10842"/>
                  </a:cubicBezTo>
                  <a:cubicBezTo>
                    <a:pt x="20" y="12080"/>
                    <a:pt x="0" y="13346"/>
                    <a:pt x="208" y="14586"/>
                  </a:cubicBezTo>
                  <a:cubicBezTo>
                    <a:pt x="482" y="16228"/>
                    <a:pt x="1127" y="18637"/>
                    <a:pt x="2641" y="21091"/>
                  </a:cubicBezTo>
                  <a:cubicBezTo>
                    <a:pt x="6164" y="26802"/>
                    <a:pt x="8050" y="26987"/>
                    <a:pt x="8397" y="30246"/>
                  </a:cubicBezTo>
                  <a:cubicBezTo>
                    <a:pt x="8743" y="33506"/>
                    <a:pt x="9229" y="34199"/>
                    <a:pt x="7564" y="35586"/>
                  </a:cubicBezTo>
                  <a:cubicBezTo>
                    <a:pt x="7564" y="35586"/>
                    <a:pt x="5275" y="35725"/>
                    <a:pt x="4027" y="36487"/>
                  </a:cubicBezTo>
                  <a:cubicBezTo>
                    <a:pt x="2778" y="37250"/>
                    <a:pt x="1738" y="37805"/>
                    <a:pt x="1599" y="41619"/>
                  </a:cubicBezTo>
                  <a:cubicBezTo>
                    <a:pt x="1461" y="45434"/>
                    <a:pt x="1299" y="47781"/>
                    <a:pt x="1299" y="47781"/>
                  </a:cubicBezTo>
                  <a:cubicBezTo>
                    <a:pt x="3444" y="47885"/>
                    <a:pt x="5567" y="47941"/>
                    <a:pt x="7666" y="47941"/>
                  </a:cubicBezTo>
                  <a:cubicBezTo>
                    <a:pt x="12327" y="47941"/>
                    <a:pt x="16866" y="47663"/>
                    <a:pt x="21241" y="47012"/>
                  </a:cubicBezTo>
                  <a:lnTo>
                    <a:pt x="20463" y="37389"/>
                  </a:lnTo>
                  <a:cubicBezTo>
                    <a:pt x="20463" y="37389"/>
                    <a:pt x="20047" y="35863"/>
                    <a:pt x="18520" y="35586"/>
                  </a:cubicBezTo>
                  <a:cubicBezTo>
                    <a:pt x="16996" y="35309"/>
                    <a:pt x="14637" y="35377"/>
                    <a:pt x="14499" y="34544"/>
                  </a:cubicBezTo>
                  <a:cubicBezTo>
                    <a:pt x="14360" y="33712"/>
                    <a:pt x="14707" y="33435"/>
                    <a:pt x="14707" y="33435"/>
                  </a:cubicBezTo>
                  <a:cubicBezTo>
                    <a:pt x="14707" y="33435"/>
                    <a:pt x="16176" y="34022"/>
                    <a:pt x="17671" y="34022"/>
                  </a:cubicBezTo>
                  <a:cubicBezTo>
                    <a:pt x="18230" y="34022"/>
                    <a:pt x="18794" y="33940"/>
                    <a:pt x="19285" y="33713"/>
                  </a:cubicBezTo>
                  <a:cubicBezTo>
                    <a:pt x="21088" y="32880"/>
                    <a:pt x="23099" y="31771"/>
                    <a:pt x="23445" y="30384"/>
                  </a:cubicBezTo>
                  <a:cubicBezTo>
                    <a:pt x="23792" y="28997"/>
                    <a:pt x="24876" y="24281"/>
                    <a:pt x="24646" y="24072"/>
                  </a:cubicBezTo>
                  <a:cubicBezTo>
                    <a:pt x="24416" y="23865"/>
                    <a:pt x="27357" y="21508"/>
                    <a:pt x="27482" y="16104"/>
                  </a:cubicBezTo>
                  <a:cubicBezTo>
                    <a:pt x="27607" y="10701"/>
                    <a:pt x="23999" y="3475"/>
                    <a:pt x="19215" y="1464"/>
                  </a:cubicBezTo>
                  <a:cubicBezTo>
                    <a:pt x="18498" y="1163"/>
                    <a:pt x="17786" y="901"/>
                    <a:pt x="17094" y="671"/>
                  </a:cubicBezTo>
                  <a:cubicBezTo>
                    <a:pt x="15718" y="216"/>
                    <a:pt x="14327" y="0"/>
                    <a:pt x="129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7" name="Google Shape;377;p6"/>
            <p:cNvSpPr/>
            <p:nvPr/>
          </p:nvSpPr>
          <p:spPr>
            <a:xfrm>
              <a:off x="4821225" y="1942625"/>
              <a:ext cx="288525" cy="230450"/>
            </a:xfrm>
            <a:custGeom>
              <a:rect b="b" l="l" r="r" t="t"/>
              <a:pathLst>
                <a:path extrusionOk="0" h="9218" w="11541">
                  <a:moveTo>
                    <a:pt x="4529" y="1"/>
                  </a:moveTo>
                  <a:cubicBezTo>
                    <a:pt x="2989" y="1"/>
                    <a:pt x="1768" y="372"/>
                    <a:pt x="1768" y="372"/>
                  </a:cubicBezTo>
                  <a:cubicBezTo>
                    <a:pt x="0" y="8363"/>
                    <a:pt x="6430" y="9217"/>
                    <a:pt x="9260" y="9217"/>
                  </a:cubicBezTo>
                  <a:cubicBezTo>
                    <a:pt x="10030" y="9217"/>
                    <a:pt x="10533" y="9154"/>
                    <a:pt x="10533" y="9154"/>
                  </a:cubicBezTo>
                  <a:cubicBezTo>
                    <a:pt x="11541" y="1345"/>
                    <a:pt x="7459" y="1"/>
                    <a:pt x="452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8" name="Google Shape;378;p6"/>
            <p:cNvSpPr/>
            <p:nvPr/>
          </p:nvSpPr>
          <p:spPr>
            <a:xfrm>
              <a:off x="5097125" y="1930225"/>
              <a:ext cx="283550" cy="234825"/>
            </a:xfrm>
            <a:custGeom>
              <a:rect b="b" l="l" r="r" t="t"/>
              <a:pathLst>
                <a:path extrusionOk="0" h="9393" w="11342">
                  <a:moveTo>
                    <a:pt x="6201" y="0"/>
                  </a:moveTo>
                  <a:cubicBezTo>
                    <a:pt x="0" y="0"/>
                    <a:pt x="3936" y="9393"/>
                    <a:pt x="3936" y="9393"/>
                  </a:cubicBezTo>
                  <a:cubicBezTo>
                    <a:pt x="11341" y="7568"/>
                    <a:pt x="7208" y="73"/>
                    <a:pt x="7208" y="73"/>
                  </a:cubicBezTo>
                  <a:cubicBezTo>
                    <a:pt x="6846" y="24"/>
                    <a:pt x="6511" y="0"/>
                    <a:pt x="62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9" name="Google Shape;379;p6"/>
            <p:cNvSpPr/>
            <p:nvPr/>
          </p:nvSpPr>
          <p:spPr>
            <a:xfrm>
              <a:off x="5281975" y="2316925"/>
              <a:ext cx="311275" cy="266550"/>
            </a:xfrm>
            <a:custGeom>
              <a:rect b="b" l="l" r="r" t="t"/>
              <a:pathLst>
                <a:path extrusionOk="0" h="10662" w="12451">
                  <a:moveTo>
                    <a:pt x="5379" y="0"/>
                  </a:moveTo>
                  <a:cubicBezTo>
                    <a:pt x="4082" y="388"/>
                    <a:pt x="4912" y="2309"/>
                    <a:pt x="4912" y="2309"/>
                  </a:cubicBezTo>
                  <a:cubicBezTo>
                    <a:pt x="4993" y="3414"/>
                    <a:pt x="4875" y="5058"/>
                    <a:pt x="4052" y="5732"/>
                  </a:cubicBezTo>
                  <a:cubicBezTo>
                    <a:pt x="3802" y="5936"/>
                    <a:pt x="3557" y="6007"/>
                    <a:pt x="3335" y="6007"/>
                  </a:cubicBezTo>
                  <a:cubicBezTo>
                    <a:pt x="2826" y="6007"/>
                    <a:pt x="2447" y="5631"/>
                    <a:pt x="2447" y="5631"/>
                  </a:cubicBezTo>
                  <a:cubicBezTo>
                    <a:pt x="1840" y="5050"/>
                    <a:pt x="1337" y="4879"/>
                    <a:pt x="955" y="4879"/>
                  </a:cubicBezTo>
                  <a:cubicBezTo>
                    <a:pt x="407" y="4879"/>
                    <a:pt x="108" y="5229"/>
                    <a:pt x="108" y="5229"/>
                  </a:cubicBezTo>
                  <a:cubicBezTo>
                    <a:pt x="0" y="6391"/>
                    <a:pt x="2082" y="6445"/>
                    <a:pt x="2082" y="6445"/>
                  </a:cubicBezTo>
                  <a:cubicBezTo>
                    <a:pt x="2082" y="6445"/>
                    <a:pt x="2103" y="6419"/>
                    <a:pt x="2161" y="6419"/>
                  </a:cubicBezTo>
                  <a:cubicBezTo>
                    <a:pt x="2281" y="6419"/>
                    <a:pt x="2555" y="6529"/>
                    <a:pt x="3119" y="7196"/>
                  </a:cubicBezTo>
                  <a:cubicBezTo>
                    <a:pt x="3959" y="8189"/>
                    <a:pt x="4363" y="10412"/>
                    <a:pt x="4363" y="10412"/>
                  </a:cubicBezTo>
                  <a:cubicBezTo>
                    <a:pt x="4363" y="10412"/>
                    <a:pt x="5073" y="10662"/>
                    <a:pt x="5744" y="10662"/>
                  </a:cubicBezTo>
                  <a:cubicBezTo>
                    <a:pt x="5928" y="10662"/>
                    <a:pt x="6110" y="10643"/>
                    <a:pt x="6273" y="10595"/>
                  </a:cubicBezTo>
                  <a:cubicBezTo>
                    <a:pt x="7030" y="10372"/>
                    <a:pt x="7741" y="8559"/>
                    <a:pt x="8173" y="8033"/>
                  </a:cubicBezTo>
                  <a:cubicBezTo>
                    <a:pt x="8603" y="7509"/>
                    <a:pt x="10472" y="6917"/>
                    <a:pt x="10472" y="6917"/>
                  </a:cubicBezTo>
                  <a:cubicBezTo>
                    <a:pt x="10508" y="6919"/>
                    <a:pt x="10543" y="6920"/>
                    <a:pt x="10577" y="6920"/>
                  </a:cubicBezTo>
                  <a:cubicBezTo>
                    <a:pt x="11627" y="6920"/>
                    <a:pt x="12450" y="6160"/>
                    <a:pt x="12194" y="5461"/>
                  </a:cubicBezTo>
                  <a:cubicBezTo>
                    <a:pt x="12151" y="5346"/>
                    <a:pt x="12062" y="5300"/>
                    <a:pt x="11945" y="5300"/>
                  </a:cubicBezTo>
                  <a:cubicBezTo>
                    <a:pt x="11438" y="5300"/>
                    <a:pt x="10409" y="6176"/>
                    <a:pt x="10409" y="6176"/>
                  </a:cubicBezTo>
                  <a:lnTo>
                    <a:pt x="9955" y="6338"/>
                  </a:lnTo>
                  <a:cubicBezTo>
                    <a:pt x="9528" y="6534"/>
                    <a:pt x="9189" y="6598"/>
                    <a:pt x="8929" y="6598"/>
                  </a:cubicBezTo>
                  <a:cubicBezTo>
                    <a:pt x="8435" y="6598"/>
                    <a:pt x="8221" y="6368"/>
                    <a:pt x="8221" y="6368"/>
                  </a:cubicBezTo>
                  <a:cubicBezTo>
                    <a:pt x="8008" y="4930"/>
                    <a:pt x="9650" y="3715"/>
                    <a:pt x="9650" y="3715"/>
                  </a:cubicBezTo>
                  <a:cubicBezTo>
                    <a:pt x="10825" y="3192"/>
                    <a:pt x="10842" y="2324"/>
                    <a:pt x="10761" y="1888"/>
                  </a:cubicBezTo>
                  <a:cubicBezTo>
                    <a:pt x="10732" y="1719"/>
                    <a:pt x="10583" y="1606"/>
                    <a:pt x="10413" y="1606"/>
                  </a:cubicBezTo>
                  <a:cubicBezTo>
                    <a:pt x="10409" y="1606"/>
                    <a:pt x="10406" y="1606"/>
                    <a:pt x="10403" y="1607"/>
                  </a:cubicBezTo>
                  <a:cubicBezTo>
                    <a:pt x="8972" y="1649"/>
                    <a:pt x="8905" y="3296"/>
                    <a:pt x="8905" y="3296"/>
                  </a:cubicBezTo>
                  <a:lnTo>
                    <a:pt x="8504" y="4056"/>
                  </a:lnTo>
                  <a:cubicBezTo>
                    <a:pt x="7677" y="5488"/>
                    <a:pt x="6912" y="5711"/>
                    <a:pt x="6516" y="5711"/>
                  </a:cubicBezTo>
                  <a:cubicBezTo>
                    <a:pt x="6337" y="5711"/>
                    <a:pt x="6233" y="5665"/>
                    <a:pt x="6233" y="5665"/>
                  </a:cubicBezTo>
                  <a:cubicBezTo>
                    <a:pt x="4916" y="4719"/>
                    <a:pt x="5867" y="2326"/>
                    <a:pt x="5867" y="2326"/>
                  </a:cubicBezTo>
                  <a:cubicBezTo>
                    <a:pt x="6462" y="79"/>
                    <a:pt x="5379" y="0"/>
                    <a:pt x="53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0" name="Google Shape;380;p6"/>
            <p:cNvSpPr/>
            <p:nvPr/>
          </p:nvSpPr>
          <p:spPr>
            <a:xfrm>
              <a:off x="5340550" y="2568700"/>
              <a:ext cx="114375" cy="214550"/>
            </a:xfrm>
            <a:custGeom>
              <a:rect b="b" l="l" r="r" t="t"/>
              <a:pathLst>
                <a:path extrusionOk="0" h="8582" w="4575">
                  <a:moveTo>
                    <a:pt x="4575" y="0"/>
                  </a:moveTo>
                  <a:lnTo>
                    <a:pt x="2013" y="23"/>
                  </a:lnTo>
                  <a:lnTo>
                    <a:pt x="1" y="8581"/>
                  </a:lnTo>
                  <a:lnTo>
                    <a:pt x="1745" y="8301"/>
                  </a:lnTo>
                  <a:lnTo>
                    <a:pt x="3536" y="7948"/>
                  </a:lnTo>
                  <a:lnTo>
                    <a:pt x="457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1" name="Google Shape;381;p6"/>
            <p:cNvSpPr/>
            <p:nvPr/>
          </p:nvSpPr>
          <p:spPr>
            <a:xfrm>
              <a:off x="4789850" y="1722950"/>
              <a:ext cx="89400" cy="80950"/>
            </a:xfrm>
            <a:custGeom>
              <a:rect b="b" l="l" r="r" t="t"/>
              <a:pathLst>
                <a:path extrusionOk="0" h="3238" w="3576">
                  <a:moveTo>
                    <a:pt x="1789" y="1"/>
                  </a:moveTo>
                  <a:cubicBezTo>
                    <a:pt x="1775" y="1"/>
                    <a:pt x="1762" y="1"/>
                    <a:pt x="1748" y="1"/>
                  </a:cubicBezTo>
                  <a:lnTo>
                    <a:pt x="1748" y="1"/>
                  </a:lnTo>
                  <a:lnTo>
                    <a:pt x="1751" y="1"/>
                  </a:lnTo>
                  <a:lnTo>
                    <a:pt x="1751" y="1"/>
                  </a:lnTo>
                  <a:cubicBezTo>
                    <a:pt x="1733" y="1"/>
                    <a:pt x="1716" y="2"/>
                    <a:pt x="1699" y="3"/>
                  </a:cubicBezTo>
                  <a:lnTo>
                    <a:pt x="1699" y="3"/>
                  </a:lnTo>
                  <a:cubicBezTo>
                    <a:pt x="1651" y="6"/>
                    <a:pt x="1604" y="10"/>
                    <a:pt x="1557" y="17"/>
                  </a:cubicBezTo>
                  <a:lnTo>
                    <a:pt x="1557" y="17"/>
                  </a:lnTo>
                  <a:cubicBezTo>
                    <a:pt x="863" y="113"/>
                    <a:pt x="252" y="598"/>
                    <a:pt x="131" y="1294"/>
                  </a:cubicBezTo>
                  <a:cubicBezTo>
                    <a:pt x="1" y="2054"/>
                    <a:pt x="470" y="2876"/>
                    <a:pt x="1194" y="3144"/>
                  </a:cubicBezTo>
                  <a:cubicBezTo>
                    <a:pt x="1366" y="3208"/>
                    <a:pt x="1549" y="3238"/>
                    <a:pt x="1732" y="3238"/>
                  </a:cubicBezTo>
                  <a:cubicBezTo>
                    <a:pt x="2315" y="3238"/>
                    <a:pt x="2903" y="2929"/>
                    <a:pt x="3194" y="2419"/>
                  </a:cubicBezTo>
                  <a:cubicBezTo>
                    <a:pt x="3575" y="1748"/>
                    <a:pt x="3394" y="811"/>
                    <a:pt x="2783" y="337"/>
                  </a:cubicBezTo>
                  <a:cubicBezTo>
                    <a:pt x="2496" y="117"/>
                    <a:pt x="2146" y="1"/>
                    <a:pt x="17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2" name="Google Shape;382;p6"/>
            <p:cNvSpPr/>
            <p:nvPr/>
          </p:nvSpPr>
          <p:spPr>
            <a:xfrm>
              <a:off x="4885725" y="2011600"/>
              <a:ext cx="37350" cy="33650"/>
            </a:xfrm>
            <a:custGeom>
              <a:rect b="b" l="l" r="r" t="t"/>
              <a:pathLst>
                <a:path extrusionOk="0" h="1346" w="1494">
                  <a:moveTo>
                    <a:pt x="758" y="1"/>
                  </a:moveTo>
                  <a:cubicBezTo>
                    <a:pt x="730" y="1"/>
                    <a:pt x="701" y="3"/>
                    <a:pt x="672" y="6"/>
                  </a:cubicBezTo>
                  <a:lnTo>
                    <a:pt x="672" y="6"/>
                  </a:lnTo>
                  <a:cubicBezTo>
                    <a:pt x="400" y="36"/>
                    <a:pt x="156" y="211"/>
                    <a:pt x="84" y="479"/>
                  </a:cubicBezTo>
                  <a:cubicBezTo>
                    <a:pt x="1" y="787"/>
                    <a:pt x="164" y="1146"/>
                    <a:pt x="455" y="1284"/>
                  </a:cubicBezTo>
                  <a:cubicBezTo>
                    <a:pt x="543" y="1326"/>
                    <a:pt x="639" y="1346"/>
                    <a:pt x="737" y="1346"/>
                  </a:cubicBezTo>
                  <a:cubicBezTo>
                    <a:pt x="959" y="1346"/>
                    <a:pt x="1183" y="1242"/>
                    <a:pt x="1310" y="1058"/>
                  </a:cubicBezTo>
                  <a:cubicBezTo>
                    <a:pt x="1493" y="795"/>
                    <a:pt x="1453" y="400"/>
                    <a:pt x="1218" y="180"/>
                  </a:cubicBezTo>
                  <a:cubicBezTo>
                    <a:pt x="1092" y="64"/>
                    <a:pt x="928" y="1"/>
                    <a:pt x="75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3" name="Google Shape;383;p6"/>
            <p:cNvSpPr/>
            <p:nvPr/>
          </p:nvSpPr>
          <p:spPr>
            <a:xfrm>
              <a:off x="4902675" y="2074925"/>
              <a:ext cx="18875" cy="17100"/>
            </a:xfrm>
            <a:custGeom>
              <a:rect b="b" l="l" r="r" t="t"/>
              <a:pathLst>
                <a:path extrusionOk="0" h="684" w="755">
                  <a:moveTo>
                    <a:pt x="384" y="1"/>
                  </a:moveTo>
                  <a:cubicBezTo>
                    <a:pt x="229" y="1"/>
                    <a:pt x="81" y="93"/>
                    <a:pt x="40" y="242"/>
                  </a:cubicBezTo>
                  <a:cubicBezTo>
                    <a:pt x="1" y="406"/>
                    <a:pt x="78" y="575"/>
                    <a:pt x="228" y="653"/>
                  </a:cubicBezTo>
                  <a:cubicBezTo>
                    <a:pt x="275" y="673"/>
                    <a:pt x="324" y="683"/>
                    <a:pt x="373" y="683"/>
                  </a:cubicBezTo>
                  <a:cubicBezTo>
                    <a:pt x="485" y="683"/>
                    <a:pt x="593" y="631"/>
                    <a:pt x="662" y="537"/>
                  </a:cubicBezTo>
                  <a:cubicBezTo>
                    <a:pt x="755" y="404"/>
                    <a:pt x="735" y="203"/>
                    <a:pt x="616" y="92"/>
                  </a:cubicBezTo>
                  <a:cubicBezTo>
                    <a:pt x="557" y="39"/>
                    <a:pt x="482" y="6"/>
                    <a:pt x="404" y="2"/>
                  </a:cubicBezTo>
                  <a:lnTo>
                    <a:pt x="404" y="2"/>
                  </a:lnTo>
                  <a:lnTo>
                    <a:pt x="405" y="2"/>
                  </a:lnTo>
                  <a:cubicBezTo>
                    <a:pt x="398" y="1"/>
                    <a:pt x="391" y="1"/>
                    <a:pt x="38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4" name="Google Shape;384;p6"/>
            <p:cNvSpPr/>
            <p:nvPr/>
          </p:nvSpPr>
          <p:spPr>
            <a:xfrm>
              <a:off x="4758325" y="1818575"/>
              <a:ext cx="37925" cy="31050"/>
            </a:xfrm>
            <a:custGeom>
              <a:rect b="b" l="l" r="r" t="t"/>
              <a:pathLst>
                <a:path extrusionOk="0" h="1242" w="1517">
                  <a:moveTo>
                    <a:pt x="549" y="0"/>
                  </a:moveTo>
                  <a:cubicBezTo>
                    <a:pt x="170" y="130"/>
                    <a:pt x="1" y="659"/>
                    <a:pt x="231" y="986"/>
                  </a:cubicBezTo>
                  <a:cubicBezTo>
                    <a:pt x="351" y="1155"/>
                    <a:pt x="558" y="1241"/>
                    <a:pt x="764" y="1241"/>
                  </a:cubicBezTo>
                  <a:cubicBezTo>
                    <a:pt x="955" y="1241"/>
                    <a:pt x="1146" y="1167"/>
                    <a:pt x="1266" y="1016"/>
                  </a:cubicBezTo>
                  <a:cubicBezTo>
                    <a:pt x="1516" y="702"/>
                    <a:pt x="1377" y="165"/>
                    <a:pt x="1006" y="12"/>
                  </a:cubicBezTo>
                  <a:lnTo>
                    <a:pt x="5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5" name="Google Shape;385;p6"/>
            <p:cNvSpPr/>
            <p:nvPr/>
          </p:nvSpPr>
          <p:spPr>
            <a:xfrm>
              <a:off x="4827300" y="1991950"/>
              <a:ext cx="180450" cy="208700"/>
            </a:xfrm>
            <a:custGeom>
              <a:rect b="b" l="l" r="r" t="t"/>
              <a:pathLst>
                <a:path extrusionOk="0" h="8348" w="7218">
                  <a:moveTo>
                    <a:pt x="181" y="0"/>
                  </a:moveTo>
                  <a:cubicBezTo>
                    <a:pt x="161" y="0"/>
                    <a:pt x="113" y="168"/>
                    <a:pt x="70" y="476"/>
                  </a:cubicBezTo>
                  <a:cubicBezTo>
                    <a:pt x="24" y="788"/>
                    <a:pt x="0" y="1245"/>
                    <a:pt x="46" y="1807"/>
                  </a:cubicBezTo>
                  <a:cubicBezTo>
                    <a:pt x="127" y="2924"/>
                    <a:pt x="580" y="4503"/>
                    <a:pt x="1711" y="5838"/>
                  </a:cubicBezTo>
                  <a:cubicBezTo>
                    <a:pt x="2842" y="7172"/>
                    <a:pt x="4322" y="7884"/>
                    <a:pt x="5409" y="8149"/>
                  </a:cubicBezTo>
                  <a:cubicBezTo>
                    <a:pt x="5958" y="8288"/>
                    <a:pt x="6412" y="8338"/>
                    <a:pt x="6727" y="8345"/>
                  </a:cubicBezTo>
                  <a:cubicBezTo>
                    <a:pt x="6778" y="8347"/>
                    <a:pt x="6826" y="8348"/>
                    <a:pt x="6870" y="8348"/>
                  </a:cubicBezTo>
                  <a:cubicBezTo>
                    <a:pt x="7093" y="8348"/>
                    <a:pt x="7214" y="8330"/>
                    <a:pt x="7214" y="8315"/>
                  </a:cubicBezTo>
                  <a:cubicBezTo>
                    <a:pt x="7217" y="8258"/>
                    <a:pt x="6521" y="8254"/>
                    <a:pt x="5470" y="7931"/>
                  </a:cubicBezTo>
                  <a:cubicBezTo>
                    <a:pt x="4430" y="7619"/>
                    <a:pt x="3031" y="6907"/>
                    <a:pt x="1955" y="5631"/>
                  </a:cubicBezTo>
                  <a:cubicBezTo>
                    <a:pt x="878" y="4356"/>
                    <a:pt x="407" y="2860"/>
                    <a:pt x="270" y="1782"/>
                  </a:cubicBezTo>
                  <a:cubicBezTo>
                    <a:pt x="126" y="694"/>
                    <a:pt x="239" y="6"/>
                    <a:pt x="182" y="0"/>
                  </a:cubicBezTo>
                  <a:cubicBezTo>
                    <a:pt x="182" y="0"/>
                    <a:pt x="181" y="0"/>
                    <a:pt x="1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6" name="Google Shape;386;p6"/>
            <p:cNvSpPr/>
            <p:nvPr/>
          </p:nvSpPr>
          <p:spPr>
            <a:xfrm>
              <a:off x="4926050" y="1916750"/>
              <a:ext cx="159850" cy="91725"/>
            </a:xfrm>
            <a:custGeom>
              <a:rect b="b" l="l" r="r" t="t"/>
              <a:pathLst>
                <a:path extrusionOk="0" h="3669" w="6394">
                  <a:moveTo>
                    <a:pt x="576" y="0"/>
                  </a:moveTo>
                  <a:cubicBezTo>
                    <a:pt x="219" y="0"/>
                    <a:pt x="14" y="41"/>
                    <a:pt x="15" y="65"/>
                  </a:cubicBezTo>
                  <a:cubicBezTo>
                    <a:pt x="0" y="168"/>
                    <a:pt x="1773" y="108"/>
                    <a:pt x="3590" y="1160"/>
                  </a:cubicBezTo>
                  <a:cubicBezTo>
                    <a:pt x="5387" y="2158"/>
                    <a:pt x="6246" y="3669"/>
                    <a:pt x="6356" y="3669"/>
                  </a:cubicBezTo>
                  <a:cubicBezTo>
                    <a:pt x="6358" y="3669"/>
                    <a:pt x="6360" y="3668"/>
                    <a:pt x="6362" y="3667"/>
                  </a:cubicBezTo>
                  <a:cubicBezTo>
                    <a:pt x="6393" y="3650"/>
                    <a:pt x="6231" y="3243"/>
                    <a:pt x="5811" y="2677"/>
                  </a:cubicBezTo>
                  <a:cubicBezTo>
                    <a:pt x="5394" y="2114"/>
                    <a:pt x="4687" y="1416"/>
                    <a:pt x="3747" y="881"/>
                  </a:cubicBezTo>
                  <a:cubicBezTo>
                    <a:pt x="2807" y="350"/>
                    <a:pt x="1844" y="99"/>
                    <a:pt x="1146" y="30"/>
                  </a:cubicBezTo>
                  <a:cubicBezTo>
                    <a:pt x="928" y="8"/>
                    <a:pt x="737" y="0"/>
                    <a:pt x="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7" name="Google Shape;387;p6"/>
            <p:cNvSpPr/>
            <p:nvPr/>
          </p:nvSpPr>
          <p:spPr>
            <a:xfrm>
              <a:off x="5157175" y="1909350"/>
              <a:ext cx="68850" cy="130500"/>
            </a:xfrm>
            <a:custGeom>
              <a:rect b="b" l="l" r="r" t="t"/>
              <a:pathLst>
                <a:path extrusionOk="0" h="5220" w="2754">
                  <a:moveTo>
                    <a:pt x="2548" y="1"/>
                  </a:moveTo>
                  <a:cubicBezTo>
                    <a:pt x="2379" y="1"/>
                    <a:pt x="2112" y="39"/>
                    <a:pt x="1792" y="187"/>
                  </a:cubicBezTo>
                  <a:cubicBezTo>
                    <a:pt x="1235" y="440"/>
                    <a:pt x="590" y="1077"/>
                    <a:pt x="291" y="1969"/>
                  </a:cubicBezTo>
                  <a:cubicBezTo>
                    <a:pt x="1" y="2856"/>
                    <a:pt x="40" y="3700"/>
                    <a:pt x="90" y="4281"/>
                  </a:cubicBezTo>
                  <a:cubicBezTo>
                    <a:pt x="146" y="4864"/>
                    <a:pt x="221" y="5220"/>
                    <a:pt x="264" y="5220"/>
                  </a:cubicBezTo>
                  <a:cubicBezTo>
                    <a:pt x="264" y="5220"/>
                    <a:pt x="264" y="5220"/>
                    <a:pt x="264" y="5220"/>
                  </a:cubicBezTo>
                  <a:cubicBezTo>
                    <a:pt x="311" y="5215"/>
                    <a:pt x="314" y="4852"/>
                    <a:pt x="316" y="4270"/>
                  </a:cubicBezTo>
                  <a:cubicBezTo>
                    <a:pt x="323" y="3695"/>
                    <a:pt x="326" y="2888"/>
                    <a:pt x="594" y="2071"/>
                  </a:cubicBezTo>
                  <a:cubicBezTo>
                    <a:pt x="867" y="1261"/>
                    <a:pt x="1421" y="664"/>
                    <a:pt x="1899" y="387"/>
                  </a:cubicBezTo>
                  <a:cubicBezTo>
                    <a:pt x="2381" y="99"/>
                    <a:pt x="2753" y="93"/>
                    <a:pt x="2749" y="36"/>
                  </a:cubicBezTo>
                  <a:cubicBezTo>
                    <a:pt x="2752" y="23"/>
                    <a:pt x="2679" y="1"/>
                    <a:pt x="2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8" name="Google Shape;388;p6"/>
            <p:cNvSpPr/>
            <p:nvPr/>
          </p:nvSpPr>
          <p:spPr>
            <a:xfrm>
              <a:off x="5201275" y="2136675"/>
              <a:ext cx="87525" cy="44675"/>
            </a:xfrm>
            <a:custGeom>
              <a:rect b="b" l="l" r="r" t="t"/>
              <a:pathLst>
                <a:path extrusionOk="0" h="1787" w="3501">
                  <a:moveTo>
                    <a:pt x="3410" y="1"/>
                  </a:moveTo>
                  <a:cubicBezTo>
                    <a:pt x="3305" y="1"/>
                    <a:pt x="2802" y="714"/>
                    <a:pt x="1875" y="1157"/>
                  </a:cubicBezTo>
                  <a:cubicBezTo>
                    <a:pt x="921" y="1639"/>
                    <a:pt x="20" y="1580"/>
                    <a:pt x="16" y="1677"/>
                  </a:cubicBezTo>
                  <a:cubicBezTo>
                    <a:pt x="1" y="1715"/>
                    <a:pt x="231" y="1786"/>
                    <a:pt x="594" y="1786"/>
                  </a:cubicBezTo>
                  <a:cubicBezTo>
                    <a:pt x="968" y="1786"/>
                    <a:pt x="1482" y="1711"/>
                    <a:pt x="2016" y="1445"/>
                  </a:cubicBezTo>
                  <a:cubicBezTo>
                    <a:pt x="3072" y="933"/>
                    <a:pt x="3501" y="28"/>
                    <a:pt x="3421" y="4"/>
                  </a:cubicBezTo>
                  <a:cubicBezTo>
                    <a:pt x="3418" y="2"/>
                    <a:pt x="3414" y="1"/>
                    <a:pt x="341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9" name="Google Shape;389;p6"/>
            <p:cNvSpPr/>
            <p:nvPr/>
          </p:nvSpPr>
          <p:spPr>
            <a:xfrm>
              <a:off x="5080425" y="2251700"/>
              <a:ext cx="58125" cy="41475"/>
            </a:xfrm>
            <a:custGeom>
              <a:rect b="b" l="l" r="r" t="t"/>
              <a:pathLst>
                <a:path extrusionOk="0" h="1659" w="2325">
                  <a:moveTo>
                    <a:pt x="95" y="1"/>
                  </a:moveTo>
                  <a:cubicBezTo>
                    <a:pt x="56" y="1"/>
                    <a:pt x="1" y="185"/>
                    <a:pt x="64" y="481"/>
                  </a:cubicBezTo>
                  <a:cubicBezTo>
                    <a:pt x="123" y="771"/>
                    <a:pt x="332" y="1176"/>
                    <a:pt x="741" y="1428"/>
                  </a:cubicBezTo>
                  <a:cubicBezTo>
                    <a:pt x="1013" y="1597"/>
                    <a:pt x="1306" y="1659"/>
                    <a:pt x="1556" y="1659"/>
                  </a:cubicBezTo>
                  <a:cubicBezTo>
                    <a:pt x="1680" y="1659"/>
                    <a:pt x="1793" y="1644"/>
                    <a:pt x="1888" y="1619"/>
                  </a:cubicBezTo>
                  <a:cubicBezTo>
                    <a:pt x="2184" y="1546"/>
                    <a:pt x="2324" y="1415"/>
                    <a:pt x="2305" y="1380"/>
                  </a:cubicBezTo>
                  <a:cubicBezTo>
                    <a:pt x="2299" y="1367"/>
                    <a:pt x="2281" y="1362"/>
                    <a:pt x="2251" y="1362"/>
                  </a:cubicBezTo>
                  <a:cubicBezTo>
                    <a:pt x="2180" y="1362"/>
                    <a:pt x="2043" y="1390"/>
                    <a:pt x="1858" y="1395"/>
                  </a:cubicBezTo>
                  <a:cubicBezTo>
                    <a:pt x="1836" y="1396"/>
                    <a:pt x="1813" y="1396"/>
                    <a:pt x="1789" y="1396"/>
                  </a:cubicBezTo>
                  <a:cubicBezTo>
                    <a:pt x="1537" y="1396"/>
                    <a:pt x="1207" y="1341"/>
                    <a:pt x="910" y="1156"/>
                  </a:cubicBezTo>
                  <a:cubicBezTo>
                    <a:pt x="586" y="953"/>
                    <a:pt x="383" y="647"/>
                    <a:pt x="279" y="411"/>
                  </a:cubicBezTo>
                  <a:cubicBezTo>
                    <a:pt x="172" y="172"/>
                    <a:pt x="144" y="1"/>
                    <a:pt x="96" y="1"/>
                  </a:cubicBezTo>
                  <a:cubicBezTo>
                    <a:pt x="96" y="1"/>
                    <a:pt x="95" y="1"/>
                    <a:pt x="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0" name="Google Shape;390;p6"/>
            <p:cNvSpPr/>
            <p:nvPr/>
          </p:nvSpPr>
          <p:spPr>
            <a:xfrm>
              <a:off x="4939675" y="2383125"/>
              <a:ext cx="153475" cy="92500"/>
            </a:xfrm>
            <a:custGeom>
              <a:rect b="b" l="l" r="r" t="t"/>
              <a:pathLst>
                <a:path extrusionOk="0" h="3700" w="6139">
                  <a:moveTo>
                    <a:pt x="38" y="1"/>
                  </a:moveTo>
                  <a:cubicBezTo>
                    <a:pt x="36" y="1"/>
                    <a:pt x="35" y="1"/>
                    <a:pt x="33" y="2"/>
                  </a:cubicBezTo>
                  <a:cubicBezTo>
                    <a:pt x="0" y="17"/>
                    <a:pt x="139" y="424"/>
                    <a:pt x="530" y="992"/>
                  </a:cubicBezTo>
                  <a:cubicBezTo>
                    <a:pt x="917" y="1558"/>
                    <a:pt x="1590" y="2262"/>
                    <a:pt x="2498" y="2805"/>
                  </a:cubicBezTo>
                  <a:cubicBezTo>
                    <a:pt x="3408" y="3344"/>
                    <a:pt x="4348" y="3599"/>
                    <a:pt x="5031" y="3668"/>
                  </a:cubicBezTo>
                  <a:cubicBezTo>
                    <a:pt x="5246" y="3691"/>
                    <a:pt x="5435" y="3700"/>
                    <a:pt x="5594" y="3700"/>
                  </a:cubicBezTo>
                  <a:cubicBezTo>
                    <a:pt x="5940" y="3700"/>
                    <a:pt x="6139" y="3659"/>
                    <a:pt x="6138" y="3634"/>
                  </a:cubicBezTo>
                  <a:cubicBezTo>
                    <a:pt x="6136" y="3581"/>
                    <a:pt x="5717" y="3569"/>
                    <a:pt x="5066" y="3444"/>
                  </a:cubicBezTo>
                  <a:cubicBezTo>
                    <a:pt x="4413" y="3320"/>
                    <a:pt x="3531" y="3045"/>
                    <a:pt x="2662" y="2530"/>
                  </a:cubicBezTo>
                  <a:cubicBezTo>
                    <a:pt x="1794" y="2011"/>
                    <a:pt x="1132" y="1366"/>
                    <a:pt x="710" y="854"/>
                  </a:cubicBezTo>
                  <a:cubicBezTo>
                    <a:pt x="301" y="357"/>
                    <a:pt x="92" y="1"/>
                    <a:pt x="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1" name="Google Shape;391;p6"/>
            <p:cNvSpPr/>
            <p:nvPr/>
          </p:nvSpPr>
          <p:spPr>
            <a:xfrm>
              <a:off x="4795125" y="2677800"/>
              <a:ext cx="8200" cy="147350"/>
            </a:xfrm>
            <a:custGeom>
              <a:rect b="b" l="l" r="r" t="t"/>
              <a:pathLst>
                <a:path extrusionOk="0" h="5894" w="328">
                  <a:moveTo>
                    <a:pt x="158" y="1"/>
                  </a:moveTo>
                  <a:cubicBezTo>
                    <a:pt x="70" y="1"/>
                    <a:pt x="0" y="1321"/>
                    <a:pt x="3" y="2948"/>
                  </a:cubicBezTo>
                  <a:cubicBezTo>
                    <a:pt x="6" y="4574"/>
                    <a:pt x="80" y="5893"/>
                    <a:pt x="168" y="5893"/>
                  </a:cubicBezTo>
                  <a:cubicBezTo>
                    <a:pt x="258" y="5893"/>
                    <a:pt x="327" y="4574"/>
                    <a:pt x="324" y="2947"/>
                  </a:cubicBezTo>
                  <a:cubicBezTo>
                    <a:pt x="321" y="1319"/>
                    <a:pt x="247" y="1"/>
                    <a:pt x="1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2" name="Google Shape;392;p6"/>
            <p:cNvSpPr/>
            <p:nvPr/>
          </p:nvSpPr>
          <p:spPr>
            <a:xfrm>
              <a:off x="4831425" y="2743850"/>
              <a:ext cx="126625" cy="33325"/>
            </a:xfrm>
            <a:custGeom>
              <a:rect b="b" l="l" r="r" t="t"/>
              <a:pathLst>
                <a:path extrusionOk="0" h="1333" w="5065">
                  <a:moveTo>
                    <a:pt x="44" y="0"/>
                  </a:moveTo>
                  <a:cubicBezTo>
                    <a:pt x="43" y="0"/>
                    <a:pt x="42" y="0"/>
                    <a:pt x="41" y="1"/>
                  </a:cubicBezTo>
                  <a:cubicBezTo>
                    <a:pt x="41" y="1"/>
                    <a:pt x="40" y="1"/>
                    <a:pt x="40" y="1"/>
                  </a:cubicBezTo>
                  <a:cubicBezTo>
                    <a:pt x="0" y="1"/>
                    <a:pt x="1" y="377"/>
                    <a:pt x="400" y="749"/>
                  </a:cubicBezTo>
                  <a:cubicBezTo>
                    <a:pt x="793" y="1141"/>
                    <a:pt x="1552" y="1294"/>
                    <a:pt x="2304" y="1319"/>
                  </a:cubicBezTo>
                  <a:cubicBezTo>
                    <a:pt x="2471" y="1329"/>
                    <a:pt x="2633" y="1333"/>
                    <a:pt x="2791" y="1333"/>
                  </a:cubicBezTo>
                  <a:cubicBezTo>
                    <a:pt x="4097" y="1333"/>
                    <a:pt x="5065" y="1044"/>
                    <a:pt x="5043" y="974"/>
                  </a:cubicBezTo>
                  <a:cubicBezTo>
                    <a:pt x="5040" y="956"/>
                    <a:pt x="4991" y="949"/>
                    <a:pt x="4905" y="949"/>
                  </a:cubicBezTo>
                  <a:cubicBezTo>
                    <a:pt x="4625" y="949"/>
                    <a:pt x="3945" y="1020"/>
                    <a:pt x="3090" y="1020"/>
                  </a:cubicBezTo>
                  <a:cubicBezTo>
                    <a:pt x="2846" y="1020"/>
                    <a:pt x="2588" y="1015"/>
                    <a:pt x="2321" y="1000"/>
                  </a:cubicBezTo>
                  <a:cubicBezTo>
                    <a:pt x="1572" y="971"/>
                    <a:pt x="912" y="865"/>
                    <a:pt x="545" y="573"/>
                  </a:cubicBezTo>
                  <a:cubicBezTo>
                    <a:pt x="174" y="305"/>
                    <a:pt x="92" y="0"/>
                    <a:pt x="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3" name="Google Shape;393;p6"/>
            <p:cNvSpPr/>
            <p:nvPr/>
          </p:nvSpPr>
          <p:spPr>
            <a:xfrm>
              <a:off x="5094850" y="2688900"/>
              <a:ext cx="15375" cy="123950"/>
            </a:xfrm>
            <a:custGeom>
              <a:rect b="b" l="l" r="r" t="t"/>
              <a:pathLst>
                <a:path extrusionOk="0" h="4958" w="615">
                  <a:moveTo>
                    <a:pt x="89" y="0"/>
                  </a:moveTo>
                  <a:cubicBezTo>
                    <a:pt x="89" y="0"/>
                    <a:pt x="88" y="0"/>
                    <a:pt x="88" y="0"/>
                  </a:cubicBezTo>
                  <a:cubicBezTo>
                    <a:pt x="0" y="8"/>
                    <a:pt x="26" y="1124"/>
                    <a:pt x="147" y="2492"/>
                  </a:cubicBezTo>
                  <a:cubicBezTo>
                    <a:pt x="268" y="3856"/>
                    <a:pt x="437" y="4957"/>
                    <a:pt x="525" y="4957"/>
                  </a:cubicBezTo>
                  <a:cubicBezTo>
                    <a:pt x="525" y="4957"/>
                    <a:pt x="525" y="4957"/>
                    <a:pt x="526" y="4957"/>
                  </a:cubicBezTo>
                  <a:cubicBezTo>
                    <a:pt x="615" y="4949"/>
                    <a:pt x="588" y="3834"/>
                    <a:pt x="467" y="2465"/>
                  </a:cubicBezTo>
                  <a:cubicBezTo>
                    <a:pt x="346" y="1100"/>
                    <a:pt x="177" y="0"/>
                    <a:pt x="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4" name="Google Shape;394;p6"/>
            <p:cNvSpPr/>
            <p:nvPr/>
          </p:nvSpPr>
          <p:spPr>
            <a:xfrm>
              <a:off x="5031400" y="2713475"/>
              <a:ext cx="71075" cy="42550"/>
            </a:xfrm>
            <a:custGeom>
              <a:rect b="b" l="l" r="r" t="t"/>
              <a:pathLst>
                <a:path extrusionOk="0" h="1702" w="2843">
                  <a:moveTo>
                    <a:pt x="2750" y="1"/>
                  </a:moveTo>
                  <a:cubicBezTo>
                    <a:pt x="2651" y="1"/>
                    <a:pt x="2275" y="626"/>
                    <a:pt x="1528" y="1055"/>
                  </a:cubicBezTo>
                  <a:cubicBezTo>
                    <a:pt x="767" y="1514"/>
                    <a:pt x="11" y="1524"/>
                    <a:pt x="11" y="1620"/>
                  </a:cubicBezTo>
                  <a:cubicBezTo>
                    <a:pt x="1" y="1655"/>
                    <a:pt x="153" y="1701"/>
                    <a:pt x="398" y="1701"/>
                  </a:cubicBezTo>
                  <a:cubicBezTo>
                    <a:pt x="720" y="1701"/>
                    <a:pt x="1203" y="1621"/>
                    <a:pt x="1690" y="1331"/>
                  </a:cubicBezTo>
                  <a:cubicBezTo>
                    <a:pt x="2555" y="828"/>
                    <a:pt x="2843" y="21"/>
                    <a:pt x="2759" y="3"/>
                  </a:cubicBezTo>
                  <a:cubicBezTo>
                    <a:pt x="2757" y="1"/>
                    <a:pt x="2753" y="1"/>
                    <a:pt x="27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5" name="Google Shape;395;p6"/>
            <p:cNvSpPr/>
            <p:nvPr/>
          </p:nvSpPr>
          <p:spPr>
            <a:xfrm>
              <a:off x="5168200" y="1628650"/>
              <a:ext cx="84775" cy="74150"/>
            </a:xfrm>
            <a:custGeom>
              <a:rect b="b" l="l" r="r" t="t"/>
              <a:pathLst>
                <a:path extrusionOk="0" h="2966" w="3391">
                  <a:moveTo>
                    <a:pt x="3264" y="1"/>
                  </a:moveTo>
                  <a:cubicBezTo>
                    <a:pt x="3148" y="1"/>
                    <a:pt x="2940" y="29"/>
                    <a:pt x="2672" y="107"/>
                  </a:cubicBezTo>
                  <a:cubicBezTo>
                    <a:pt x="2259" y="229"/>
                    <a:pt x="1708" y="495"/>
                    <a:pt x="1210" y="937"/>
                  </a:cubicBezTo>
                  <a:cubicBezTo>
                    <a:pt x="712" y="1379"/>
                    <a:pt x="380" y="1891"/>
                    <a:pt x="206" y="2288"/>
                  </a:cubicBezTo>
                  <a:cubicBezTo>
                    <a:pt x="34" y="2684"/>
                    <a:pt x="0" y="2952"/>
                    <a:pt x="38" y="2964"/>
                  </a:cubicBezTo>
                  <a:cubicBezTo>
                    <a:pt x="40" y="2965"/>
                    <a:pt x="41" y="2965"/>
                    <a:pt x="43" y="2965"/>
                  </a:cubicBezTo>
                  <a:cubicBezTo>
                    <a:pt x="141" y="2965"/>
                    <a:pt x="491" y="1984"/>
                    <a:pt x="1422" y="1178"/>
                  </a:cubicBezTo>
                  <a:cubicBezTo>
                    <a:pt x="2353" y="338"/>
                    <a:pt x="3390" y="118"/>
                    <a:pt x="3364" y="23"/>
                  </a:cubicBezTo>
                  <a:cubicBezTo>
                    <a:pt x="3362" y="9"/>
                    <a:pt x="3327" y="1"/>
                    <a:pt x="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6" name="Google Shape;396;p6"/>
            <p:cNvSpPr/>
            <p:nvPr/>
          </p:nvSpPr>
          <p:spPr>
            <a:xfrm>
              <a:off x="5237700" y="1610250"/>
              <a:ext cx="46325" cy="38250"/>
            </a:xfrm>
            <a:custGeom>
              <a:rect b="b" l="l" r="r" t="t"/>
              <a:pathLst>
                <a:path extrusionOk="0" h="1530" w="1853">
                  <a:moveTo>
                    <a:pt x="1141" y="1"/>
                  </a:moveTo>
                  <a:cubicBezTo>
                    <a:pt x="1118" y="1"/>
                    <a:pt x="1094" y="3"/>
                    <a:pt x="1070" y="8"/>
                  </a:cubicBezTo>
                  <a:lnTo>
                    <a:pt x="1109" y="21"/>
                  </a:lnTo>
                  <a:lnTo>
                    <a:pt x="1109" y="21"/>
                  </a:lnTo>
                  <a:cubicBezTo>
                    <a:pt x="1062" y="13"/>
                    <a:pt x="1014" y="9"/>
                    <a:pt x="966" y="9"/>
                  </a:cubicBezTo>
                  <a:cubicBezTo>
                    <a:pt x="670" y="9"/>
                    <a:pt x="371" y="162"/>
                    <a:pt x="233" y="426"/>
                  </a:cubicBezTo>
                  <a:cubicBezTo>
                    <a:pt x="1" y="870"/>
                    <a:pt x="305" y="1530"/>
                    <a:pt x="853" y="1530"/>
                  </a:cubicBezTo>
                  <a:cubicBezTo>
                    <a:pt x="941" y="1530"/>
                    <a:pt x="1036" y="1513"/>
                    <a:pt x="1135" y="1475"/>
                  </a:cubicBezTo>
                  <a:cubicBezTo>
                    <a:pt x="1638" y="1286"/>
                    <a:pt x="1853" y="632"/>
                    <a:pt x="1517" y="212"/>
                  </a:cubicBezTo>
                  <a:cubicBezTo>
                    <a:pt x="1415" y="86"/>
                    <a:pt x="1286" y="1"/>
                    <a:pt x="11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7" name="Google Shape;397;p6"/>
            <p:cNvSpPr/>
            <p:nvPr/>
          </p:nvSpPr>
          <p:spPr>
            <a:xfrm>
              <a:off x="5097600" y="1600600"/>
              <a:ext cx="84775" cy="74100"/>
            </a:xfrm>
            <a:custGeom>
              <a:rect b="b" l="l" r="r" t="t"/>
              <a:pathLst>
                <a:path extrusionOk="0" h="2964" w="3391">
                  <a:moveTo>
                    <a:pt x="3264" y="0"/>
                  </a:moveTo>
                  <a:cubicBezTo>
                    <a:pt x="3149" y="0"/>
                    <a:pt x="2940" y="29"/>
                    <a:pt x="2673" y="108"/>
                  </a:cubicBezTo>
                  <a:cubicBezTo>
                    <a:pt x="2260" y="229"/>
                    <a:pt x="1709" y="495"/>
                    <a:pt x="1210" y="937"/>
                  </a:cubicBezTo>
                  <a:cubicBezTo>
                    <a:pt x="712" y="1379"/>
                    <a:pt x="381" y="1891"/>
                    <a:pt x="207" y="2288"/>
                  </a:cubicBezTo>
                  <a:cubicBezTo>
                    <a:pt x="34" y="2684"/>
                    <a:pt x="1" y="2952"/>
                    <a:pt x="39" y="2963"/>
                  </a:cubicBezTo>
                  <a:cubicBezTo>
                    <a:pt x="40" y="2964"/>
                    <a:pt x="42" y="2964"/>
                    <a:pt x="44" y="2964"/>
                  </a:cubicBezTo>
                  <a:cubicBezTo>
                    <a:pt x="142" y="2964"/>
                    <a:pt x="492" y="1983"/>
                    <a:pt x="1422" y="1176"/>
                  </a:cubicBezTo>
                  <a:cubicBezTo>
                    <a:pt x="2353" y="336"/>
                    <a:pt x="3391" y="117"/>
                    <a:pt x="3365" y="23"/>
                  </a:cubicBezTo>
                  <a:cubicBezTo>
                    <a:pt x="3363" y="9"/>
                    <a:pt x="3327" y="0"/>
                    <a:pt x="32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98" name="Google Shape;398;p6"/>
            <p:cNvSpPr/>
            <p:nvPr/>
          </p:nvSpPr>
          <p:spPr>
            <a:xfrm>
              <a:off x="5167125" y="1582225"/>
              <a:ext cx="46325" cy="38225"/>
            </a:xfrm>
            <a:custGeom>
              <a:rect b="b" l="l" r="r" t="t"/>
              <a:pathLst>
                <a:path extrusionOk="0" h="1529" w="1853">
                  <a:moveTo>
                    <a:pt x="1140" y="0"/>
                  </a:moveTo>
                  <a:cubicBezTo>
                    <a:pt x="1116" y="0"/>
                    <a:pt x="1093" y="2"/>
                    <a:pt x="1068" y="7"/>
                  </a:cubicBezTo>
                  <a:lnTo>
                    <a:pt x="1106" y="20"/>
                  </a:lnTo>
                  <a:lnTo>
                    <a:pt x="1106" y="20"/>
                  </a:lnTo>
                  <a:cubicBezTo>
                    <a:pt x="1060" y="12"/>
                    <a:pt x="1012" y="8"/>
                    <a:pt x="965" y="8"/>
                  </a:cubicBezTo>
                  <a:cubicBezTo>
                    <a:pt x="669" y="8"/>
                    <a:pt x="370" y="161"/>
                    <a:pt x="233" y="425"/>
                  </a:cubicBezTo>
                  <a:cubicBezTo>
                    <a:pt x="0" y="870"/>
                    <a:pt x="304" y="1529"/>
                    <a:pt x="852" y="1529"/>
                  </a:cubicBezTo>
                  <a:cubicBezTo>
                    <a:pt x="941" y="1529"/>
                    <a:pt x="1035" y="1512"/>
                    <a:pt x="1135" y="1474"/>
                  </a:cubicBezTo>
                  <a:cubicBezTo>
                    <a:pt x="1637" y="1283"/>
                    <a:pt x="1852" y="631"/>
                    <a:pt x="1516" y="211"/>
                  </a:cubicBezTo>
                  <a:cubicBezTo>
                    <a:pt x="1415" y="85"/>
                    <a:pt x="1285" y="0"/>
                    <a:pt x="11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399" name="Google Shape;399;p6"/>
          <p:cNvGrpSpPr/>
          <p:nvPr/>
        </p:nvGrpSpPr>
        <p:grpSpPr>
          <a:xfrm>
            <a:off x="924375" y="633050"/>
            <a:ext cx="660950" cy="660925"/>
            <a:chOff x="2238350" y="1686100"/>
            <a:chExt cx="660950" cy="660925"/>
          </a:xfrm>
        </p:grpSpPr>
        <p:sp>
          <p:nvSpPr>
            <p:cNvPr id="400" name="Google Shape;400;p6"/>
            <p:cNvSpPr/>
            <p:nvPr/>
          </p:nvSpPr>
          <p:spPr>
            <a:xfrm>
              <a:off x="2238350" y="1686100"/>
              <a:ext cx="660950" cy="660925"/>
            </a:xfrm>
            <a:custGeom>
              <a:rect b="b" l="l" r="r" t="t"/>
              <a:pathLst>
                <a:path extrusionOk="0" h="26437" w="26438">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01" name="Google Shape;401;p6"/>
            <p:cNvSpPr/>
            <p:nvPr/>
          </p:nvSpPr>
          <p:spPr>
            <a:xfrm>
              <a:off x="2365450" y="1819175"/>
              <a:ext cx="114550" cy="107800"/>
            </a:xfrm>
            <a:custGeom>
              <a:rect b="b" l="l" r="r" t="t"/>
              <a:pathLst>
                <a:path extrusionOk="0" h="4312" w="4582">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02" name="Google Shape;402;p6"/>
            <p:cNvSpPr/>
            <p:nvPr/>
          </p:nvSpPr>
          <p:spPr>
            <a:xfrm>
              <a:off x="2502425" y="1740575"/>
              <a:ext cx="66675" cy="62725"/>
            </a:xfrm>
            <a:custGeom>
              <a:rect b="b" l="l" r="r" t="t"/>
              <a:pathLst>
                <a:path extrusionOk="0" h="2509" w="2667">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03" name="Google Shape;403;p6"/>
            <p:cNvSpPr/>
            <p:nvPr/>
          </p:nvSpPr>
          <p:spPr>
            <a:xfrm>
              <a:off x="2639625" y="1819125"/>
              <a:ext cx="27625" cy="23200"/>
            </a:xfrm>
            <a:custGeom>
              <a:rect b="b" l="l" r="r" t="t"/>
              <a:pathLst>
                <a:path extrusionOk="0" h="928" w="1105">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404" name="Google Shape;404;p6"/>
          <p:cNvGrpSpPr/>
          <p:nvPr/>
        </p:nvGrpSpPr>
        <p:grpSpPr>
          <a:xfrm>
            <a:off x="1346004" y="981266"/>
            <a:ext cx="1993002" cy="1417717"/>
            <a:chOff x="119500" y="1026475"/>
            <a:chExt cx="2365300" cy="1682550"/>
          </a:xfrm>
        </p:grpSpPr>
        <p:sp>
          <p:nvSpPr>
            <p:cNvPr id="405" name="Google Shape;405;p6"/>
            <p:cNvSpPr/>
            <p:nvPr/>
          </p:nvSpPr>
          <p:spPr>
            <a:xfrm>
              <a:off x="648475" y="1235950"/>
              <a:ext cx="1280825" cy="1280825"/>
            </a:xfrm>
            <a:custGeom>
              <a:rect b="b" l="l" r="r" t="t"/>
              <a:pathLst>
                <a:path extrusionOk="0" h="51233" w="51233">
                  <a:moveTo>
                    <a:pt x="25616" y="1"/>
                  </a:moveTo>
                  <a:cubicBezTo>
                    <a:pt x="18822" y="1"/>
                    <a:pt x="12307" y="2699"/>
                    <a:pt x="7503" y="7502"/>
                  </a:cubicBezTo>
                  <a:cubicBezTo>
                    <a:pt x="2700" y="12306"/>
                    <a:pt x="0" y="18822"/>
                    <a:pt x="0" y="25617"/>
                  </a:cubicBezTo>
                  <a:cubicBezTo>
                    <a:pt x="0" y="32410"/>
                    <a:pt x="2700" y="38926"/>
                    <a:pt x="7503" y="43730"/>
                  </a:cubicBezTo>
                  <a:cubicBezTo>
                    <a:pt x="12307" y="48534"/>
                    <a:pt x="18822" y="51233"/>
                    <a:pt x="25616" y="51233"/>
                  </a:cubicBezTo>
                  <a:cubicBezTo>
                    <a:pt x="32410" y="51233"/>
                    <a:pt x="38926" y="48534"/>
                    <a:pt x="43729" y="43730"/>
                  </a:cubicBezTo>
                  <a:cubicBezTo>
                    <a:pt x="48533" y="38926"/>
                    <a:pt x="51233" y="32410"/>
                    <a:pt x="51233" y="25617"/>
                  </a:cubicBezTo>
                  <a:cubicBezTo>
                    <a:pt x="51233" y="18822"/>
                    <a:pt x="48533" y="12306"/>
                    <a:pt x="43729" y="7502"/>
                  </a:cubicBezTo>
                  <a:cubicBezTo>
                    <a:pt x="38926" y="2699"/>
                    <a:pt x="32410" y="1"/>
                    <a:pt x="256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06" name="Google Shape;406;p6"/>
            <p:cNvSpPr/>
            <p:nvPr/>
          </p:nvSpPr>
          <p:spPr>
            <a:xfrm>
              <a:off x="861900" y="1996225"/>
              <a:ext cx="208925" cy="208925"/>
            </a:xfrm>
            <a:custGeom>
              <a:rect b="b" l="l" r="r" t="t"/>
              <a:pathLst>
                <a:path extrusionOk="0" h="8357" w="8357">
                  <a:moveTo>
                    <a:pt x="4178" y="1"/>
                  </a:moveTo>
                  <a:cubicBezTo>
                    <a:pt x="1870" y="1"/>
                    <a:pt x="1" y="1870"/>
                    <a:pt x="1" y="4178"/>
                  </a:cubicBezTo>
                  <a:cubicBezTo>
                    <a:pt x="1" y="6485"/>
                    <a:pt x="1870" y="8356"/>
                    <a:pt x="4178" y="8356"/>
                  </a:cubicBezTo>
                  <a:cubicBezTo>
                    <a:pt x="6486" y="8356"/>
                    <a:pt x="8356" y="6485"/>
                    <a:pt x="8356" y="4178"/>
                  </a:cubicBezTo>
                  <a:cubicBezTo>
                    <a:pt x="8356" y="1870"/>
                    <a:pt x="6486" y="1"/>
                    <a:pt x="4178"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07" name="Google Shape;407;p6"/>
            <p:cNvSpPr/>
            <p:nvPr/>
          </p:nvSpPr>
          <p:spPr>
            <a:xfrm>
              <a:off x="796350" y="1738500"/>
              <a:ext cx="126350" cy="121550"/>
            </a:xfrm>
            <a:custGeom>
              <a:rect b="b" l="l" r="r" t="t"/>
              <a:pathLst>
                <a:path extrusionOk="0" h="4862" w="5054">
                  <a:moveTo>
                    <a:pt x="2625" y="1"/>
                  </a:moveTo>
                  <a:cubicBezTo>
                    <a:pt x="2624" y="1"/>
                    <a:pt x="2623" y="1"/>
                    <a:pt x="2623" y="1"/>
                  </a:cubicBezTo>
                  <a:cubicBezTo>
                    <a:pt x="1640" y="1"/>
                    <a:pt x="753" y="593"/>
                    <a:pt x="377" y="1501"/>
                  </a:cubicBezTo>
                  <a:cubicBezTo>
                    <a:pt x="0" y="2410"/>
                    <a:pt x="209" y="3454"/>
                    <a:pt x="904" y="4149"/>
                  </a:cubicBezTo>
                  <a:cubicBezTo>
                    <a:pt x="1369" y="4614"/>
                    <a:pt x="1991" y="4861"/>
                    <a:pt x="2624" y="4861"/>
                  </a:cubicBezTo>
                  <a:cubicBezTo>
                    <a:pt x="2937" y="4861"/>
                    <a:pt x="3253" y="4801"/>
                    <a:pt x="3554" y="4676"/>
                  </a:cubicBezTo>
                  <a:cubicBezTo>
                    <a:pt x="4460" y="4299"/>
                    <a:pt x="5054" y="3413"/>
                    <a:pt x="5052" y="2431"/>
                  </a:cubicBezTo>
                  <a:cubicBezTo>
                    <a:pt x="5052" y="1089"/>
                    <a:pt x="3967" y="1"/>
                    <a:pt x="2625"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08" name="Google Shape;408;p6"/>
            <p:cNvSpPr/>
            <p:nvPr/>
          </p:nvSpPr>
          <p:spPr>
            <a:xfrm>
              <a:off x="119500" y="1026475"/>
              <a:ext cx="2365300" cy="1682550"/>
            </a:xfrm>
            <a:custGeom>
              <a:rect b="b" l="l" r="r" t="t"/>
              <a:pathLst>
                <a:path extrusionOk="0" h="67302" w="94612">
                  <a:moveTo>
                    <a:pt x="86174" y="0"/>
                  </a:moveTo>
                  <a:cubicBezTo>
                    <a:pt x="77601" y="0"/>
                    <a:pt x="58967" y="11462"/>
                    <a:pt x="58967" y="11462"/>
                  </a:cubicBezTo>
                  <a:lnTo>
                    <a:pt x="62010" y="13402"/>
                  </a:lnTo>
                  <a:cubicBezTo>
                    <a:pt x="62010" y="13402"/>
                    <a:pt x="72806" y="6475"/>
                    <a:pt x="79175" y="6475"/>
                  </a:cubicBezTo>
                  <a:cubicBezTo>
                    <a:pt x="80411" y="6475"/>
                    <a:pt x="81480" y="6736"/>
                    <a:pt x="82272" y="7359"/>
                  </a:cubicBezTo>
                  <a:cubicBezTo>
                    <a:pt x="87141" y="11193"/>
                    <a:pt x="73261" y="26164"/>
                    <a:pt x="53673" y="40463"/>
                  </a:cubicBezTo>
                  <a:cubicBezTo>
                    <a:pt x="36982" y="52647"/>
                    <a:pt x="20772" y="61737"/>
                    <a:pt x="14524" y="61737"/>
                  </a:cubicBezTo>
                  <a:cubicBezTo>
                    <a:pt x="13439" y="61737"/>
                    <a:pt x="12654" y="61463"/>
                    <a:pt x="12219" y="60884"/>
                  </a:cubicBezTo>
                  <a:cubicBezTo>
                    <a:pt x="9281" y="56966"/>
                    <a:pt x="23144" y="43899"/>
                    <a:pt x="23144" y="43899"/>
                  </a:cubicBezTo>
                  <a:lnTo>
                    <a:pt x="21925" y="40224"/>
                  </a:lnTo>
                  <a:lnTo>
                    <a:pt x="21925" y="40224"/>
                  </a:lnTo>
                  <a:cubicBezTo>
                    <a:pt x="22039" y="40669"/>
                    <a:pt x="0" y="61815"/>
                    <a:pt x="5681" y="66320"/>
                  </a:cubicBezTo>
                  <a:cubicBezTo>
                    <a:pt x="6521" y="66986"/>
                    <a:pt x="7759" y="67301"/>
                    <a:pt x="9325" y="67301"/>
                  </a:cubicBezTo>
                  <a:cubicBezTo>
                    <a:pt x="18352" y="67301"/>
                    <a:pt x="38272" y="56836"/>
                    <a:pt x="55632" y="42815"/>
                  </a:cubicBezTo>
                  <a:cubicBezTo>
                    <a:pt x="76002" y="26359"/>
                    <a:pt x="94612" y="6380"/>
                    <a:pt x="89519" y="1092"/>
                  </a:cubicBezTo>
                  <a:cubicBezTo>
                    <a:pt x="88783" y="327"/>
                    <a:pt x="87622" y="0"/>
                    <a:pt x="861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
          <p:cNvSpPr txBox="1"/>
          <p:nvPr>
            <p:ph type="title"/>
          </p:nvPr>
        </p:nvSpPr>
        <p:spPr>
          <a:xfrm>
            <a:off x="311700" y="1552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latin typeface="Times New Roman"/>
                <a:ea typeface="Times New Roman"/>
                <a:cs typeface="Times New Roman"/>
                <a:sym typeface="Times New Roman"/>
              </a:rPr>
              <a:t>Các kỹ thuật sử dụng</a:t>
            </a:r>
            <a:endParaRPr sz="3200">
              <a:latin typeface="Times New Roman"/>
              <a:ea typeface="Times New Roman"/>
              <a:cs typeface="Times New Roman"/>
              <a:sym typeface="Times New Roman"/>
            </a:endParaRPr>
          </a:p>
        </p:txBody>
      </p:sp>
      <p:sp>
        <p:nvSpPr>
          <p:cNvPr id="414" name="Google Shape;414;p7"/>
          <p:cNvSpPr txBox="1"/>
          <p:nvPr/>
        </p:nvSpPr>
        <p:spPr>
          <a:xfrm>
            <a:off x="-325224" y="2444186"/>
            <a:ext cx="7373258"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Staatliches"/>
              <a:buNone/>
            </a:pPr>
            <a:r>
              <a:rPr b="0" i="0" lang="en-US" sz="2400" u="none" cap="none" strike="noStrike">
                <a:solidFill>
                  <a:srgbClr val="FFFFFF"/>
                </a:solidFill>
                <a:latin typeface="Times New Roman"/>
                <a:ea typeface="Times New Roman"/>
                <a:cs typeface="Times New Roman"/>
                <a:sym typeface="Times New Roman"/>
              </a:rPr>
              <a:t>Sử dụng Yolo 4 detect your custom</a:t>
            </a:r>
            <a:r>
              <a:rPr lang="en-US" sz="2400">
                <a:solidFill>
                  <a:srgbClr val="FFFFFF"/>
                </a:solidFill>
                <a:latin typeface="Times New Roman"/>
                <a:ea typeface="Times New Roman"/>
                <a:cs typeface="Times New Roman"/>
                <a:sym typeface="Times New Roman"/>
              </a:rPr>
              <a:t> </a:t>
            </a:r>
            <a:r>
              <a:rPr b="0" i="0" lang="en-US" sz="2400" u="none" cap="none" strike="noStrike">
                <a:solidFill>
                  <a:srgbClr val="FFFFFF"/>
                </a:solidFill>
                <a:latin typeface="Times New Roman"/>
                <a:ea typeface="Times New Roman"/>
                <a:cs typeface="Times New Roman"/>
                <a:sym typeface="Times New Roman"/>
              </a:rPr>
              <a:t>objects</a:t>
            </a:r>
            <a:endParaRPr/>
          </a:p>
        </p:txBody>
      </p:sp>
      <p:grpSp>
        <p:nvGrpSpPr>
          <p:cNvPr id="415" name="Google Shape;415;p7"/>
          <p:cNvGrpSpPr/>
          <p:nvPr/>
        </p:nvGrpSpPr>
        <p:grpSpPr>
          <a:xfrm>
            <a:off x="6372320" y="2353455"/>
            <a:ext cx="2459980" cy="2475134"/>
            <a:chOff x="1561375" y="892850"/>
            <a:chExt cx="1527475" cy="1660950"/>
          </a:xfrm>
        </p:grpSpPr>
        <p:sp>
          <p:nvSpPr>
            <p:cNvPr id="416" name="Google Shape;416;p7"/>
            <p:cNvSpPr/>
            <p:nvPr/>
          </p:nvSpPr>
          <p:spPr>
            <a:xfrm>
              <a:off x="1561375" y="1505975"/>
              <a:ext cx="303675" cy="238400"/>
            </a:xfrm>
            <a:custGeom>
              <a:rect b="b" l="l" r="r" t="t"/>
              <a:pathLst>
                <a:path extrusionOk="0" h="9536" w="12147">
                  <a:moveTo>
                    <a:pt x="9227" y="0"/>
                  </a:moveTo>
                  <a:cubicBezTo>
                    <a:pt x="8465" y="0"/>
                    <a:pt x="7900" y="1382"/>
                    <a:pt x="8281" y="2140"/>
                  </a:cubicBezTo>
                  <a:cubicBezTo>
                    <a:pt x="8281" y="2140"/>
                    <a:pt x="6892" y="798"/>
                    <a:pt x="5816" y="488"/>
                  </a:cubicBezTo>
                  <a:cubicBezTo>
                    <a:pt x="5492" y="395"/>
                    <a:pt x="5179" y="352"/>
                    <a:pt x="4879" y="352"/>
                  </a:cubicBezTo>
                  <a:cubicBezTo>
                    <a:pt x="1638" y="352"/>
                    <a:pt x="0" y="5413"/>
                    <a:pt x="4287" y="7422"/>
                  </a:cubicBezTo>
                  <a:cubicBezTo>
                    <a:pt x="7889" y="8980"/>
                    <a:pt x="9473" y="9536"/>
                    <a:pt x="9473" y="9536"/>
                  </a:cubicBezTo>
                  <a:lnTo>
                    <a:pt x="12147" y="3913"/>
                  </a:lnTo>
                  <a:cubicBezTo>
                    <a:pt x="12147" y="3913"/>
                    <a:pt x="10878" y="1399"/>
                    <a:pt x="9851" y="318"/>
                  </a:cubicBezTo>
                  <a:cubicBezTo>
                    <a:pt x="9638" y="94"/>
                    <a:pt x="9426" y="0"/>
                    <a:pt x="92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
            <p:cNvSpPr/>
            <p:nvPr/>
          </p:nvSpPr>
          <p:spPr>
            <a:xfrm>
              <a:off x="1603250" y="1597475"/>
              <a:ext cx="242950" cy="146900"/>
            </a:xfrm>
            <a:custGeom>
              <a:rect b="b" l="l" r="r" t="t"/>
              <a:pathLst>
                <a:path extrusionOk="0" h="5876" w="9718">
                  <a:moveTo>
                    <a:pt x="9443" y="1"/>
                  </a:moveTo>
                  <a:cubicBezTo>
                    <a:pt x="9443" y="1"/>
                    <a:pt x="6843" y="3601"/>
                    <a:pt x="6161" y="3601"/>
                  </a:cubicBezTo>
                  <a:cubicBezTo>
                    <a:pt x="6148" y="3601"/>
                    <a:pt x="6135" y="3600"/>
                    <a:pt x="6124" y="3597"/>
                  </a:cubicBezTo>
                  <a:cubicBezTo>
                    <a:pt x="3070" y="3124"/>
                    <a:pt x="713" y="798"/>
                    <a:pt x="28" y="58"/>
                  </a:cubicBezTo>
                  <a:lnTo>
                    <a:pt x="28" y="58"/>
                  </a:lnTo>
                  <a:cubicBezTo>
                    <a:pt x="1" y="1424"/>
                    <a:pt x="740" y="2884"/>
                    <a:pt x="2612" y="3760"/>
                  </a:cubicBezTo>
                  <a:cubicBezTo>
                    <a:pt x="6214" y="5320"/>
                    <a:pt x="7798" y="5876"/>
                    <a:pt x="7798" y="5876"/>
                  </a:cubicBezTo>
                  <a:lnTo>
                    <a:pt x="9717" y="1841"/>
                  </a:lnTo>
                  <a:cubicBezTo>
                    <a:pt x="9565" y="814"/>
                    <a:pt x="9443" y="1"/>
                    <a:pt x="94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
            <p:cNvSpPr/>
            <p:nvPr/>
          </p:nvSpPr>
          <p:spPr>
            <a:xfrm>
              <a:off x="2779500" y="1725700"/>
              <a:ext cx="290125" cy="258575"/>
            </a:xfrm>
            <a:custGeom>
              <a:rect b="b" l="l" r="r" t="t"/>
              <a:pathLst>
                <a:path extrusionOk="0" h="10343" w="11605">
                  <a:moveTo>
                    <a:pt x="4304" y="0"/>
                  </a:moveTo>
                  <a:lnTo>
                    <a:pt x="1" y="4499"/>
                  </a:lnTo>
                  <a:cubicBezTo>
                    <a:pt x="1" y="4499"/>
                    <a:pt x="568" y="7412"/>
                    <a:pt x="1195" y="8766"/>
                  </a:cubicBezTo>
                  <a:cubicBezTo>
                    <a:pt x="1372" y="9147"/>
                    <a:pt x="1625" y="9300"/>
                    <a:pt x="1894" y="9300"/>
                  </a:cubicBezTo>
                  <a:cubicBezTo>
                    <a:pt x="2581" y="9300"/>
                    <a:pt x="3373" y="8301"/>
                    <a:pt x="3265" y="7541"/>
                  </a:cubicBezTo>
                  <a:lnTo>
                    <a:pt x="3265" y="7541"/>
                  </a:lnTo>
                  <a:cubicBezTo>
                    <a:pt x="3265" y="7541"/>
                    <a:pt x="3955" y="9118"/>
                    <a:pt x="4876" y="9755"/>
                  </a:cubicBezTo>
                  <a:cubicBezTo>
                    <a:pt x="5464" y="10163"/>
                    <a:pt x="6080" y="10342"/>
                    <a:pt x="6673" y="10342"/>
                  </a:cubicBezTo>
                  <a:cubicBezTo>
                    <a:pt x="9378" y="10342"/>
                    <a:pt x="11604" y="6606"/>
                    <a:pt x="8541" y="3676"/>
                  </a:cubicBezTo>
                  <a:cubicBezTo>
                    <a:pt x="5625" y="1046"/>
                    <a:pt x="4304" y="0"/>
                    <a:pt x="43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
            <p:cNvSpPr/>
            <p:nvPr/>
          </p:nvSpPr>
          <p:spPr>
            <a:xfrm>
              <a:off x="2779500" y="1825400"/>
              <a:ext cx="81175" cy="132800"/>
            </a:xfrm>
            <a:custGeom>
              <a:rect b="b" l="l" r="r" t="t"/>
              <a:pathLst>
                <a:path extrusionOk="0" h="5312" w="3247">
                  <a:moveTo>
                    <a:pt x="1425" y="1"/>
                  </a:moveTo>
                  <a:cubicBezTo>
                    <a:pt x="1149" y="1"/>
                    <a:pt x="662" y="144"/>
                    <a:pt x="197" y="308"/>
                  </a:cubicBezTo>
                  <a:lnTo>
                    <a:pt x="1" y="511"/>
                  </a:lnTo>
                  <a:cubicBezTo>
                    <a:pt x="1" y="511"/>
                    <a:pt x="568" y="3424"/>
                    <a:pt x="1195" y="4778"/>
                  </a:cubicBezTo>
                  <a:cubicBezTo>
                    <a:pt x="1372" y="5159"/>
                    <a:pt x="1625" y="5312"/>
                    <a:pt x="1894" y="5312"/>
                  </a:cubicBezTo>
                  <a:cubicBezTo>
                    <a:pt x="2464" y="5312"/>
                    <a:pt x="3107" y="4623"/>
                    <a:pt x="3246" y="3954"/>
                  </a:cubicBezTo>
                  <a:lnTo>
                    <a:pt x="3246" y="3954"/>
                  </a:lnTo>
                  <a:cubicBezTo>
                    <a:pt x="3130" y="4121"/>
                    <a:pt x="2945" y="4219"/>
                    <a:pt x="2735" y="4219"/>
                  </a:cubicBezTo>
                  <a:cubicBezTo>
                    <a:pt x="2529" y="4219"/>
                    <a:pt x="2299" y="4125"/>
                    <a:pt x="2087" y="3910"/>
                  </a:cubicBezTo>
                  <a:cubicBezTo>
                    <a:pt x="1659" y="3474"/>
                    <a:pt x="1640" y="78"/>
                    <a:pt x="1640" y="78"/>
                  </a:cubicBezTo>
                  <a:cubicBezTo>
                    <a:pt x="1613" y="24"/>
                    <a:pt x="1536" y="1"/>
                    <a:pt x="1425"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
            <p:cNvSpPr/>
            <p:nvPr/>
          </p:nvSpPr>
          <p:spPr>
            <a:xfrm>
              <a:off x="1735250" y="1255625"/>
              <a:ext cx="181325" cy="296900"/>
            </a:xfrm>
            <a:custGeom>
              <a:rect b="b" l="l" r="r" t="t"/>
              <a:pathLst>
                <a:path extrusionOk="0" h="11876" w="7253">
                  <a:moveTo>
                    <a:pt x="3866" y="1"/>
                  </a:moveTo>
                  <a:cubicBezTo>
                    <a:pt x="3030" y="1"/>
                    <a:pt x="1298" y="173"/>
                    <a:pt x="742" y="1545"/>
                  </a:cubicBezTo>
                  <a:cubicBezTo>
                    <a:pt x="0" y="3379"/>
                    <a:pt x="2309" y="11725"/>
                    <a:pt x="4291" y="11874"/>
                  </a:cubicBezTo>
                  <a:cubicBezTo>
                    <a:pt x="4317" y="11875"/>
                    <a:pt x="4344" y="11875"/>
                    <a:pt x="4371" y="11875"/>
                  </a:cubicBezTo>
                  <a:cubicBezTo>
                    <a:pt x="5692" y="11875"/>
                    <a:pt x="7253" y="11092"/>
                    <a:pt x="7253" y="11092"/>
                  </a:cubicBezTo>
                  <a:lnTo>
                    <a:pt x="4327" y="20"/>
                  </a:lnTo>
                  <a:cubicBezTo>
                    <a:pt x="4327" y="20"/>
                    <a:pt x="4147" y="1"/>
                    <a:pt x="38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
            <p:cNvSpPr/>
            <p:nvPr/>
          </p:nvSpPr>
          <p:spPr>
            <a:xfrm>
              <a:off x="2565000" y="1043025"/>
              <a:ext cx="188450" cy="299225"/>
            </a:xfrm>
            <a:custGeom>
              <a:rect b="b" l="l" r="r" t="t"/>
              <a:pathLst>
                <a:path extrusionOk="0" h="11969" w="7538">
                  <a:moveTo>
                    <a:pt x="2515" y="1"/>
                  </a:moveTo>
                  <a:cubicBezTo>
                    <a:pt x="1241" y="1"/>
                    <a:pt x="0" y="896"/>
                    <a:pt x="0" y="896"/>
                  </a:cubicBezTo>
                  <a:lnTo>
                    <a:pt x="2926" y="11968"/>
                  </a:lnTo>
                  <a:cubicBezTo>
                    <a:pt x="2926" y="11968"/>
                    <a:pt x="4742" y="11874"/>
                    <a:pt x="5889" y="11185"/>
                  </a:cubicBezTo>
                  <a:cubicBezTo>
                    <a:pt x="7538" y="10075"/>
                    <a:pt x="5421" y="1678"/>
                    <a:pt x="3870" y="451"/>
                  </a:cubicBezTo>
                  <a:cubicBezTo>
                    <a:pt x="3454" y="121"/>
                    <a:pt x="2982" y="1"/>
                    <a:pt x="25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
            <p:cNvSpPr/>
            <p:nvPr/>
          </p:nvSpPr>
          <p:spPr>
            <a:xfrm>
              <a:off x="2565000" y="1048225"/>
              <a:ext cx="162075" cy="294025"/>
            </a:xfrm>
            <a:custGeom>
              <a:rect b="b" l="l" r="r" t="t"/>
              <a:pathLst>
                <a:path extrusionOk="0" h="11761" w="6483">
                  <a:moveTo>
                    <a:pt x="1369" y="1"/>
                  </a:moveTo>
                  <a:cubicBezTo>
                    <a:pt x="885" y="168"/>
                    <a:pt x="424" y="400"/>
                    <a:pt x="0" y="688"/>
                  </a:cubicBezTo>
                  <a:lnTo>
                    <a:pt x="2926" y="11760"/>
                  </a:lnTo>
                  <a:cubicBezTo>
                    <a:pt x="2926" y="11760"/>
                    <a:pt x="4741" y="11666"/>
                    <a:pt x="5888" y="10977"/>
                  </a:cubicBezTo>
                  <a:cubicBezTo>
                    <a:pt x="6282" y="10712"/>
                    <a:pt x="6459" y="10027"/>
                    <a:pt x="6482" y="9125"/>
                  </a:cubicBezTo>
                  <a:lnTo>
                    <a:pt x="6482" y="9125"/>
                  </a:lnTo>
                  <a:cubicBezTo>
                    <a:pt x="6067" y="9243"/>
                    <a:pt x="5643" y="9326"/>
                    <a:pt x="5299" y="9326"/>
                  </a:cubicBezTo>
                  <a:cubicBezTo>
                    <a:pt x="4880" y="9326"/>
                    <a:pt x="4580" y="9203"/>
                    <a:pt x="4559" y="8872"/>
                  </a:cubicBezTo>
                  <a:cubicBezTo>
                    <a:pt x="4493" y="5404"/>
                    <a:pt x="2280" y="1474"/>
                    <a:pt x="13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
            <p:cNvSpPr/>
            <p:nvPr/>
          </p:nvSpPr>
          <p:spPr>
            <a:xfrm>
              <a:off x="1803550" y="1255600"/>
              <a:ext cx="113025" cy="296925"/>
            </a:xfrm>
            <a:custGeom>
              <a:rect b="b" l="l" r="r" t="t"/>
              <a:pathLst>
                <a:path extrusionOk="0" h="11877" w="4521">
                  <a:moveTo>
                    <a:pt x="1128" y="1"/>
                  </a:moveTo>
                  <a:cubicBezTo>
                    <a:pt x="772" y="1"/>
                    <a:pt x="416" y="34"/>
                    <a:pt x="64" y="98"/>
                  </a:cubicBezTo>
                  <a:cubicBezTo>
                    <a:pt x="1" y="1830"/>
                    <a:pt x="19" y="6341"/>
                    <a:pt x="1674" y="9386"/>
                  </a:cubicBezTo>
                  <a:cubicBezTo>
                    <a:pt x="1940" y="9932"/>
                    <a:pt x="1058" y="10331"/>
                    <a:pt x="127" y="10559"/>
                  </a:cubicBezTo>
                  <a:cubicBezTo>
                    <a:pt x="592" y="11331"/>
                    <a:pt x="1085" y="11840"/>
                    <a:pt x="1559" y="11875"/>
                  </a:cubicBezTo>
                  <a:cubicBezTo>
                    <a:pt x="1585" y="11876"/>
                    <a:pt x="1612" y="11876"/>
                    <a:pt x="1639" y="11876"/>
                  </a:cubicBezTo>
                  <a:cubicBezTo>
                    <a:pt x="2959" y="11876"/>
                    <a:pt x="4521" y="11093"/>
                    <a:pt x="4521" y="11093"/>
                  </a:cubicBezTo>
                  <a:lnTo>
                    <a:pt x="1595" y="20"/>
                  </a:lnTo>
                  <a:cubicBezTo>
                    <a:pt x="1439" y="7"/>
                    <a:pt x="1284" y="1"/>
                    <a:pt x="1128"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
            <p:cNvSpPr/>
            <p:nvPr/>
          </p:nvSpPr>
          <p:spPr>
            <a:xfrm>
              <a:off x="1888775" y="1258700"/>
              <a:ext cx="918600" cy="944675"/>
            </a:xfrm>
            <a:custGeom>
              <a:rect b="b" l="l" r="r" t="t"/>
              <a:pathLst>
                <a:path extrusionOk="0" h="37787" w="36744">
                  <a:moveTo>
                    <a:pt x="17240" y="0"/>
                  </a:moveTo>
                  <a:cubicBezTo>
                    <a:pt x="15925" y="0"/>
                    <a:pt x="14588" y="168"/>
                    <a:pt x="13257" y="520"/>
                  </a:cubicBezTo>
                  <a:cubicBezTo>
                    <a:pt x="4953" y="2716"/>
                    <a:pt x="0" y="11226"/>
                    <a:pt x="2193" y="19531"/>
                  </a:cubicBezTo>
                  <a:lnTo>
                    <a:pt x="5788" y="33133"/>
                  </a:lnTo>
                  <a:cubicBezTo>
                    <a:pt x="6529" y="35935"/>
                    <a:pt x="9057" y="37786"/>
                    <a:pt x="11824" y="37786"/>
                  </a:cubicBezTo>
                  <a:cubicBezTo>
                    <a:pt x="12353" y="37786"/>
                    <a:pt x="12891" y="37719"/>
                    <a:pt x="13426" y="37577"/>
                  </a:cubicBezTo>
                  <a:lnTo>
                    <a:pt x="31417" y="32824"/>
                  </a:lnTo>
                  <a:cubicBezTo>
                    <a:pt x="34755" y="31941"/>
                    <a:pt x="36744" y="28523"/>
                    <a:pt x="35862" y="25186"/>
                  </a:cubicBezTo>
                  <a:lnTo>
                    <a:pt x="32268" y="11584"/>
                  </a:lnTo>
                  <a:cubicBezTo>
                    <a:pt x="30426" y="4611"/>
                    <a:pt x="24129" y="0"/>
                    <a:pt x="172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
            <p:cNvSpPr/>
            <p:nvPr/>
          </p:nvSpPr>
          <p:spPr>
            <a:xfrm>
              <a:off x="2526250" y="1556725"/>
              <a:ext cx="281125" cy="542025"/>
            </a:xfrm>
            <a:custGeom>
              <a:rect b="b" l="l" r="r" t="t"/>
              <a:pathLst>
                <a:path extrusionOk="0" h="21681" w="11245">
                  <a:moveTo>
                    <a:pt x="6858" y="1"/>
                  </a:moveTo>
                  <a:cubicBezTo>
                    <a:pt x="2051" y="4007"/>
                    <a:pt x="1" y="10435"/>
                    <a:pt x="1599" y="16486"/>
                  </a:cubicBezTo>
                  <a:lnTo>
                    <a:pt x="2972" y="21680"/>
                  </a:lnTo>
                  <a:lnTo>
                    <a:pt x="5918" y="20903"/>
                  </a:lnTo>
                  <a:cubicBezTo>
                    <a:pt x="9254" y="20020"/>
                    <a:pt x="11245" y="16602"/>
                    <a:pt x="10363" y="13265"/>
                  </a:cubicBezTo>
                  <a:lnTo>
                    <a:pt x="68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
            <p:cNvSpPr/>
            <p:nvPr/>
          </p:nvSpPr>
          <p:spPr>
            <a:xfrm>
              <a:off x="1945850" y="1755425"/>
              <a:ext cx="352250" cy="447950"/>
            </a:xfrm>
            <a:custGeom>
              <a:rect b="b" l="l" r="r" t="t"/>
              <a:pathLst>
                <a:path extrusionOk="0" h="17918" w="14090">
                  <a:moveTo>
                    <a:pt x="0" y="0"/>
                  </a:moveTo>
                  <a:lnTo>
                    <a:pt x="3505" y="13264"/>
                  </a:lnTo>
                  <a:cubicBezTo>
                    <a:pt x="4246" y="16066"/>
                    <a:pt x="6774" y="17917"/>
                    <a:pt x="9541" y="17917"/>
                  </a:cubicBezTo>
                  <a:cubicBezTo>
                    <a:pt x="10070" y="17917"/>
                    <a:pt x="10608" y="17850"/>
                    <a:pt x="11143" y="17708"/>
                  </a:cubicBezTo>
                  <a:lnTo>
                    <a:pt x="14089" y="16930"/>
                  </a:lnTo>
                  <a:lnTo>
                    <a:pt x="12717" y="11734"/>
                  </a:lnTo>
                  <a:cubicBezTo>
                    <a:pt x="11117" y="5685"/>
                    <a:pt x="6159" y="110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
            <p:cNvSpPr/>
            <p:nvPr/>
          </p:nvSpPr>
          <p:spPr>
            <a:xfrm>
              <a:off x="2054950" y="1309425"/>
              <a:ext cx="752425" cy="893950"/>
            </a:xfrm>
            <a:custGeom>
              <a:rect b="b" l="l" r="r" t="t"/>
              <a:pathLst>
                <a:path extrusionOk="0" h="35758" w="30097">
                  <a:moveTo>
                    <a:pt x="18251" y="1"/>
                  </a:moveTo>
                  <a:lnTo>
                    <a:pt x="18251" y="1"/>
                  </a:lnTo>
                  <a:cubicBezTo>
                    <a:pt x="20236" y="1953"/>
                    <a:pt x="21657" y="4405"/>
                    <a:pt x="22364" y="7097"/>
                  </a:cubicBezTo>
                  <a:lnTo>
                    <a:pt x="25959" y="20699"/>
                  </a:lnTo>
                  <a:cubicBezTo>
                    <a:pt x="26841" y="24036"/>
                    <a:pt x="24851" y="27455"/>
                    <a:pt x="21515" y="28337"/>
                  </a:cubicBezTo>
                  <a:lnTo>
                    <a:pt x="3522" y="33090"/>
                  </a:lnTo>
                  <a:cubicBezTo>
                    <a:pt x="3001" y="33229"/>
                    <a:pt x="2466" y="33298"/>
                    <a:pt x="1932" y="33298"/>
                  </a:cubicBezTo>
                  <a:cubicBezTo>
                    <a:pt x="1279" y="33298"/>
                    <a:pt x="627" y="33195"/>
                    <a:pt x="0" y="32990"/>
                  </a:cubicBezTo>
                  <a:lnTo>
                    <a:pt x="0" y="32990"/>
                  </a:lnTo>
                  <a:cubicBezTo>
                    <a:pt x="1152" y="34704"/>
                    <a:pt x="3099" y="35757"/>
                    <a:pt x="5181" y="35757"/>
                  </a:cubicBezTo>
                  <a:cubicBezTo>
                    <a:pt x="5709" y="35757"/>
                    <a:pt x="6245" y="35690"/>
                    <a:pt x="6779" y="35548"/>
                  </a:cubicBezTo>
                  <a:lnTo>
                    <a:pt x="24770" y="30795"/>
                  </a:lnTo>
                  <a:cubicBezTo>
                    <a:pt x="28108" y="29912"/>
                    <a:pt x="30097" y="26494"/>
                    <a:pt x="29216" y="23157"/>
                  </a:cubicBezTo>
                  <a:lnTo>
                    <a:pt x="25621" y="9555"/>
                  </a:lnTo>
                  <a:cubicBezTo>
                    <a:pt x="24507" y="5341"/>
                    <a:pt x="21766" y="1993"/>
                    <a:pt x="18251"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
            <p:cNvSpPr/>
            <p:nvPr/>
          </p:nvSpPr>
          <p:spPr>
            <a:xfrm>
              <a:off x="1798225" y="1523425"/>
              <a:ext cx="1088850" cy="871175"/>
            </a:xfrm>
            <a:custGeom>
              <a:rect b="b" l="l" r="r" t="t"/>
              <a:pathLst>
                <a:path extrusionOk="0" h="34847" w="43554">
                  <a:moveTo>
                    <a:pt x="24946" y="1"/>
                  </a:moveTo>
                  <a:cubicBezTo>
                    <a:pt x="23682" y="1"/>
                    <a:pt x="22132" y="183"/>
                    <a:pt x="20253" y="680"/>
                  </a:cubicBezTo>
                  <a:cubicBezTo>
                    <a:pt x="13543" y="2451"/>
                    <a:pt x="12452" y="5642"/>
                    <a:pt x="12359" y="5959"/>
                  </a:cubicBezTo>
                  <a:cubicBezTo>
                    <a:pt x="9883" y="5753"/>
                    <a:pt x="6556" y="5062"/>
                    <a:pt x="2674" y="3216"/>
                  </a:cubicBezTo>
                  <a:lnTo>
                    <a:pt x="0" y="8838"/>
                  </a:lnTo>
                  <a:cubicBezTo>
                    <a:pt x="5519" y="11461"/>
                    <a:pt x="10274" y="12169"/>
                    <a:pt x="13603" y="12233"/>
                  </a:cubicBezTo>
                  <a:cubicBezTo>
                    <a:pt x="14106" y="14628"/>
                    <a:pt x="14688" y="17248"/>
                    <a:pt x="15199" y="19188"/>
                  </a:cubicBezTo>
                  <a:cubicBezTo>
                    <a:pt x="15659" y="20928"/>
                    <a:pt x="16416" y="22434"/>
                    <a:pt x="17546" y="23539"/>
                  </a:cubicBezTo>
                  <a:cubicBezTo>
                    <a:pt x="16820" y="26286"/>
                    <a:pt x="15902" y="30620"/>
                    <a:pt x="15917" y="34847"/>
                  </a:cubicBezTo>
                  <a:lnTo>
                    <a:pt x="22909" y="34819"/>
                  </a:lnTo>
                  <a:cubicBezTo>
                    <a:pt x="22910" y="31641"/>
                    <a:pt x="23701" y="27953"/>
                    <a:pt x="24398" y="25421"/>
                  </a:cubicBezTo>
                  <a:cubicBezTo>
                    <a:pt x="25166" y="25325"/>
                    <a:pt x="25926" y="25178"/>
                    <a:pt x="26674" y="24979"/>
                  </a:cubicBezTo>
                  <a:cubicBezTo>
                    <a:pt x="27578" y="24739"/>
                    <a:pt x="28383" y="24457"/>
                    <a:pt x="29106" y="24141"/>
                  </a:cubicBezTo>
                  <a:cubicBezTo>
                    <a:pt x="30966" y="25997"/>
                    <a:pt x="33493" y="28828"/>
                    <a:pt x="35072" y="31604"/>
                  </a:cubicBezTo>
                  <a:lnTo>
                    <a:pt x="41166" y="28175"/>
                  </a:lnTo>
                  <a:cubicBezTo>
                    <a:pt x="39020" y="24366"/>
                    <a:pt x="35949" y="20951"/>
                    <a:pt x="33961" y="18945"/>
                  </a:cubicBezTo>
                  <a:cubicBezTo>
                    <a:pt x="34313" y="17498"/>
                    <a:pt x="34223" y="15914"/>
                    <a:pt x="33791" y="14276"/>
                  </a:cubicBezTo>
                  <a:cubicBezTo>
                    <a:pt x="33334" y="12546"/>
                    <a:pt x="32656" y="10319"/>
                    <a:pt x="31985" y="8203"/>
                  </a:cubicBezTo>
                  <a:lnTo>
                    <a:pt x="31985" y="8203"/>
                  </a:lnTo>
                  <a:cubicBezTo>
                    <a:pt x="33878" y="8640"/>
                    <a:pt x="36353" y="9819"/>
                    <a:pt x="39252" y="12590"/>
                  </a:cubicBezTo>
                  <a:lnTo>
                    <a:pt x="43554" y="8091"/>
                  </a:lnTo>
                  <a:cubicBezTo>
                    <a:pt x="38251" y="3019"/>
                    <a:pt x="33526" y="1768"/>
                    <a:pt x="30154" y="1768"/>
                  </a:cubicBezTo>
                  <a:cubicBezTo>
                    <a:pt x="30060" y="1768"/>
                    <a:pt x="29966" y="1769"/>
                    <a:pt x="29873" y="1771"/>
                  </a:cubicBezTo>
                  <a:cubicBezTo>
                    <a:pt x="29790" y="1526"/>
                    <a:pt x="29743" y="1390"/>
                    <a:pt x="29743" y="1390"/>
                  </a:cubicBezTo>
                  <a:cubicBezTo>
                    <a:pt x="29743" y="1390"/>
                    <a:pt x="28436" y="1"/>
                    <a:pt x="24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
            <p:cNvSpPr/>
            <p:nvPr/>
          </p:nvSpPr>
          <p:spPr>
            <a:xfrm>
              <a:off x="1782800" y="892850"/>
              <a:ext cx="977675" cy="762225"/>
            </a:xfrm>
            <a:custGeom>
              <a:rect b="b" l="l" r="r" t="t"/>
              <a:pathLst>
                <a:path extrusionOk="0" h="30489" w="39107">
                  <a:moveTo>
                    <a:pt x="19360" y="0"/>
                  </a:moveTo>
                  <a:cubicBezTo>
                    <a:pt x="16384" y="0"/>
                    <a:pt x="14203" y="674"/>
                    <a:pt x="14203" y="674"/>
                  </a:cubicBezTo>
                  <a:cubicBezTo>
                    <a:pt x="14203" y="674"/>
                    <a:pt x="0" y="3808"/>
                    <a:pt x="1681" y="17905"/>
                  </a:cubicBezTo>
                  <a:cubicBezTo>
                    <a:pt x="2893" y="28070"/>
                    <a:pt x="9925" y="30489"/>
                    <a:pt x="15867" y="30489"/>
                  </a:cubicBezTo>
                  <a:cubicBezTo>
                    <a:pt x="18167" y="30489"/>
                    <a:pt x="20303" y="30127"/>
                    <a:pt x="21876" y="29711"/>
                  </a:cubicBezTo>
                  <a:cubicBezTo>
                    <a:pt x="27513" y="28222"/>
                    <a:pt x="39107" y="22557"/>
                    <a:pt x="33603" y="9470"/>
                  </a:cubicBezTo>
                  <a:cubicBezTo>
                    <a:pt x="30279" y="1566"/>
                    <a:pt x="23896" y="0"/>
                    <a:pt x="19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
            <p:cNvSpPr/>
            <p:nvPr/>
          </p:nvSpPr>
          <p:spPr>
            <a:xfrm>
              <a:off x="1931275" y="956600"/>
              <a:ext cx="829200" cy="698475"/>
            </a:xfrm>
            <a:custGeom>
              <a:rect b="b" l="l" r="r" t="t"/>
              <a:pathLst>
                <a:path extrusionOk="0" h="27939" w="33168">
                  <a:moveTo>
                    <a:pt x="22274" y="1"/>
                  </a:moveTo>
                  <a:lnTo>
                    <a:pt x="22274" y="1"/>
                  </a:lnTo>
                  <a:cubicBezTo>
                    <a:pt x="23885" y="1404"/>
                    <a:pt x="25342" y="3329"/>
                    <a:pt x="26452" y="5970"/>
                  </a:cubicBezTo>
                  <a:cubicBezTo>
                    <a:pt x="31956" y="19059"/>
                    <a:pt x="20365" y="24722"/>
                    <a:pt x="14726" y="26211"/>
                  </a:cubicBezTo>
                  <a:cubicBezTo>
                    <a:pt x="13155" y="26627"/>
                    <a:pt x="11024" y="26988"/>
                    <a:pt x="8729" y="26988"/>
                  </a:cubicBezTo>
                  <a:cubicBezTo>
                    <a:pt x="5810" y="26988"/>
                    <a:pt x="2628" y="26404"/>
                    <a:pt x="0" y="24607"/>
                  </a:cubicBezTo>
                  <a:lnTo>
                    <a:pt x="0" y="24607"/>
                  </a:lnTo>
                  <a:cubicBezTo>
                    <a:pt x="2815" y="27155"/>
                    <a:pt x="6550" y="27938"/>
                    <a:pt x="9931" y="27938"/>
                  </a:cubicBezTo>
                  <a:cubicBezTo>
                    <a:pt x="12229" y="27938"/>
                    <a:pt x="14364" y="27577"/>
                    <a:pt x="15937" y="27161"/>
                  </a:cubicBezTo>
                  <a:cubicBezTo>
                    <a:pt x="21575" y="25672"/>
                    <a:pt x="33168" y="20007"/>
                    <a:pt x="27664" y="6920"/>
                  </a:cubicBezTo>
                  <a:cubicBezTo>
                    <a:pt x="26280" y="3630"/>
                    <a:pt x="24365" y="1438"/>
                    <a:pt x="22274" y="1"/>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
            <p:cNvSpPr/>
            <p:nvPr/>
          </p:nvSpPr>
          <p:spPr>
            <a:xfrm>
              <a:off x="2147650" y="1869425"/>
              <a:ext cx="536200" cy="200775"/>
            </a:xfrm>
            <a:custGeom>
              <a:rect b="b" l="l" r="r" t="t"/>
              <a:pathLst>
                <a:path extrusionOk="0" h="8031" w="21448">
                  <a:moveTo>
                    <a:pt x="19711" y="0"/>
                  </a:moveTo>
                  <a:cubicBezTo>
                    <a:pt x="19349" y="0"/>
                    <a:pt x="18986" y="125"/>
                    <a:pt x="18691" y="380"/>
                  </a:cubicBezTo>
                  <a:cubicBezTo>
                    <a:pt x="18665" y="401"/>
                    <a:pt x="16101" y="2578"/>
                    <a:pt x="10798" y="3980"/>
                  </a:cubicBezTo>
                  <a:cubicBezTo>
                    <a:pt x="7924" y="4740"/>
                    <a:pt x="5594" y="4916"/>
                    <a:pt x="4051" y="4916"/>
                  </a:cubicBezTo>
                  <a:cubicBezTo>
                    <a:pt x="2750" y="4916"/>
                    <a:pt x="2009" y="4790"/>
                    <a:pt x="1975" y="4784"/>
                  </a:cubicBezTo>
                  <a:cubicBezTo>
                    <a:pt x="1879" y="4766"/>
                    <a:pt x="1783" y="4757"/>
                    <a:pt x="1688" y="4757"/>
                  </a:cubicBezTo>
                  <a:cubicBezTo>
                    <a:pt x="953" y="4757"/>
                    <a:pt x="299" y="5280"/>
                    <a:pt x="159" y="6029"/>
                  </a:cubicBezTo>
                  <a:cubicBezTo>
                    <a:pt x="0" y="6874"/>
                    <a:pt x="557" y="7687"/>
                    <a:pt x="1402" y="7845"/>
                  </a:cubicBezTo>
                  <a:cubicBezTo>
                    <a:pt x="1482" y="7860"/>
                    <a:pt x="2428" y="8031"/>
                    <a:pt x="4056" y="8031"/>
                  </a:cubicBezTo>
                  <a:cubicBezTo>
                    <a:pt x="5834" y="8031"/>
                    <a:pt x="8427" y="7826"/>
                    <a:pt x="11593" y="6990"/>
                  </a:cubicBezTo>
                  <a:cubicBezTo>
                    <a:pt x="17671" y="5384"/>
                    <a:pt x="20620" y="2829"/>
                    <a:pt x="20743" y="2720"/>
                  </a:cubicBezTo>
                  <a:cubicBezTo>
                    <a:pt x="21385" y="2154"/>
                    <a:pt x="21448" y="1176"/>
                    <a:pt x="20883" y="532"/>
                  </a:cubicBezTo>
                  <a:cubicBezTo>
                    <a:pt x="20576" y="180"/>
                    <a:pt x="20145" y="0"/>
                    <a:pt x="197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
            <p:cNvSpPr/>
            <p:nvPr/>
          </p:nvSpPr>
          <p:spPr>
            <a:xfrm>
              <a:off x="2150625" y="1888325"/>
              <a:ext cx="532800" cy="181875"/>
            </a:xfrm>
            <a:custGeom>
              <a:rect b="b" l="l" r="r" t="t"/>
              <a:pathLst>
                <a:path extrusionOk="0" h="7275" w="21312">
                  <a:moveTo>
                    <a:pt x="20923" y="1"/>
                  </a:moveTo>
                  <a:lnTo>
                    <a:pt x="20923" y="1"/>
                  </a:lnTo>
                  <a:cubicBezTo>
                    <a:pt x="20918" y="435"/>
                    <a:pt x="20729" y="844"/>
                    <a:pt x="20404" y="1131"/>
                  </a:cubicBezTo>
                  <a:cubicBezTo>
                    <a:pt x="20280" y="1238"/>
                    <a:pt x="17331" y="3794"/>
                    <a:pt x="11253" y="5400"/>
                  </a:cubicBezTo>
                  <a:cubicBezTo>
                    <a:pt x="8087" y="6237"/>
                    <a:pt x="5495" y="6441"/>
                    <a:pt x="3716" y="6441"/>
                  </a:cubicBezTo>
                  <a:cubicBezTo>
                    <a:pt x="2088" y="6441"/>
                    <a:pt x="1142" y="6270"/>
                    <a:pt x="1063" y="6255"/>
                  </a:cubicBezTo>
                  <a:cubicBezTo>
                    <a:pt x="627" y="6172"/>
                    <a:pt x="247" y="5904"/>
                    <a:pt x="22" y="5522"/>
                  </a:cubicBezTo>
                  <a:lnTo>
                    <a:pt x="22" y="5522"/>
                  </a:lnTo>
                  <a:cubicBezTo>
                    <a:pt x="0" y="6282"/>
                    <a:pt x="536" y="6947"/>
                    <a:pt x="1283" y="7089"/>
                  </a:cubicBezTo>
                  <a:cubicBezTo>
                    <a:pt x="1363" y="7104"/>
                    <a:pt x="2309" y="7275"/>
                    <a:pt x="3937" y="7275"/>
                  </a:cubicBezTo>
                  <a:cubicBezTo>
                    <a:pt x="5715" y="7275"/>
                    <a:pt x="8308" y="7070"/>
                    <a:pt x="11474" y="6234"/>
                  </a:cubicBezTo>
                  <a:cubicBezTo>
                    <a:pt x="17552" y="4628"/>
                    <a:pt x="20501" y="2073"/>
                    <a:pt x="20624" y="1964"/>
                  </a:cubicBezTo>
                  <a:cubicBezTo>
                    <a:pt x="21186" y="1469"/>
                    <a:pt x="21312" y="642"/>
                    <a:pt x="20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
            <p:cNvSpPr/>
            <p:nvPr/>
          </p:nvSpPr>
          <p:spPr>
            <a:xfrm>
              <a:off x="2079750" y="1531625"/>
              <a:ext cx="492275" cy="175275"/>
            </a:xfrm>
            <a:custGeom>
              <a:rect b="b" l="l" r="r" t="t"/>
              <a:pathLst>
                <a:path extrusionOk="0" h="7011" w="19691">
                  <a:moveTo>
                    <a:pt x="18512" y="1"/>
                  </a:moveTo>
                  <a:cubicBezTo>
                    <a:pt x="18272" y="1"/>
                    <a:pt x="18030" y="84"/>
                    <a:pt x="17833" y="254"/>
                  </a:cubicBezTo>
                  <a:cubicBezTo>
                    <a:pt x="12954" y="4177"/>
                    <a:pt x="7733" y="4915"/>
                    <a:pt x="4496" y="4915"/>
                  </a:cubicBezTo>
                  <a:cubicBezTo>
                    <a:pt x="2586" y="4915"/>
                    <a:pt x="1367" y="4658"/>
                    <a:pt x="1320" y="4647"/>
                  </a:cubicBezTo>
                  <a:cubicBezTo>
                    <a:pt x="1258" y="4636"/>
                    <a:pt x="1197" y="4631"/>
                    <a:pt x="1136" y="4631"/>
                  </a:cubicBezTo>
                  <a:cubicBezTo>
                    <a:pt x="659" y="4631"/>
                    <a:pt x="233" y="4959"/>
                    <a:pt x="124" y="5439"/>
                  </a:cubicBezTo>
                  <a:cubicBezTo>
                    <a:pt x="1" y="5980"/>
                    <a:pt x="326" y="6522"/>
                    <a:pt x="860" y="6671"/>
                  </a:cubicBezTo>
                  <a:cubicBezTo>
                    <a:pt x="1007" y="6704"/>
                    <a:pt x="2419" y="7011"/>
                    <a:pt x="4581" y="7011"/>
                  </a:cubicBezTo>
                  <a:cubicBezTo>
                    <a:pt x="6212" y="7011"/>
                    <a:pt x="8271" y="6836"/>
                    <a:pt x="10535" y="6238"/>
                  </a:cubicBezTo>
                  <a:cubicBezTo>
                    <a:pt x="13233" y="5525"/>
                    <a:pt x="16225" y="4210"/>
                    <a:pt x="19134" y="1871"/>
                  </a:cubicBezTo>
                  <a:cubicBezTo>
                    <a:pt x="19605" y="1520"/>
                    <a:pt x="19691" y="847"/>
                    <a:pt x="19321" y="389"/>
                  </a:cubicBezTo>
                  <a:cubicBezTo>
                    <a:pt x="19116" y="133"/>
                    <a:pt x="18815" y="1"/>
                    <a:pt x="18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
            <p:cNvSpPr/>
            <p:nvPr/>
          </p:nvSpPr>
          <p:spPr>
            <a:xfrm>
              <a:off x="2080825" y="1532175"/>
              <a:ext cx="485850" cy="147900"/>
            </a:xfrm>
            <a:custGeom>
              <a:rect b="b" l="l" r="r" t="t"/>
              <a:pathLst>
                <a:path extrusionOk="0" h="5916" w="19434">
                  <a:moveTo>
                    <a:pt x="18436" y="0"/>
                  </a:moveTo>
                  <a:cubicBezTo>
                    <a:pt x="18212" y="0"/>
                    <a:pt x="17984" y="73"/>
                    <a:pt x="17789" y="231"/>
                  </a:cubicBezTo>
                  <a:cubicBezTo>
                    <a:pt x="12911" y="4154"/>
                    <a:pt x="7689" y="4891"/>
                    <a:pt x="4453" y="4891"/>
                  </a:cubicBezTo>
                  <a:cubicBezTo>
                    <a:pt x="2542" y="4891"/>
                    <a:pt x="1323" y="4634"/>
                    <a:pt x="1275" y="4624"/>
                  </a:cubicBezTo>
                  <a:cubicBezTo>
                    <a:pt x="1199" y="4606"/>
                    <a:pt x="1122" y="4598"/>
                    <a:pt x="1046" y="4598"/>
                  </a:cubicBezTo>
                  <a:cubicBezTo>
                    <a:pt x="573" y="4598"/>
                    <a:pt x="145" y="4924"/>
                    <a:pt x="35" y="5406"/>
                  </a:cubicBezTo>
                  <a:cubicBezTo>
                    <a:pt x="1" y="5557"/>
                    <a:pt x="2" y="5715"/>
                    <a:pt x="39" y="5867"/>
                  </a:cubicBezTo>
                  <a:cubicBezTo>
                    <a:pt x="231" y="5745"/>
                    <a:pt x="454" y="5681"/>
                    <a:pt x="678" y="5681"/>
                  </a:cubicBezTo>
                  <a:cubicBezTo>
                    <a:pt x="752" y="5681"/>
                    <a:pt x="826" y="5688"/>
                    <a:pt x="899" y="5702"/>
                  </a:cubicBezTo>
                  <a:cubicBezTo>
                    <a:pt x="946" y="5711"/>
                    <a:pt x="2074" y="5916"/>
                    <a:pt x="3877" y="5916"/>
                  </a:cubicBezTo>
                  <a:cubicBezTo>
                    <a:pt x="7296" y="5916"/>
                    <a:pt x="13143" y="5180"/>
                    <a:pt x="18654" y="981"/>
                  </a:cubicBezTo>
                  <a:cubicBezTo>
                    <a:pt x="18860" y="826"/>
                    <a:pt x="19110" y="742"/>
                    <a:pt x="19367" y="742"/>
                  </a:cubicBezTo>
                  <a:cubicBezTo>
                    <a:pt x="19389" y="742"/>
                    <a:pt x="19411" y="742"/>
                    <a:pt x="19433" y="744"/>
                  </a:cubicBezTo>
                  <a:cubicBezTo>
                    <a:pt x="19295" y="276"/>
                    <a:pt x="18873" y="0"/>
                    <a:pt x="184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
            <p:cNvSpPr/>
            <p:nvPr/>
          </p:nvSpPr>
          <p:spPr>
            <a:xfrm>
              <a:off x="2239775" y="1679425"/>
              <a:ext cx="244250" cy="175425"/>
            </a:xfrm>
            <a:custGeom>
              <a:rect b="b" l="l" r="r" t="t"/>
              <a:pathLst>
                <a:path extrusionOk="0" h="7017" w="9770">
                  <a:moveTo>
                    <a:pt x="7839" y="1"/>
                  </a:moveTo>
                  <a:cubicBezTo>
                    <a:pt x="7726" y="1"/>
                    <a:pt x="7610" y="21"/>
                    <a:pt x="7497" y="64"/>
                  </a:cubicBezTo>
                  <a:lnTo>
                    <a:pt x="5503" y="822"/>
                  </a:lnTo>
                  <a:cubicBezTo>
                    <a:pt x="4757" y="1105"/>
                    <a:pt x="3982" y="1312"/>
                    <a:pt x="3193" y="1436"/>
                  </a:cubicBezTo>
                  <a:lnTo>
                    <a:pt x="928" y="1794"/>
                  </a:lnTo>
                  <a:cubicBezTo>
                    <a:pt x="364" y="1884"/>
                    <a:pt x="0" y="2442"/>
                    <a:pt x="146" y="2994"/>
                  </a:cubicBezTo>
                  <a:lnTo>
                    <a:pt x="1019" y="6297"/>
                  </a:lnTo>
                  <a:cubicBezTo>
                    <a:pt x="1132" y="6726"/>
                    <a:pt x="1521" y="7016"/>
                    <a:pt x="1952" y="7016"/>
                  </a:cubicBezTo>
                  <a:cubicBezTo>
                    <a:pt x="2002" y="7016"/>
                    <a:pt x="2051" y="7012"/>
                    <a:pt x="2101" y="7005"/>
                  </a:cubicBezTo>
                  <a:lnTo>
                    <a:pt x="4485" y="6631"/>
                  </a:lnTo>
                  <a:cubicBezTo>
                    <a:pt x="5274" y="6506"/>
                    <a:pt x="6049" y="6301"/>
                    <a:pt x="6796" y="6019"/>
                  </a:cubicBezTo>
                  <a:lnTo>
                    <a:pt x="9052" y="5167"/>
                  </a:lnTo>
                  <a:cubicBezTo>
                    <a:pt x="9515" y="4992"/>
                    <a:pt x="9770" y="4495"/>
                    <a:pt x="9643" y="4017"/>
                  </a:cubicBezTo>
                  <a:lnTo>
                    <a:pt x="8773" y="720"/>
                  </a:lnTo>
                  <a:cubicBezTo>
                    <a:pt x="8656" y="283"/>
                    <a:pt x="8263" y="1"/>
                    <a:pt x="78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
            <p:cNvSpPr/>
            <p:nvPr/>
          </p:nvSpPr>
          <p:spPr>
            <a:xfrm>
              <a:off x="2265800" y="1744775"/>
              <a:ext cx="40675" cy="38425"/>
            </a:xfrm>
            <a:custGeom>
              <a:rect b="b" l="l" r="r" t="t"/>
              <a:pathLst>
                <a:path extrusionOk="0" h="1537" w="1627">
                  <a:moveTo>
                    <a:pt x="805" y="1"/>
                  </a:moveTo>
                  <a:cubicBezTo>
                    <a:pt x="740" y="1"/>
                    <a:pt x="674" y="9"/>
                    <a:pt x="608" y="27"/>
                  </a:cubicBezTo>
                  <a:cubicBezTo>
                    <a:pt x="307" y="105"/>
                    <a:pt x="84" y="357"/>
                    <a:pt x="42" y="665"/>
                  </a:cubicBezTo>
                  <a:cubicBezTo>
                    <a:pt x="1" y="973"/>
                    <a:pt x="148" y="1277"/>
                    <a:pt x="417" y="1433"/>
                  </a:cubicBezTo>
                  <a:cubicBezTo>
                    <a:pt x="537" y="1503"/>
                    <a:pt x="671" y="1537"/>
                    <a:pt x="803" y="1537"/>
                  </a:cubicBezTo>
                  <a:cubicBezTo>
                    <a:pt x="968" y="1537"/>
                    <a:pt x="1132" y="1484"/>
                    <a:pt x="1270" y="1380"/>
                  </a:cubicBezTo>
                  <a:cubicBezTo>
                    <a:pt x="1517" y="1191"/>
                    <a:pt x="1626" y="873"/>
                    <a:pt x="1547" y="572"/>
                  </a:cubicBezTo>
                  <a:cubicBezTo>
                    <a:pt x="1456" y="229"/>
                    <a:pt x="1145" y="1"/>
                    <a:pt x="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
            <p:cNvSpPr/>
            <p:nvPr/>
          </p:nvSpPr>
          <p:spPr>
            <a:xfrm>
              <a:off x="2279225" y="1795625"/>
              <a:ext cx="40675" cy="38425"/>
            </a:xfrm>
            <a:custGeom>
              <a:rect b="b" l="l" r="r" t="t"/>
              <a:pathLst>
                <a:path extrusionOk="0" h="1537" w="1627">
                  <a:moveTo>
                    <a:pt x="805" y="0"/>
                  </a:moveTo>
                  <a:cubicBezTo>
                    <a:pt x="740" y="0"/>
                    <a:pt x="674" y="9"/>
                    <a:pt x="608" y="26"/>
                  </a:cubicBezTo>
                  <a:cubicBezTo>
                    <a:pt x="307" y="105"/>
                    <a:pt x="84" y="357"/>
                    <a:pt x="42" y="665"/>
                  </a:cubicBezTo>
                  <a:cubicBezTo>
                    <a:pt x="1" y="973"/>
                    <a:pt x="150" y="1277"/>
                    <a:pt x="417" y="1433"/>
                  </a:cubicBezTo>
                  <a:cubicBezTo>
                    <a:pt x="538" y="1502"/>
                    <a:pt x="671" y="1537"/>
                    <a:pt x="804" y="1537"/>
                  </a:cubicBezTo>
                  <a:cubicBezTo>
                    <a:pt x="969" y="1537"/>
                    <a:pt x="1133" y="1484"/>
                    <a:pt x="1270" y="1380"/>
                  </a:cubicBezTo>
                  <a:cubicBezTo>
                    <a:pt x="1517" y="1191"/>
                    <a:pt x="1626" y="873"/>
                    <a:pt x="1547" y="572"/>
                  </a:cubicBezTo>
                  <a:cubicBezTo>
                    <a:pt x="1456" y="228"/>
                    <a:pt x="1145" y="0"/>
                    <a:pt x="8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a:off x="2318575" y="1712875"/>
              <a:ext cx="130175" cy="54425"/>
            </a:xfrm>
            <a:custGeom>
              <a:rect b="b" l="l" r="r" t="t"/>
              <a:pathLst>
                <a:path extrusionOk="0" h="2177" w="5207">
                  <a:moveTo>
                    <a:pt x="4679" y="0"/>
                  </a:moveTo>
                  <a:cubicBezTo>
                    <a:pt x="4605" y="0"/>
                    <a:pt x="4529" y="18"/>
                    <a:pt x="4459" y="57"/>
                  </a:cubicBezTo>
                  <a:cubicBezTo>
                    <a:pt x="2582" y="1038"/>
                    <a:pt x="460" y="1257"/>
                    <a:pt x="439" y="1258"/>
                  </a:cubicBezTo>
                  <a:cubicBezTo>
                    <a:pt x="185" y="1283"/>
                    <a:pt x="1" y="1509"/>
                    <a:pt x="25" y="1761"/>
                  </a:cubicBezTo>
                  <a:cubicBezTo>
                    <a:pt x="48" y="1999"/>
                    <a:pt x="250" y="2177"/>
                    <a:pt x="483" y="2177"/>
                  </a:cubicBezTo>
                  <a:cubicBezTo>
                    <a:pt x="498" y="2177"/>
                    <a:pt x="513" y="2176"/>
                    <a:pt x="528" y="2175"/>
                  </a:cubicBezTo>
                  <a:cubicBezTo>
                    <a:pt x="582" y="2171"/>
                    <a:pt x="1357" y="2092"/>
                    <a:pt x="2397" y="1817"/>
                  </a:cubicBezTo>
                  <a:cubicBezTo>
                    <a:pt x="3144" y="1621"/>
                    <a:pt x="4031" y="1320"/>
                    <a:pt x="4886" y="872"/>
                  </a:cubicBezTo>
                  <a:cubicBezTo>
                    <a:pt x="5115" y="757"/>
                    <a:pt x="5207" y="476"/>
                    <a:pt x="5088" y="247"/>
                  </a:cubicBezTo>
                  <a:cubicBezTo>
                    <a:pt x="5005" y="90"/>
                    <a:pt x="4845" y="0"/>
                    <a:pt x="46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
            <p:cNvSpPr/>
            <p:nvPr/>
          </p:nvSpPr>
          <p:spPr>
            <a:xfrm>
              <a:off x="2331175" y="1760550"/>
              <a:ext cx="130075" cy="54425"/>
            </a:xfrm>
            <a:custGeom>
              <a:rect b="b" l="l" r="r" t="t"/>
              <a:pathLst>
                <a:path extrusionOk="0" h="2177" w="5203">
                  <a:moveTo>
                    <a:pt x="4675" y="0"/>
                  </a:moveTo>
                  <a:cubicBezTo>
                    <a:pt x="4602" y="0"/>
                    <a:pt x="4528" y="18"/>
                    <a:pt x="4459" y="54"/>
                  </a:cubicBezTo>
                  <a:cubicBezTo>
                    <a:pt x="2582" y="1037"/>
                    <a:pt x="459" y="1255"/>
                    <a:pt x="439" y="1257"/>
                  </a:cubicBezTo>
                  <a:cubicBezTo>
                    <a:pt x="186" y="1282"/>
                    <a:pt x="1" y="1507"/>
                    <a:pt x="25" y="1760"/>
                  </a:cubicBezTo>
                  <a:cubicBezTo>
                    <a:pt x="48" y="1999"/>
                    <a:pt x="250" y="2176"/>
                    <a:pt x="483" y="2176"/>
                  </a:cubicBezTo>
                  <a:cubicBezTo>
                    <a:pt x="498" y="2176"/>
                    <a:pt x="513" y="2176"/>
                    <a:pt x="528" y="2174"/>
                  </a:cubicBezTo>
                  <a:cubicBezTo>
                    <a:pt x="582" y="2168"/>
                    <a:pt x="1357" y="2091"/>
                    <a:pt x="2397" y="1816"/>
                  </a:cubicBezTo>
                  <a:cubicBezTo>
                    <a:pt x="3145" y="1618"/>
                    <a:pt x="4031" y="1319"/>
                    <a:pt x="4886" y="871"/>
                  </a:cubicBezTo>
                  <a:cubicBezTo>
                    <a:pt x="5114" y="755"/>
                    <a:pt x="5203" y="474"/>
                    <a:pt x="5084" y="248"/>
                  </a:cubicBezTo>
                  <a:cubicBezTo>
                    <a:pt x="5001" y="91"/>
                    <a:pt x="4840" y="0"/>
                    <a:pt x="46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
            <p:cNvSpPr/>
            <p:nvPr/>
          </p:nvSpPr>
          <p:spPr>
            <a:xfrm>
              <a:off x="2453350" y="1827075"/>
              <a:ext cx="85675" cy="87900"/>
            </a:xfrm>
            <a:custGeom>
              <a:rect b="b" l="l" r="r" t="t"/>
              <a:pathLst>
                <a:path extrusionOk="0" h="3516" w="3427">
                  <a:moveTo>
                    <a:pt x="1879" y="1"/>
                  </a:moveTo>
                  <a:cubicBezTo>
                    <a:pt x="1803" y="1"/>
                    <a:pt x="1725" y="15"/>
                    <a:pt x="1652" y="44"/>
                  </a:cubicBezTo>
                  <a:lnTo>
                    <a:pt x="582" y="471"/>
                  </a:lnTo>
                  <a:cubicBezTo>
                    <a:pt x="376" y="553"/>
                    <a:pt x="231" y="738"/>
                    <a:pt x="198" y="955"/>
                  </a:cubicBezTo>
                  <a:lnTo>
                    <a:pt x="33" y="2095"/>
                  </a:lnTo>
                  <a:cubicBezTo>
                    <a:pt x="1" y="2313"/>
                    <a:pt x="88" y="2532"/>
                    <a:pt x="261" y="2670"/>
                  </a:cubicBezTo>
                  <a:lnTo>
                    <a:pt x="1165" y="3383"/>
                  </a:lnTo>
                  <a:cubicBezTo>
                    <a:pt x="1276" y="3470"/>
                    <a:pt x="1411" y="3515"/>
                    <a:pt x="1548" y="3515"/>
                  </a:cubicBezTo>
                  <a:cubicBezTo>
                    <a:pt x="1625" y="3515"/>
                    <a:pt x="1703" y="3501"/>
                    <a:pt x="1777" y="3472"/>
                  </a:cubicBezTo>
                  <a:lnTo>
                    <a:pt x="2846" y="3046"/>
                  </a:lnTo>
                  <a:cubicBezTo>
                    <a:pt x="3051" y="2965"/>
                    <a:pt x="3197" y="2780"/>
                    <a:pt x="3230" y="2561"/>
                  </a:cubicBezTo>
                  <a:lnTo>
                    <a:pt x="3395" y="1422"/>
                  </a:lnTo>
                  <a:cubicBezTo>
                    <a:pt x="3426" y="1203"/>
                    <a:pt x="3340" y="984"/>
                    <a:pt x="3167" y="848"/>
                  </a:cubicBezTo>
                  <a:lnTo>
                    <a:pt x="2263" y="135"/>
                  </a:lnTo>
                  <a:cubicBezTo>
                    <a:pt x="2152" y="47"/>
                    <a:pt x="2017" y="1"/>
                    <a:pt x="18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
            <p:cNvSpPr/>
            <p:nvPr/>
          </p:nvSpPr>
          <p:spPr>
            <a:xfrm>
              <a:off x="2256325" y="1880400"/>
              <a:ext cx="89850" cy="84275"/>
            </a:xfrm>
            <a:custGeom>
              <a:rect b="b" l="l" r="r" t="t"/>
              <a:pathLst>
                <a:path extrusionOk="0" h="3371" w="3594">
                  <a:moveTo>
                    <a:pt x="2230" y="1"/>
                  </a:moveTo>
                  <a:cubicBezTo>
                    <a:pt x="2202" y="1"/>
                    <a:pt x="2174" y="3"/>
                    <a:pt x="2146" y="7"/>
                  </a:cubicBezTo>
                  <a:lnTo>
                    <a:pt x="1005" y="164"/>
                  </a:lnTo>
                  <a:cubicBezTo>
                    <a:pt x="786" y="194"/>
                    <a:pt x="600" y="339"/>
                    <a:pt x="517" y="544"/>
                  </a:cubicBezTo>
                  <a:lnTo>
                    <a:pt x="83" y="1611"/>
                  </a:lnTo>
                  <a:cubicBezTo>
                    <a:pt x="0" y="1816"/>
                    <a:pt x="33" y="2049"/>
                    <a:pt x="169" y="2224"/>
                  </a:cubicBezTo>
                  <a:lnTo>
                    <a:pt x="875" y="3132"/>
                  </a:lnTo>
                  <a:cubicBezTo>
                    <a:pt x="993" y="3283"/>
                    <a:pt x="1173" y="3370"/>
                    <a:pt x="1361" y="3370"/>
                  </a:cubicBezTo>
                  <a:cubicBezTo>
                    <a:pt x="1390" y="3370"/>
                    <a:pt x="1419" y="3368"/>
                    <a:pt x="1448" y="3364"/>
                  </a:cubicBezTo>
                  <a:lnTo>
                    <a:pt x="2590" y="3206"/>
                  </a:lnTo>
                  <a:cubicBezTo>
                    <a:pt x="2807" y="3176"/>
                    <a:pt x="2993" y="3032"/>
                    <a:pt x="3076" y="2827"/>
                  </a:cubicBezTo>
                  <a:lnTo>
                    <a:pt x="3510" y="1760"/>
                  </a:lnTo>
                  <a:cubicBezTo>
                    <a:pt x="3593" y="1556"/>
                    <a:pt x="3561" y="1323"/>
                    <a:pt x="3426" y="1148"/>
                  </a:cubicBezTo>
                  <a:lnTo>
                    <a:pt x="2718" y="239"/>
                  </a:lnTo>
                  <a:cubicBezTo>
                    <a:pt x="2600" y="88"/>
                    <a:pt x="2419" y="1"/>
                    <a:pt x="22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
            <p:cNvSpPr/>
            <p:nvPr/>
          </p:nvSpPr>
          <p:spPr>
            <a:xfrm>
              <a:off x="1877925" y="1031100"/>
              <a:ext cx="797450" cy="562650"/>
            </a:xfrm>
            <a:custGeom>
              <a:rect b="b" l="l" r="r" t="t"/>
              <a:pathLst>
                <a:path extrusionOk="0" h="22506" w="31898">
                  <a:moveTo>
                    <a:pt x="16724" y="1"/>
                  </a:moveTo>
                  <a:cubicBezTo>
                    <a:pt x="13969" y="1"/>
                    <a:pt x="11851" y="643"/>
                    <a:pt x="11851" y="643"/>
                  </a:cubicBezTo>
                  <a:cubicBezTo>
                    <a:pt x="11851" y="643"/>
                    <a:pt x="0" y="3322"/>
                    <a:pt x="1016" y="13633"/>
                  </a:cubicBezTo>
                  <a:cubicBezTo>
                    <a:pt x="1716" y="20744"/>
                    <a:pt x="7020" y="22506"/>
                    <a:pt x="11789" y="22506"/>
                  </a:cubicBezTo>
                  <a:cubicBezTo>
                    <a:pt x="13934" y="22506"/>
                    <a:pt x="15970" y="22149"/>
                    <a:pt x="17432" y="21763"/>
                  </a:cubicBezTo>
                  <a:cubicBezTo>
                    <a:pt x="22145" y="20519"/>
                    <a:pt x="31897" y="16049"/>
                    <a:pt x="27688" y="6585"/>
                  </a:cubicBezTo>
                  <a:cubicBezTo>
                    <a:pt x="25274" y="1159"/>
                    <a:pt x="20424" y="1"/>
                    <a:pt x="16724" y="1"/>
                  </a:cubicBezTo>
                  <a:close/>
                </a:path>
              </a:pathLst>
            </a:custGeom>
            <a:solidFill>
              <a:srgbClr val="1235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
            <p:cNvSpPr/>
            <p:nvPr/>
          </p:nvSpPr>
          <p:spPr>
            <a:xfrm>
              <a:off x="1972525" y="1032000"/>
              <a:ext cx="295100" cy="553700"/>
            </a:xfrm>
            <a:custGeom>
              <a:rect b="b" l="l" r="r" t="t"/>
              <a:pathLst>
                <a:path extrusionOk="0" h="22148" w="11804">
                  <a:moveTo>
                    <a:pt x="11803" y="1"/>
                  </a:moveTo>
                  <a:lnTo>
                    <a:pt x="11803" y="1"/>
                  </a:lnTo>
                  <a:cubicBezTo>
                    <a:pt x="9625" y="137"/>
                    <a:pt x="8067" y="607"/>
                    <a:pt x="8067" y="607"/>
                  </a:cubicBezTo>
                  <a:cubicBezTo>
                    <a:pt x="8067" y="607"/>
                    <a:pt x="7451" y="748"/>
                    <a:pt x="6515" y="1082"/>
                  </a:cubicBezTo>
                  <a:cubicBezTo>
                    <a:pt x="6143" y="5121"/>
                    <a:pt x="4795" y="12679"/>
                    <a:pt x="0" y="19833"/>
                  </a:cubicBezTo>
                  <a:cubicBezTo>
                    <a:pt x="1312" y="21067"/>
                    <a:pt x="2959" y="21780"/>
                    <a:pt x="4695" y="22147"/>
                  </a:cubicBezTo>
                  <a:cubicBezTo>
                    <a:pt x="10463" y="13249"/>
                    <a:pt x="11598" y="4018"/>
                    <a:pt x="118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
            <p:cNvSpPr/>
            <p:nvPr/>
          </p:nvSpPr>
          <p:spPr>
            <a:xfrm>
              <a:off x="2166075" y="1037475"/>
              <a:ext cx="265900" cy="556200"/>
            </a:xfrm>
            <a:custGeom>
              <a:rect b="b" l="l" r="r" t="t"/>
              <a:pathLst>
                <a:path extrusionOk="0" h="22248" w="10636">
                  <a:moveTo>
                    <a:pt x="8070" y="1"/>
                  </a:moveTo>
                  <a:cubicBezTo>
                    <a:pt x="7808" y="4060"/>
                    <a:pt x="6483" y="13679"/>
                    <a:pt x="1" y="22246"/>
                  </a:cubicBezTo>
                  <a:cubicBezTo>
                    <a:pt x="89" y="22247"/>
                    <a:pt x="176" y="22248"/>
                    <a:pt x="264" y="22248"/>
                  </a:cubicBezTo>
                  <a:cubicBezTo>
                    <a:pt x="1348" y="22248"/>
                    <a:pt x="2403" y="22159"/>
                    <a:pt x="3371" y="22020"/>
                  </a:cubicBezTo>
                  <a:cubicBezTo>
                    <a:pt x="8952" y="13769"/>
                    <a:pt x="10316" y="5110"/>
                    <a:pt x="10635" y="761"/>
                  </a:cubicBezTo>
                  <a:cubicBezTo>
                    <a:pt x="9790" y="403"/>
                    <a:pt x="8924" y="160"/>
                    <a:pt x="80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
            <p:cNvSpPr/>
            <p:nvPr/>
          </p:nvSpPr>
          <p:spPr>
            <a:xfrm>
              <a:off x="2468850" y="1808625"/>
              <a:ext cx="211325" cy="233825"/>
            </a:xfrm>
            <a:custGeom>
              <a:rect b="b" l="l" r="r" t="t"/>
              <a:pathLst>
                <a:path extrusionOk="0" h="9353" w="8453">
                  <a:moveTo>
                    <a:pt x="6374" y="0"/>
                  </a:moveTo>
                  <a:cubicBezTo>
                    <a:pt x="6342" y="0"/>
                    <a:pt x="6309" y="2"/>
                    <a:pt x="6277" y="6"/>
                  </a:cubicBezTo>
                  <a:cubicBezTo>
                    <a:pt x="5561" y="101"/>
                    <a:pt x="4916" y="487"/>
                    <a:pt x="4496" y="1076"/>
                  </a:cubicBezTo>
                  <a:cubicBezTo>
                    <a:pt x="4110" y="1623"/>
                    <a:pt x="3972" y="2281"/>
                    <a:pt x="4108" y="2931"/>
                  </a:cubicBezTo>
                  <a:cubicBezTo>
                    <a:pt x="4316" y="3922"/>
                    <a:pt x="5074" y="4476"/>
                    <a:pt x="5682" y="4923"/>
                  </a:cubicBezTo>
                  <a:cubicBezTo>
                    <a:pt x="5990" y="5149"/>
                    <a:pt x="6282" y="5363"/>
                    <a:pt x="6461" y="5595"/>
                  </a:cubicBezTo>
                  <a:cubicBezTo>
                    <a:pt x="6725" y="5933"/>
                    <a:pt x="6845" y="6400"/>
                    <a:pt x="6775" y="6812"/>
                  </a:cubicBezTo>
                  <a:cubicBezTo>
                    <a:pt x="6735" y="7040"/>
                    <a:pt x="6620" y="7356"/>
                    <a:pt x="6291" y="7570"/>
                  </a:cubicBezTo>
                  <a:cubicBezTo>
                    <a:pt x="6050" y="7726"/>
                    <a:pt x="5752" y="7795"/>
                    <a:pt x="5432" y="7795"/>
                  </a:cubicBezTo>
                  <a:cubicBezTo>
                    <a:pt x="4745" y="7795"/>
                    <a:pt x="3958" y="7479"/>
                    <a:pt x="3421" y="7046"/>
                  </a:cubicBezTo>
                  <a:cubicBezTo>
                    <a:pt x="2229" y="6082"/>
                    <a:pt x="1618" y="4340"/>
                    <a:pt x="1864" y="2606"/>
                  </a:cubicBezTo>
                  <a:cubicBezTo>
                    <a:pt x="1930" y="2177"/>
                    <a:pt x="1633" y="1778"/>
                    <a:pt x="1204" y="1716"/>
                  </a:cubicBezTo>
                  <a:cubicBezTo>
                    <a:pt x="1167" y="1711"/>
                    <a:pt x="1131" y="1709"/>
                    <a:pt x="1095" y="1709"/>
                  </a:cubicBezTo>
                  <a:cubicBezTo>
                    <a:pt x="710" y="1709"/>
                    <a:pt x="374" y="1994"/>
                    <a:pt x="323" y="2387"/>
                  </a:cubicBezTo>
                  <a:cubicBezTo>
                    <a:pt x="1" y="4652"/>
                    <a:pt x="834" y="6955"/>
                    <a:pt x="2444" y="8256"/>
                  </a:cubicBezTo>
                  <a:cubicBezTo>
                    <a:pt x="3244" y="8901"/>
                    <a:pt x="4354" y="9352"/>
                    <a:pt x="5425" y="9352"/>
                  </a:cubicBezTo>
                  <a:cubicBezTo>
                    <a:pt x="5722" y="9352"/>
                    <a:pt x="6016" y="9317"/>
                    <a:pt x="6300" y="9243"/>
                  </a:cubicBezTo>
                  <a:cubicBezTo>
                    <a:pt x="6597" y="9167"/>
                    <a:pt x="6881" y="9042"/>
                    <a:pt x="7140" y="8876"/>
                  </a:cubicBezTo>
                  <a:cubicBezTo>
                    <a:pt x="7766" y="8469"/>
                    <a:pt x="8182" y="7829"/>
                    <a:pt x="8310" y="7073"/>
                  </a:cubicBezTo>
                  <a:cubicBezTo>
                    <a:pt x="8452" y="6232"/>
                    <a:pt x="8222" y="5324"/>
                    <a:pt x="7693" y="4641"/>
                  </a:cubicBezTo>
                  <a:cubicBezTo>
                    <a:pt x="7379" y="4237"/>
                    <a:pt x="6984" y="3948"/>
                    <a:pt x="6602" y="3667"/>
                  </a:cubicBezTo>
                  <a:cubicBezTo>
                    <a:pt x="6052" y="3264"/>
                    <a:pt x="5712" y="2992"/>
                    <a:pt x="5632" y="2611"/>
                  </a:cubicBezTo>
                  <a:cubicBezTo>
                    <a:pt x="5585" y="2389"/>
                    <a:pt x="5635" y="2157"/>
                    <a:pt x="5768" y="1974"/>
                  </a:cubicBezTo>
                  <a:cubicBezTo>
                    <a:pt x="5930" y="1745"/>
                    <a:pt x="6196" y="1589"/>
                    <a:pt x="6484" y="1549"/>
                  </a:cubicBezTo>
                  <a:cubicBezTo>
                    <a:pt x="6907" y="1487"/>
                    <a:pt x="7202" y="1098"/>
                    <a:pt x="7145" y="675"/>
                  </a:cubicBezTo>
                  <a:cubicBezTo>
                    <a:pt x="7092" y="284"/>
                    <a:pt x="6759" y="0"/>
                    <a:pt x="63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
            <p:cNvSpPr/>
            <p:nvPr/>
          </p:nvSpPr>
          <p:spPr>
            <a:xfrm>
              <a:off x="2143025" y="1902950"/>
              <a:ext cx="218950" cy="233025"/>
            </a:xfrm>
            <a:custGeom>
              <a:rect b="b" l="l" r="r" t="t"/>
              <a:pathLst>
                <a:path extrusionOk="0" h="9321" w="8758">
                  <a:moveTo>
                    <a:pt x="6323" y="0"/>
                  </a:moveTo>
                  <a:cubicBezTo>
                    <a:pt x="6157" y="0"/>
                    <a:pt x="5990" y="53"/>
                    <a:pt x="5848" y="163"/>
                  </a:cubicBezTo>
                  <a:cubicBezTo>
                    <a:pt x="5506" y="427"/>
                    <a:pt x="5444" y="919"/>
                    <a:pt x="5712" y="1259"/>
                  </a:cubicBezTo>
                  <a:cubicBezTo>
                    <a:pt x="6784" y="2645"/>
                    <a:pt x="7113" y="4463"/>
                    <a:pt x="6550" y="5888"/>
                  </a:cubicBezTo>
                  <a:cubicBezTo>
                    <a:pt x="6188" y="6808"/>
                    <a:pt x="5266" y="7764"/>
                    <a:pt x="4383" y="7764"/>
                  </a:cubicBezTo>
                  <a:cubicBezTo>
                    <a:pt x="4360" y="7764"/>
                    <a:pt x="4337" y="7764"/>
                    <a:pt x="4314" y="7762"/>
                  </a:cubicBezTo>
                  <a:cubicBezTo>
                    <a:pt x="3923" y="7738"/>
                    <a:pt x="3667" y="7520"/>
                    <a:pt x="3521" y="7341"/>
                  </a:cubicBezTo>
                  <a:cubicBezTo>
                    <a:pt x="3256" y="7018"/>
                    <a:pt x="3130" y="6554"/>
                    <a:pt x="3192" y="6128"/>
                  </a:cubicBezTo>
                  <a:cubicBezTo>
                    <a:pt x="3233" y="5839"/>
                    <a:pt x="3381" y="5508"/>
                    <a:pt x="3538" y="5159"/>
                  </a:cubicBezTo>
                  <a:cubicBezTo>
                    <a:pt x="3846" y="4471"/>
                    <a:pt x="4230" y="3615"/>
                    <a:pt x="3922" y="2649"/>
                  </a:cubicBezTo>
                  <a:cubicBezTo>
                    <a:pt x="3721" y="2021"/>
                    <a:pt x="3267" y="1505"/>
                    <a:pt x="2669" y="1229"/>
                  </a:cubicBezTo>
                  <a:cubicBezTo>
                    <a:pt x="2326" y="1068"/>
                    <a:pt x="1952" y="987"/>
                    <a:pt x="1576" y="987"/>
                  </a:cubicBezTo>
                  <a:cubicBezTo>
                    <a:pt x="1243" y="987"/>
                    <a:pt x="908" y="1051"/>
                    <a:pt x="592" y="1179"/>
                  </a:cubicBezTo>
                  <a:cubicBezTo>
                    <a:pt x="192" y="1339"/>
                    <a:pt x="1" y="1792"/>
                    <a:pt x="161" y="2191"/>
                  </a:cubicBezTo>
                  <a:cubicBezTo>
                    <a:pt x="283" y="2494"/>
                    <a:pt x="579" y="2679"/>
                    <a:pt x="886" y="2679"/>
                  </a:cubicBezTo>
                  <a:cubicBezTo>
                    <a:pt x="982" y="2679"/>
                    <a:pt x="1080" y="2661"/>
                    <a:pt x="1174" y="2622"/>
                  </a:cubicBezTo>
                  <a:cubicBezTo>
                    <a:pt x="1303" y="2571"/>
                    <a:pt x="1441" y="2545"/>
                    <a:pt x="1578" y="2545"/>
                  </a:cubicBezTo>
                  <a:cubicBezTo>
                    <a:pt x="1727" y="2545"/>
                    <a:pt x="1875" y="2576"/>
                    <a:pt x="2007" y="2638"/>
                  </a:cubicBezTo>
                  <a:cubicBezTo>
                    <a:pt x="2213" y="2731"/>
                    <a:pt x="2371" y="2909"/>
                    <a:pt x="2440" y="3125"/>
                  </a:cubicBezTo>
                  <a:cubicBezTo>
                    <a:pt x="2558" y="3494"/>
                    <a:pt x="2397" y="3900"/>
                    <a:pt x="2117" y="4521"/>
                  </a:cubicBezTo>
                  <a:cubicBezTo>
                    <a:pt x="1924" y="4954"/>
                    <a:pt x="1723" y="5401"/>
                    <a:pt x="1650" y="5906"/>
                  </a:cubicBezTo>
                  <a:cubicBezTo>
                    <a:pt x="1527" y="6761"/>
                    <a:pt x="1776" y="7665"/>
                    <a:pt x="2315" y="8325"/>
                  </a:cubicBezTo>
                  <a:cubicBezTo>
                    <a:pt x="2801" y="8920"/>
                    <a:pt x="3478" y="9272"/>
                    <a:pt x="4223" y="9315"/>
                  </a:cubicBezTo>
                  <a:cubicBezTo>
                    <a:pt x="4279" y="9318"/>
                    <a:pt x="4335" y="9320"/>
                    <a:pt x="4391" y="9320"/>
                  </a:cubicBezTo>
                  <a:cubicBezTo>
                    <a:pt x="4643" y="9320"/>
                    <a:pt x="4893" y="9286"/>
                    <a:pt x="5136" y="9222"/>
                  </a:cubicBezTo>
                  <a:cubicBezTo>
                    <a:pt x="6441" y="8877"/>
                    <a:pt x="7520" y="7679"/>
                    <a:pt x="7999" y="6459"/>
                  </a:cubicBezTo>
                  <a:cubicBezTo>
                    <a:pt x="8757" y="4533"/>
                    <a:pt x="8343" y="2120"/>
                    <a:pt x="6944" y="308"/>
                  </a:cubicBezTo>
                  <a:cubicBezTo>
                    <a:pt x="6790" y="106"/>
                    <a:pt x="6558" y="0"/>
                    <a:pt x="63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7"/>
            <p:cNvSpPr/>
            <p:nvPr/>
          </p:nvSpPr>
          <p:spPr>
            <a:xfrm>
              <a:off x="2573825" y="1662575"/>
              <a:ext cx="226100" cy="175650"/>
            </a:xfrm>
            <a:custGeom>
              <a:rect b="b" l="l" r="r" t="t"/>
              <a:pathLst>
                <a:path extrusionOk="0" h="7026" w="9044">
                  <a:moveTo>
                    <a:pt x="1" y="0"/>
                  </a:moveTo>
                  <a:lnTo>
                    <a:pt x="961" y="2637"/>
                  </a:lnTo>
                  <a:cubicBezTo>
                    <a:pt x="2854" y="3075"/>
                    <a:pt x="5329" y="4253"/>
                    <a:pt x="8228" y="7025"/>
                  </a:cubicBezTo>
                  <a:lnTo>
                    <a:pt x="8945" y="6275"/>
                  </a:lnTo>
                  <a:lnTo>
                    <a:pt x="9044" y="4671"/>
                  </a:lnTo>
                  <a:cubicBezTo>
                    <a:pt x="9044" y="4671"/>
                    <a:pt x="4627" y="179"/>
                    <a:pt x="1"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
            <p:cNvSpPr/>
            <p:nvPr/>
          </p:nvSpPr>
          <p:spPr>
            <a:xfrm>
              <a:off x="2751300" y="1700475"/>
              <a:ext cx="163750" cy="163650"/>
            </a:xfrm>
            <a:custGeom>
              <a:rect b="b" l="l" r="r" t="t"/>
              <a:pathLst>
                <a:path extrusionOk="0" h="6546" w="6550">
                  <a:moveTo>
                    <a:pt x="5404" y="0"/>
                  </a:moveTo>
                  <a:cubicBezTo>
                    <a:pt x="5144" y="0"/>
                    <a:pt x="4883" y="98"/>
                    <a:pt x="4682" y="292"/>
                  </a:cubicBezTo>
                  <a:lnTo>
                    <a:pt x="378" y="4792"/>
                  </a:lnTo>
                  <a:cubicBezTo>
                    <a:pt x="59" y="5127"/>
                    <a:pt x="0" y="5635"/>
                    <a:pt x="236" y="6035"/>
                  </a:cubicBezTo>
                  <a:cubicBezTo>
                    <a:pt x="427" y="6357"/>
                    <a:pt x="770" y="6546"/>
                    <a:pt x="1132" y="6546"/>
                  </a:cubicBezTo>
                  <a:cubicBezTo>
                    <a:pt x="1219" y="6546"/>
                    <a:pt x="1307" y="6535"/>
                    <a:pt x="1395" y="6512"/>
                  </a:cubicBezTo>
                  <a:cubicBezTo>
                    <a:pt x="1580" y="6462"/>
                    <a:pt x="1747" y="6363"/>
                    <a:pt x="1879" y="6226"/>
                  </a:cubicBezTo>
                  <a:lnTo>
                    <a:pt x="6181" y="1726"/>
                  </a:lnTo>
                  <a:cubicBezTo>
                    <a:pt x="6550" y="1309"/>
                    <a:pt x="6524" y="673"/>
                    <a:pt x="6120" y="288"/>
                  </a:cubicBezTo>
                  <a:cubicBezTo>
                    <a:pt x="5920" y="96"/>
                    <a:pt x="5662" y="0"/>
                    <a:pt x="5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
            <p:cNvSpPr/>
            <p:nvPr/>
          </p:nvSpPr>
          <p:spPr>
            <a:xfrm>
              <a:off x="2861100" y="1905325"/>
              <a:ext cx="168325" cy="78950"/>
            </a:xfrm>
            <a:custGeom>
              <a:rect b="b" l="l" r="r" t="t"/>
              <a:pathLst>
                <a:path extrusionOk="0" h="3158" w="6733">
                  <a:moveTo>
                    <a:pt x="6732" y="1"/>
                  </a:moveTo>
                  <a:lnTo>
                    <a:pt x="6732" y="1"/>
                  </a:lnTo>
                  <a:cubicBezTo>
                    <a:pt x="5548" y="1463"/>
                    <a:pt x="4360" y="1936"/>
                    <a:pt x="3318" y="1936"/>
                  </a:cubicBezTo>
                  <a:cubicBezTo>
                    <a:pt x="1414" y="1936"/>
                    <a:pt x="1" y="356"/>
                    <a:pt x="1" y="356"/>
                  </a:cubicBezTo>
                  <a:lnTo>
                    <a:pt x="1" y="356"/>
                  </a:lnTo>
                  <a:cubicBezTo>
                    <a:pt x="1" y="356"/>
                    <a:pt x="691" y="1933"/>
                    <a:pt x="1612" y="2570"/>
                  </a:cubicBezTo>
                  <a:cubicBezTo>
                    <a:pt x="2200" y="2978"/>
                    <a:pt x="2816" y="3157"/>
                    <a:pt x="3409" y="3157"/>
                  </a:cubicBezTo>
                  <a:cubicBezTo>
                    <a:pt x="5063" y="3157"/>
                    <a:pt x="6538" y="1758"/>
                    <a:pt x="673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
            <p:cNvSpPr/>
            <p:nvPr/>
          </p:nvSpPr>
          <p:spPr>
            <a:xfrm>
              <a:off x="2623975" y="1575150"/>
              <a:ext cx="160250" cy="97150"/>
            </a:xfrm>
            <a:custGeom>
              <a:rect b="b" l="l" r="r" t="t"/>
              <a:pathLst>
                <a:path extrusionOk="0" h="3886" w="6410">
                  <a:moveTo>
                    <a:pt x="0" y="0"/>
                  </a:moveTo>
                  <a:cubicBezTo>
                    <a:pt x="29" y="924"/>
                    <a:pt x="294" y="2761"/>
                    <a:pt x="1896" y="3479"/>
                  </a:cubicBezTo>
                  <a:cubicBezTo>
                    <a:pt x="2513" y="3756"/>
                    <a:pt x="3146" y="3886"/>
                    <a:pt x="3748" y="3886"/>
                  </a:cubicBezTo>
                  <a:cubicBezTo>
                    <a:pt x="4827" y="3886"/>
                    <a:pt x="5805" y="3468"/>
                    <a:pt x="6409" y="2728"/>
                  </a:cubicBezTo>
                  <a:cubicBezTo>
                    <a:pt x="4068" y="1206"/>
                    <a:pt x="1905" y="38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
            <p:cNvSpPr/>
            <p:nvPr/>
          </p:nvSpPr>
          <p:spPr>
            <a:xfrm>
              <a:off x="1896875" y="1736050"/>
              <a:ext cx="174625" cy="88675"/>
            </a:xfrm>
            <a:custGeom>
              <a:rect b="b" l="l" r="r" t="t"/>
              <a:pathLst>
                <a:path extrusionOk="0" h="3547" w="6985">
                  <a:moveTo>
                    <a:pt x="3322" y="1"/>
                  </a:moveTo>
                  <a:cubicBezTo>
                    <a:pt x="1808" y="1"/>
                    <a:pt x="501" y="765"/>
                    <a:pt x="0" y="1947"/>
                  </a:cubicBezTo>
                  <a:cubicBezTo>
                    <a:pt x="2598" y="2839"/>
                    <a:pt x="4956" y="3317"/>
                    <a:pt x="6985" y="3547"/>
                  </a:cubicBezTo>
                  <a:cubicBezTo>
                    <a:pt x="6880" y="2869"/>
                    <a:pt x="6385" y="606"/>
                    <a:pt x="4417" y="132"/>
                  </a:cubicBezTo>
                  <a:cubicBezTo>
                    <a:pt x="4046" y="43"/>
                    <a:pt x="3678" y="1"/>
                    <a:pt x="332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
            <p:cNvSpPr/>
            <p:nvPr/>
          </p:nvSpPr>
          <p:spPr>
            <a:xfrm>
              <a:off x="1798175" y="1691175"/>
              <a:ext cx="340150" cy="138050"/>
            </a:xfrm>
            <a:custGeom>
              <a:rect b="b" l="l" r="r" t="t"/>
              <a:pathLst>
                <a:path extrusionOk="0" h="5522" w="13606">
                  <a:moveTo>
                    <a:pt x="1012" y="1"/>
                  </a:moveTo>
                  <a:lnTo>
                    <a:pt x="1" y="2126"/>
                  </a:lnTo>
                  <a:cubicBezTo>
                    <a:pt x="5521" y="4751"/>
                    <a:pt x="10274" y="5458"/>
                    <a:pt x="13605" y="5522"/>
                  </a:cubicBezTo>
                  <a:lnTo>
                    <a:pt x="13605" y="5522"/>
                  </a:lnTo>
                  <a:cubicBezTo>
                    <a:pt x="13605" y="5521"/>
                    <a:pt x="13376" y="4730"/>
                    <a:pt x="13366" y="3037"/>
                  </a:cubicBezTo>
                  <a:cubicBezTo>
                    <a:pt x="13366" y="3037"/>
                    <a:pt x="6062" y="2388"/>
                    <a:pt x="1581" y="233"/>
                  </a:cubicBezTo>
                  <a:cubicBezTo>
                    <a:pt x="1396" y="145"/>
                    <a:pt x="1205" y="67"/>
                    <a:pt x="1012" y="1"/>
                  </a:cubicBezTo>
                  <a:close/>
                  <a:moveTo>
                    <a:pt x="13605" y="5522"/>
                  </a:moveTo>
                  <a:cubicBezTo>
                    <a:pt x="13605" y="5522"/>
                    <a:pt x="13605" y="5522"/>
                    <a:pt x="13605" y="5522"/>
                  </a:cubicBezTo>
                  <a:cubicBezTo>
                    <a:pt x="13605" y="5522"/>
                    <a:pt x="13605" y="5522"/>
                    <a:pt x="13605" y="5522"/>
                  </a:cubicBezTo>
                  <a:cubicBezTo>
                    <a:pt x="13605" y="5522"/>
                    <a:pt x="13605" y="5522"/>
                    <a:pt x="13605" y="5522"/>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1770475" y="1578925"/>
              <a:ext cx="123375" cy="191375"/>
            </a:xfrm>
            <a:custGeom>
              <a:rect b="b" l="l" r="r" t="t"/>
              <a:pathLst>
                <a:path extrusionOk="0" h="7655" w="4935">
                  <a:moveTo>
                    <a:pt x="3763" y="1"/>
                  </a:moveTo>
                  <a:cubicBezTo>
                    <a:pt x="3391" y="1"/>
                    <a:pt x="3032" y="201"/>
                    <a:pt x="2846" y="551"/>
                  </a:cubicBezTo>
                  <a:lnTo>
                    <a:pt x="172" y="6172"/>
                  </a:lnTo>
                  <a:cubicBezTo>
                    <a:pt x="0" y="6537"/>
                    <a:pt x="55" y="6969"/>
                    <a:pt x="313" y="7279"/>
                  </a:cubicBezTo>
                  <a:cubicBezTo>
                    <a:pt x="511" y="7520"/>
                    <a:pt x="806" y="7655"/>
                    <a:pt x="1110" y="7655"/>
                  </a:cubicBezTo>
                  <a:cubicBezTo>
                    <a:pt x="1198" y="7655"/>
                    <a:pt x="1286" y="7643"/>
                    <a:pt x="1374" y="7620"/>
                  </a:cubicBezTo>
                  <a:cubicBezTo>
                    <a:pt x="1669" y="7543"/>
                    <a:pt x="1915" y="7338"/>
                    <a:pt x="2046" y="7063"/>
                  </a:cubicBezTo>
                  <a:lnTo>
                    <a:pt x="4719" y="1442"/>
                  </a:lnTo>
                  <a:cubicBezTo>
                    <a:pt x="4934" y="929"/>
                    <a:pt x="4708" y="340"/>
                    <a:pt x="4208" y="101"/>
                  </a:cubicBezTo>
                  <a:cubicBezTo>
                    <a:pt x="4065" y="33"/>
                    <a:pt x="3913" y="1"/>
                    <a:pt x="3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
            <p:cNvSpPr/>
            <p:nvPr/>
          </p:nvSpPr>
          <p:spPr>
            <a:xfrm>
              <a:off x="2337100" y="2090300"/>
              <a:ext cx="316725" cy="215975"/>
            </a:xfrm>
            <a:custGeom>
              <a:rect b="b" l="l" r="r" t="t"/>
              <a:pathLst>
                <a:path extrusionOk="0" h="8639" w="12669">
                  <a:moveTo>
                    <a:pt x="7618" y="0"/>
                  </a:moveTo>
                  <a:cubicBezTo>
                    <a:pt x="7410" y="0"/>
                    <a:pt x="7134" y="199"/>
                    <a:pt x="6776" y="509"/>
                  </a:cubicBezTo>
                  <a:cubicBezTo>
                    <a:pt x="6305" y="918"/>
                    <a:pt x="4237" y="1715"/>
                    <a:pt x="3115" y="1715"/>
                  </a:cubicBezTo>
                  <a:cubicBezTo>
                    <a:pt x="2897" y="1715"/>
                    <a:pt x="2715" y="1685"/>
                    <a:pt x="2587" y="1616"/>
                  </a:cubicBezTo>
                  <a:cubicBezTo>
                    <a:pt x="2277" y="1450"/>
                    <a:pt x="2079" y="1392"/>
                    <a:pt x="1949" y="1392"/>
                  </a:cubicBezTo>
                  <a:cubicBezTo>
                    <a:pt x="1749" y="1392"/>
                    <a:pt x="1711" y="1530"/>
                    <a:pt x="1673" y="1623"/>
                  </a:cubicBezTo>
                  <a:cubicBezTo>
                    <a:pt x="1610" y="1778"/>
                    <a:pt x="0" y="8638"/>
                    <a:pt x="0" y="8638"/>
                  </a:cubicBezTo>
                  <a:lnTo>
                    <a:pt x="1621" y="8601"/>
                  </a:lnTo>
                  <a:cubicBezTo>
                    <a:pt x="1912" y="6467"/>
                    <a:pt x="2395" y="4369"/>
                    <a:pt x="2842" y="2746"/>
                  </a:cubicBezTo>
                  <a:cubicBezTo>
                    <a:pt x="3609" y="2650"/>
                    <a:pt x="4370" y="2503"/>
                    <a:pt x="5119" y="2304"/>
                  </a:cubicBezTo>
                  <a:cubicBezTo>
                    <a:pt x="6021" y="2064"/>
                    <a:pt x="6826" y="1782"/>
                    <a:pt x="7549" y="1464"/>
                  </a:cubicBezTo>
                  <a:cubicBezTo>
                    <a:pt x="8808" y="2722"/>
                    <a:pt x="10369" y="4429"/>
                    <a:pt x="11739" y="6259"/>
                  </a:cubicBezTo>
                  <a:cubicBezTo>
                    <a:pt x="12283" y="5629"/>
                    <a:pt x="12668" y="5075"/>
                    <a:pt x="12468" y="4963"/>
                  </a:cubicBezTo>
                  <a:cubicBezTo>
                    <a:pt x="11959" y="4683"/>
                    <a:pt x="8118" y="612"/>
                    <a:pt x="7909" y="211"/>
                  </a:cubicBezTo>
                  <a:cubicBezTo>
                    <a:pt x="7832" y="65"/>
                    <a:pt x="7736" y="0"/>
                    <a:pt x="7618"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
            <p:cNvSpPr/>
            <p:nvPr/>
          </p:nvSpPr>
          <p:spPr>
            <a:xfrm>
              <a:off x="1945125" y="2281400"/>
              <a:ext cx="434375" cy="272400"/>
            </a:xfrm>
            <a:custGeom>
              <a:rect b="b" l="l" r="r" t="t"/>
              <a:pathLst>
                <a:path extrusionOk="0" h="10896" w="17375">
                  <a:moveTo>
                    <a:pt x="10208" y="0"/>
                  </a:moveTo>
                  <a:cubicBezTo>
                    <a:pt x="10164" y="431"/>
                    <a:pt x="9972" y="3489"/>
                    <a:pt x="9972" y="3489"/>
                  </a:cubicBezTo>
                  <a:cubicBezTo>
                    <a:pt x="9972" y="3489"/>
                    <a:pt x="8099" y="2408"/>
                    <a:pt x="5901" y="2408"/>
                  </a:cubicBezTo>
                  <a:cubicBezTo>
                    <a:pt x="4991" y="2408"/>
                    <a:pt x="4026" y="2593"/>
                    <a:pt x="3114" y="3117"/>
                  </a:cubicBezTo>
                  <a:cubicBezTo>
                    <a:pt x="1" y="4904"/>
                    <a:pt x="662" y="9191"/>
                    <a:pt x="662" y="9191"/>
                  </a:cubicBezTo>
                  <a:lnTo>
                    <a:pt x="16858" y="10895"/>
                  </a:lnTo>
                  <a:lnTo>
                    <a:pt x="17375" y="472"/>
                  </a:lnTo>
                  <a:lnTo>
                    <a:pt x="1020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
            <p:cNvSpPr/>
            <p:nvPr/>
          </p:nvSpPr>
          <p:spPr>
            <a:xfrm>
              <a:off x="2617875" y="2111725"/>
              <a:ext cx="470975" cy="338600"/>
            </a:xfrm>
            <a:custGeom>
              <a:rect b="b" l="l" r="r" t="t"/>
              <a:pathLst>
                <a:path extrusionOk="0" h="13544" w="18839">
                  <a:moveTo>
                    <a:pt x="13681" y="0"/>
                  </a:moveTo>
                  <a:cubicBezTo>
                    <a:pt x="10109" y="0"/>
                    <a:pt x="7928" y="3705"/>
                    <a:pt x="7928" y="3705"/>
                  </a:cubicBezTo>
                  <a:cubicBezTo>
                    <a:pt x="7928" y="3705"/>
                    <a:pt x="6254" y="1140"/>
                    <a:pt x="6003" y="788"/>
                  </a:cubicBezTo>
                  <a:lnTo>
                    <a:pt x="1" y="4731"/>
                  </a:lnTo>
                  <a:lnTo>
                    <a:pt x="5589" y="13543"/>
                  </a:lnTo>
                  <a:lnTo>
                    <a:pt x="18839" y="4076"/>
                  </a:lnTo>
                  <a:cubicBezTo>
                    <a:pt x="18839" y="4076"/>
                    <a:pt x="17300" y="20"/>
                    <a:pt x="13710" y="0"/>
                  </a:cubicBezTo>
                  <a:cubicBezTo>
                    <a:pt x="13700" y="0"/>
                    <a:pt x="13691" y="0"/>
                    <a:pt x="136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
            <p:cNvSpPr/>
            <p:nvPr/>
          </p:nvSpPr>
          <p:spPr>
            <a:xfrm>
              <a:off x="2732500" y="2171325"/>
              <a:ext cx="356325" cy="279000"/>
            </a:xfrm>
            <a:custGeom>
              <a:rect b="b" l="l" r="r" t="t"/>
              <a:pathLst>
                <a:path extrusionOk="0" h="11160" w="14253">
                  <a:moveTo>
                    <a:pt x="13295" y="1"/>
                  </a:moveTo>
                  <a:lnTo>
                    <a:pt x="0" y="9578"/>
                  </a:lnTo>
                  <a:lnTo>
                    <a:pt x="1003" y="11159"/>
                  </a:lnTo>
                  <a:lnTo>
                    <a:pt x="14252" y="1692"/>
                  </a:lnTo>
                  <a:cubicBezTo>
                    <a:pt x="14252" y="1692"/>
                    <a:pt x="13948" y="892"/>
                    <a:pt x="13295" y="1"/>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
            <p:cNvSpPr/>
            <p:nvPr/>
          </p:nvSpPr>
          <p:spPr>
            <a:xfrm>
              <a:off x="1957525" y="2451500"/>
              <a:ext cx="411525" cy="102300"/>
            </a:xfrm>
            <a:custGeom>
              <a:rect b="b" l="l" r="r" t="t"/>
              <a:pathLst>
                <a:path extrusionOk="0" h="4092" w="16461">
                  <a:moveTo>
                    <a:pt x="229" y="1"/>
                  </a:moveTo>
                  <a:cubicBezTo>
                    <a:pt x="0" y="1304"/>
                    <a:pt x="166" y="2387"/>
                    <a:pt x="166" y="2387"/>
                  </a:cubicBezTo>
                  <a:lnTo>
                    <a:pt x="16362" y="4091"/>
                  </a:lnTo>
                  <a:lnTo>
                    <a:pt x="16461" y="2089"/>
                  </a:lnTo>
                  <a:lnTo>
                    <a:pt x="229"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
            <p:cNvSpPr/>
            <p:nvPr/>
          </p:nvSpPr>
          <p:spPr>
            <a:xfrm>
              <a:off x="2589100" y="2104850"/>
              <a:ext cx="209500" cy="151100"/>
            </a:xfrm>
            <a:custGeom>
              <a:rect b="b" l="l" r="r" t="t"/>
              <a:pathLst>
                <a:path extrusionOk="0" h="6044" w="8380">
                  <a:moveTo>
                    <a:pt x="7188" y="1"/>
                  </a:moveTo>
                  <a:cubicBezTo>
                    <a:pt x="6978" y="1"/>
                    <a:pt x="6766" y="64"/>
                    <a:pt x="6583" y="196"/>
                  </a:cubicBezTo>
                  <a:lnTo>
                    <a:pt x="582" y="4139"/>
                  </a:lnTo>
                  <a:cubicBezTo>
                    <a:pt x="158" y="4420"/>
                    <a:pt x="0" y="4964"/>
                    <a:pt x="206" y="5428"/>
                  </a:cubicBezTo>
                  <a:cubicBezTo>
                    <a:pt x="377" y="5809"/>
                    <a:pt x="754" y="6043"/>
                    <a:pt x="1155" y="6043"/>
                  </a:cubicBezTo>
                  <a:cubicBezTo>
                    <a:pt x="1242" y="6043"/>
                    <a:pt x="1330" y="6032"/>
                    <a:pt x="1417" y="6010"/>
                  </a:cubicBezTo>
                  <a:cubicBezTo>
                    <a:pt x="1524" y="5981"/>
                    <a:pt x="1627" y="5935"/>
                    <a:pt x="1720" y="5874"/>
                  </a:cubicBezTo>
                  <a:lnTo>
                    <a:pt x="7723" y="1929"/>
                  </a:lnTo>
                  <a:cubicBezTo>
                    <a:pt x="8228" y="1626"/>
                    <a:pt x="8380" y="963"/>
                    <a:pt x="8056" y="468"/>
                  </a:cubicBezTo>
                  <a:cubicBezTo>
                    <a:pt x="7857" y="165"/>
                    <a:pt x="7525" y="1"/>
                    <a:pt x="71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
            <p:cNvSpPr/>
            <p:nvPr/>
          </p:nvSpPr>
          <p:spPr>
            <a:xfrm>
              <a:off x="2589225" y="2131150"/>
              <a:ext cx="204700" cy="124825"/>
            </a:xfrm>
            <a:custGeom>
              <a:rect b="b" l="l" r="r" t="t"/>
              <a:pathLst>
                <a:path extrusionOk="0" h="4993" w="8188">
                  <a:moveTo>
                    <a:pt x="8183" y="1"/>
                  </a:moveTo>
                  <a:lnTo>
                    <a:pt x="8183" y="1"/>
                  </a:lnTo>
                  <a:cubicBezTo>
                    <a:pt x="8137" y="45"/>
                    <a:pt x="8086" y="87"/>
                    <a:pt x="8031" y="123"/>
                  </a:cubicBezTo>
                  <a:lnTo>
                    <a:pt x="2030" y="4067"/>
                  </a:lnTo>
                  <a:cubicBezTo>
                    <a:pt x="1858" y="4180"/>
                    <a:pt x="1659" y="4238"/>
                    <a:pt x="1460" y="4238"/>
                  </a:cubicBezTo>
                  <a:cubicBezTo>
                    <a:pt x="1293" y="4238"/>
                    <a:pt x="1125" y="4197"/>
                    <a:pt x="972" y="4116"/>
                  </a:cubicBezTo>
                  <a:cubicBezTo>
                    <a:pt x="637" y="3937"/>
                    <a:pt x="426" y="3589"/>
                    <a:pt x="425" y="3209"/>
                  </a:cubicBezTo>
                  <a:cubicBezTo>
                    <a:pt x="39" y="3581"/>
                    <a:pt x="1" y="4186"/>
                    <a:pt x="336" y="4604"/>
                  </a:cubicBezTo>
                  <a:cubicBezTo>
                    <a:pt x="540" y="4858"/>
                    <a:pt x="840" y="4992"/>
                    <a:pt x="1144" y="4992"/>
                  </a:cubicBezTo>
                  <a:cubicBezTo>
                    <a:pt x="1341" y="4992"/>
                    <a:pt x="1540" y="4936"/>
                    <a:pt x="1715" y="4820"/>
                  </a:cubicBezTo>
                  <a:lnTo>
                    <a:pt x="7718" y="877"/>
                  </a:lnTo>
                  <a:cubicBezTo>
                    <a:pt x="8013" y="684"/>
                    <a:pt x="8187" y="353"/>
                    <a:pt x="8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
            <p:cNvSpPr/>
            <p:nvPr/>
          </p:nvSpPr>
          <p:spPr>
            <a:xfrm>
              <a:off x="2172500" y="2255400"/>
              <a:ext cx="233975" cy="63750"/>
            </a:xfrm>
            <a:custGeom>
              <a:rect b="b" l="l" r="r" t="t"/>
              <a:pathLst>
                <a:path extrusionOk="0" h="2550" w="9359">
                  <a:moveTo>
                    <a:pt x="1072" y="1"/>
                  </a:moveTo>
                  <a:cubicBezTo>
                    <a:pt x="533" y="1"/>
                    <a:pt x="75" y="420"/>
                    <a:pt x="39" y="970"/>
                  </a:cubicBezTo>
                  <a:cubicBezTo>
                    <a:pt x="0" y="1557"/>
                    <a:pt x="457" y="2060"/>
                    <a:pt x="1046" y="2076"/>
                  </a:cubicBezTo>
                  <a:lnTo>
                    <a:pt x="8211" y="2547"/>
                  </a:lnTo>
                  <a:cubicBezTo>
                    <a:pt x="8235" y="2549"/>
                    <a:pt x="8260" y="2550"/>
                    <a:pt x="8284" y="2550"/>
                  </a:cubicBezTo>
                  <a:cubicBezTo>
                    <a:pt x="8372" y="2550"/>
                    <a:pt x="8460" y="2538"/>
                    <a:pt x="8545" y="2516"/>
                  </a:cubicBezTo>
                  <a:lnTo>
                    <a:pt x="8543" y="2516"/>
                  </a:lnTo>
                  <a:cubicBezTo>
                    <a:pt x="9035" y="2384"/>
                    <a:pt x="9358" y="1918"/>
                    <a:pt x="9310" y="1413"/>
                  </a:cubicBezTo>
                  <a:cubicBezTo>
                    <a:pt x="9260" y="907"/>
                    <a:pt x="8853" y="512"/>
                    <a:pt x="8347" y="478"/>
                  </a:cubicBezTo>
                  <a:lnTo>
                    <a:pt x="1182" y="6"/>
                  </a:lnTo>
                  <a:cubicBezTo>
                    <a:pt x="1145" y="2"/>
                    <a:pt x="1108"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
            <p:cNvSpPr/>
            <p:nvPr/>
          </p:nvSpPr>
          <p:spPr>
            <a:xfrm>
              <a:off x="2177550" y="2269725"/>
              <a:ext cx="230175" cy="49450"/>
            </a:xfrm>
            <a:custGeom>
              <a:rect b="b" l="l" r="r" t="t"/>
              <a:pathLst>
                <a:path extrusionOk="0" h="1978" w="9207">
                  <a:moveTo>
                    <a:pt x="8515" y="0"/>
                  </a:moveTo>
                  <a:lnTo>
                    <a:pt x="8515" y="0"/>
                  </a:lnTo>
                  <a:cubicBezTo>
                    <a:pt x="8695" y="333"/>
                    <a:pt x="8681" y="735"/>
                    <a:pt x="8476" y="1053"/>
                  </a:cubicBezTo>
                  <a:cubicBezTo>
                    <a:pt x="8285" y="1351"/>
                    <a:pt x="7958" y="1530"/>
                    <a:pt x="7607" y="1530"/>
                  </a:cubicBezTo>
                  <a:cubicBezTo>
                    <a:pt x="7584" y="1530"/>
                    <a:pt x="7560" y="1529"/>
                    <a:pt x="7537" y="1527"/>
                  </a:cubicBezTo>
                  <a:lnTo>
                    <a:pt x="370" y="1056"/>
                  </a:lnTo>
                  <a:cubicBezTo>
                    <a:pt x="242" y="1047"/>
                    <a:pt x="116" y="1014"/>
                    <a:pt x="0" y="960"/>
                  </a:cubicBezTo>
                  <a:lnTo>
                    <a:pt x="0" y="960"/>
                  </a:lnTo>
                  <a:cubicBezTo>
                    <a:pt x="169" y="1274"/>
                    <a:pt x="487" y="1480"/>
                    <a:pt x="844" y="1503"/>
                  </a:cubicBezTo>
                  <a:lnTo>
                    <a:pt x="8009" y="1975"/>
                  </a:lnTo>
                  <a:cubicBezTo>
                    <a:pt x="8032" y="1977"/>
                    <a:pt x="8055" y="1978"/>
                    <a:pt x="8078" y="1978"/>
                  </a:cubicBezTo>
                  <a:cubicBezTo>
                    <a:pt x="8549" y="1978"/>
                    <a:pt x="8964" y="1659"/>
                    <a:pt x="9082" y="1198"/>
                  </a:cubicBezTo>
                  <a:cubicBezTo>
                    <a:pt x="9206" y="714"/>
                    <a:pt x="8967" y="211"/>
                    <a:pt x="85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
            <p:cNvSpPr/>
            <p:nvPr/>
          </p:nvSpPr>
          <p:spPr>
            <a:xfrm>
              <a:off x="2677925" y="2299475"/>
              <a:ext cx="180300" cy="86650"/>
            </a:xfrm>
            <a:custGeom>
              <a:rect b="b" l="l" r="r" t="t"/>
              <a:pathLst>
                <a:path extrusionOk="0" h="3466" w="7212">
                  <a:moveTo>
                    <a:pt x="2596" y="0"/>
                  </a:moveTo>
                  <a:cubicBezTo>
                    <a:pt x="2170" y="0"/>
                    <a:pt x="1742" y="101"/>
                    <a:pt x="1350" y="307"/>
                  </a:cubicBezTo>
                  <a:lnTo>
                    <a:pt x="0" y="1009"/>
                  </a:lnTo>
                  <a:lnTo>
                    <a:pt x="278" y="1449"/>
                  </a:lnTo>
                  <a:lnTo>
                    <a:pt x="1589" y="767"/>
                  </a:lnTo>
                  <a:cubicBezTo>
                    <a:pt x="1906" y="601"/>
                    <a:pt x="2252" y="520"/>
                    <a:pt x="2596" y="520"/>
                  </a:cubicBezTo>
                  <a:cubicBezTo>
                    <a:pt x="3096" y="520"/>
                    <a:pt x="3591" y="691"/>
                    <a:pt x="3991" y="1025"/>
                  </a:cubicBezTo>
                  <a:lnTo>
                    <a:pt x="5679" y="2431"/>
                  </a:lnTo>
                  <a:lnTo>
                    <a:pt x="6782" y="3465"/>
                  </a:lnTo>
                  <a:lnTo>
                    <a:pt x="7212" y="3157"/>
                  </a:lnTo>
                  <a:lnTo>
                    <a:pt x="6023" y="2042"/>
                  </a:lnTo>
                  <a:lnTo>
                    <a:pt x="4323" y="627"/>
                  </a:lnTo>
                  <a:cubicBezTo>
                    <a:pt x="3828" y="213"/>
                    <a:pt x="3214" y="0"/>
                    <a:pt x="2596" y="0"/>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
            <p:cNvSpPr/>
            <p:nvPr/>
          </p:nvSpPr>
          <p:spPr>
            <a:xfrm>
              <a:off x="2248975" y="2403625"/>
              <a:ext cx="125050" cy="139175"/>
            </a:xfrm>
            <a:custGeom>
              <a:rect b="b" l="l" r="r" t="t"/>
              <a:pathLst>
                <a:path extrusionOk="0" h="5567" w="5002">
                  <a:moveTo>
                    <a:pt x="5002" y="1"/>
                  </a:moveTo>
                  <a:lnTo>
                    <a:pt x="3717" y="48"/>
                  </a:lnTo>
                  <a:cubicBezTo>
                    <a:pt x="2629" y="87"/>
                    <a:pt x="1670" y="776"/>
                    <a:pt x="1289" y="1796"/>
                  </a:cubicBezTo>
                  <a:lnTo>
                    <a:pt x="505" y="3881"/>
                  </a:lnTo>
                  <a:lnTo>
                    <a:pt x="0" y="5511"/>
                  </a:lnTo>
                  <a:lnTo>
                    <a:pt x="526" y="5567"/>
                  </a:lnTo>
                  <a:lnTo>
                    <a:pt x="996" y="4048"/>
                  </a:lnTo>
                  <a:lnTo>
                    <a:pt x="1775" y="1977"/>
                  </a:lnTo>
                  <a:cubicBezTo>
                    <a:pt x="2083" y="1154"/>
                    <a:pt x="2856" y="597"/>
                    <a:pt x="3736" y="567"/>
                  </a:cubicBezTo>
                  <a:lnTo>
                    <a:pt x="4976" y="521"/>
                  </a:lnTo>
                  <a:lnTo>
                    <a:pt x="5002"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grpSp>
        <p:nvGrpSpPr>
          <p:cNvPr id="469" name="Google Shape;469;p8"/>
          <p:cNvGrpSpPr/>
          <p:nvPr/>
        </p:nvGrpSpPr>
        <p:grpSpPr>
          <a:xfrm>
            <a:off x="3491275" y="-1470000"/>
            <a:ext cx="8083500" cy="8083500"/>
            <a:chOff x="530250" y="-1470000"/>
            <a:chExt cx="8083500" cy="8083500"/>
          </a:xfrm>
        </p:grpSpPr>
        <p:sp>
          <p:nvSpPr>
            <p:cNvPr id="470" name="Google Shape;470;p8"/>
            <p:cNvSpPr/>
            <p:nvPr/>
          </p:nvSpPr>
          <p:spPr>
            <a:xfrm>
              <a:off x="530250" y="-1470000"/>
              <a:ext cx="8083500" cy="80835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71" name="Google Shape;471;p8"/>
            <p:cNvSpPr/>
            <p:nvPr/>
          </p:nvSpPr>
          <p:spPr>
            <a:xfrm>
              <a:off x="1185900" y="-814350"/>
              <a:ext cx="6772200" cy="6772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472" name="Google Shape;472;p8"/>
          <p:cNvSpPr txBox="1"/>
          <p:nvPr>
            <p:ph type="title"/>
          </p:nvPr>
        </p:nvSpPr>
        <p:spPr>
          <a:xfrm>
            <a:off x="4899974" y="2281702"/>
            <a:ext cx="3913100" cy="133804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Times New Roman"/>
                <a:ea typeface="Times New Roman"/>
                <a:cs typeface="Times New Roman"/>
                <a:sym typeface="Times New Roman"/>
              </a:rPr>
              <a:t>Các bước thực hiện</a:t>
            </a:r>
            <a:endParaRPr>
              <a:latin typeface="Times New Roman"/>
              <a:ea typeface="Times New Roman"/>
              <a:cs typeface="Times New Roman"/>
              <a:sym typeface="Times New Roman"/>
            </a:endParaRPr>
          </a:p>
        </p:txBody>
      </p:sp>
      <p:sp>
        <p:nvSpPr>
          <p:cNvPr id="473" name="Google Shape;473;p8"/>
          <p:cNvSpPr txBox="1"/>
          <p:nvPr>
            <p:ph idx="2" type="title"/>
          </p:nvPr>
        </p:nvSpPr>
        <p:spPr>
          <a:xfrm>
            <a:off x="4968482" y="1287486"/>
            <a:ext cx="2383800" cy="79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latin typeface="Times New Roman"/>
                <a:ea typeface="Times New Roman"/>
                <a:cs typeface="Times New Roman"/>
                <a:sym typeface="Times New Roman"/>
              </a:rPr>
              <a:t>03</a:t>
            </a:r>
            <a:endParaRPr>
              <a:latin typeface="Times New Roman"/>
              <a:ea typeface="Times New Roman"/>
              <a:cs typeface="Times New Roman"/>
              <a:sym typeface="Times New Roman"/>
            </a:endParaRPr>
          </a:p>
        </p:txBody>
      </p:sp>
      <p:grpSp>
        <p:nvGrpSpPr>
          <p:cNvPr id="474" name="Google Shape;474;p8"/>
          <p:cNvGrpSpPr/>
          <p:nvPr/>
        </p:nvGrpSpPr>
        <p:grpSpPr>
          <a:xfrm rot="483573">
            <a:off x="-352122" y="2919862"/>
            <a:ext cx="3750695" cy="1586538"/>
            <a:chOff x="2648025" y="1513575"/>
            <a:chExt cx="4733175" cy="2002125"/>
          </a:xfrm>
        </p:grpSpPr>
        <p:sp>
          <p:nvSpPr>
            <p:cNvPr id="475" name="Google Shape;475;p8"/>
            <p:cNvSpPr/>
            <p:nvPr/>
          </p:nvSpPr>
          <p:spPr>
            <a:xfrm>
              <a:off x="2659950" y="2700550"/>
              <a:ext cx="4721250" cy="812200"/>
            </a:xfrm>
            <a:custGeom>
              <a:rect b="b" l="l" r="r" t="t"/>
              <a:pathLst>
                <a:path extrusionOk="0" h="32488" w="18885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76" name="Google Shape;476;p8"/>
            <p:cNvSpPr/>
            <p:nvPr/>
          </p:nvSpPr>
          <p:spPr>
            <a:xfrm>
              <a:off x="2659950" y="2700550"/>
              <a:ext cx="4721250" cy="812200"/>
            </a:xfrm>
            <a:custGeom>
              <a:rect b="b" l="l" r="r" t="t"/>
              <a:pathLst>
                <a:path extrusionOk="0" h="32488" w="188850">
                  <a:moveTo>
                    <a:pt x="188850" y="1"/>
                  </a:moveTo>
                  <a:lnTo>
                    <a:pt x="521" y="10143"/>
                  </a:lnTo>
                  <a:cubicBezTo>
                    <a:pt x="1" y="12225"/>
                    <a:pt x="24229" y="32487"/>
                    <a:pt x="80917" y="32487"/>
                  </a:cubicBezTo>
                  <a:cubicBezTo>
                    <a:pt x="86722" y="32487"/>
                    <a:pt x="92866" y="32275"/>
                    <a:pt x="99360" y="31809"/>
                  </a:cubicBezTo>
                  <a:cubicBezTo>
                    <a:pt x="159429" y="27497"/>
                    <a:pt x="188849" y="1"/>
                    <a:pt x="1888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77" name="Google Shape;477;p8"/>
            <p:cNvSpPr/>
            <p:nvPr/>
          </p:nvSpPr>
          <p:spPr>
            <a:xfrm>
              <a:off x="2648025" y="2475175"/>
              <a:ext cx="4731625" cy="667925"/>
            </a:xfrm>
            <a:custGeom>
              <a:rect b="b" l="l" r="r" t="t"/>
              <a:pathLst>
                <a:path extrusionOk="0" h="26717" w="189265">
                  <a:moveTo>
                    <a:pt x="125916" y="1"/>
                  </a:moveTo>
                  <a:cubicBezTo>
                    <a:pt x="115768" y="1"/>
                    <a:pt x="104992" y="260"/>
                    <a:pt x="94032" y="783"/>
                  </a:cubicBezTo>
                  <a:cubicBezTo>
                    <a:pt x="68978" y="1979"/>
                    <a:pt x="45010" y="4450"/>
                    <a:pt x="27406" y="7652"/>
                  </a:cubicBezTo>
                  <a:cubicBezTo>
                    <a:pt x="9802" y="10855"/>
                    <a:pt x="1" y="14528"/>
                    <a:pt x="160" y="17863"/>
                  </a:cubicBezTo>
                  <a:cubicBezTo>
                    <a:pt x="319" y="21198"/>
                    <a:pt x="10424" y="23922"/>
                    <a:pt x="28254" y="25436"/>
                  </a:cubicBezTo>
                  <a:cubicBezTo>
                    <a:pt x="38282" y="26287"/>
                    <a:pt x="50291" y="26717"/>
                    <a:pt x="63337" y="26717"/>
                  </a:cubicBezTo>
                  <a:cubicBezTo>
                    <a:pt x="73489" y="26717"/>
                    <a:pt x="84269" y="26457"/>
                    <a:pt x="95233" y="25934"/>
                  </a:cubicBezTo>
                  <a:cubicBezTo>
                    <a:pt x="120289" y="24740"/>
                    <a:pt x="144255" y="22269"/>
                    <a:pt x="161859" y="19065"/>
                  </a:cubicBezTo>
                  <a:cubicBezTo>
                    <a:pt x="179463" y="15862"/>
                    <a:pt x="189265" y="12189"/>
                    <a:pt x="189106" y="8854"/>
                  </a:cubicBezTo>
                  <a:cubicBezTo>
                    <a:pt x="188947" y="5518"/>
                    <a:pt x="178841" y="2795"/>
                    <a:pt x="161011" y="1281"/>
                  </a:cubicBezTo>
                  <a:cubicBezTo>
                    <a:pt x="150981" y="430"/>
                    <a:pt x="138968" y="1"/>
                    <a:pt x="1259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78" name="Google Shape;478;p8"/>
            <p:cNvSpPr/>
            <p:nvPr/>
          </p:nvSpPr>
          <p:spPr>
            <a:xfrm>
              <a:off x="3863475" y="1513575"/>
              <a:ext cx="2212825" cy="1311075"/>
            </a:xfrm>
            <a:custGeom>
              <a:rect b="b" l="l" r="r" t="t"/>
              <a:pathLst>
                <a:path extrusionOk="0" h="52443" w="88513">
                  <a:moveTo>
                    <a:pt x="49235" y="1"/>
                  </a:moveTo>
                  <a:cubicBezTo>
                    <a:pt x="47067" y="1"/>
                    <a:pt x="44781" y="146"/>
                    <a:pt x="42370" y="455"/>
                  </a:cubicBezTo>
                  <a:cubicBezTo>
                    <a:pt x="0" y="5873"/>
                    <a:pt x="2757" y="48603"/>
                    <a:pt x="2757" y="48603"/>
                  </a:cubicBezTo>
                  <a:cubicBezTo>
                    <a:pt x="15960" y="51371"/>
                    <a:pt x="27580" y="52442"/>
                    <a:pt x="37657" y="52442"/>
                  </a:cubicBezTo>
                  <a:cubicBezTo>
                    <a:pt x="72098" y="52442"/>
                    <a:pt x="88512" y="39933"/>
                    <a:pt x="88512" y="39933"/>
                  </a:cubicBezTo>
                  <a:cubicBezTo>
                    <a:pt x="88512" y="39933"/>
                    <a:pt x="85157" y="1"/>
                    <a:pt x="49235"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79" name="Google Shape;479;p8"/>
            <p:cNvSpPr/>
            <p:nvPr/>
          </p:nvSpPr>
          <p:spPr>
            <a:xfrm>
              <a:off x="4042725" y="1778275"/>
              <a:ext cx="439550" cy="680575"/>
            </a:xfrm>
            <a:custGeom>
              <a:rect b="b" l="l" r="r" t="t"/>
              <a:pathLst>
                <a:path extrusionOk="0" h="27223" w="17582">
                  <a:moveTo>
                    <a:pt x="17385" y="1"/>
                  </a:moveTo>
                  <a:cubicBezTo>
                    <a:pt x="17053" y="1"/>
                    <a:pt x="15430" y="826"/>
                    <a:pt x="13228" y="2548"/>
                  </a:cubicBezTo>
                  <a:cubicBezTo>
                    <a:pt x="12631" y="3020"/>
                    <a:pt x="11985" y="3548"/>
                    <a:pt x="11335" y="4168"/>
                  </a:cubicBezTo>
                  <a:cubicBezTo>
                    <a:pt x="10662" y="4760"/>
                    <a:pt x="10008" y="5460"/>
                    <a:pt x="9308" y="6189"/>
                  </a:cubicBezTo>
                  <a:cubicBezTo>
                    <a:pt x="7953" y="7684"/>
                    <a:pt x="6571" y="9432"/>
                    <a:pt x="5313" y="11397"/>
                  </a:cubicBezTo>
                  <a:cubicBezTo>
                    <a:pt x="4071" y="13372"/>
                    <a:pt x="3078" y="15368"/>
                    <a:pt x="2305" y="17231"/>
                  </a:cubicBezTo>
                  <a:cubicBezTo>
                    <a:pt x="1943" y="18175"/>
                    <a:pt x="1588" y="19065"/>
                    <a:pt x="1339" y="19928"/>
                  </a:cubicBezTo>
                  <a:cubicBezTo>
                    <a:pt x="1056" y="20780"/>
                    <a:pt x="853" y="21590"/>
                    <a:pt x="682" y="22332"/>
                  </a:cubicBezTo>
                  <a:cubicBezTo>
                    <a:pt x="5" y="25305"/>
                    <a:pt x="0" y="27198"/>
                    <a:pt x="191" y="27222"/>
                  </a:cubicBezTo>
                  <a:cubicBezTo>
                    <a:pt x="194" y="27222"/>
                    <a:pt x="196" y="27223"/>
                    <a:pt x="199" y="27223"/>
                  </a:cubicBezTo>
                  <a:cubicBezTo>
                    <a:pt x="446" y="27223"/>
                    <a:pt x="849" y="25417"/>
                    <a:pt x="1770" y="22639"/>
                  </a:cubicBezTo>
                  <a:cubicBezTo>
                    <a:pt x="2006" y="21938"/>
                    <a:pt x="2264" y="21172"/>
                    <a:pt x="2592" y="20368"/>
                  </a:cubicBezTo>
                  <a:cubicBezTo>
                    <a:pt x="2884" y="19552"/>
                    <a:pt x="3273" y="18711"/>
                    <a:pt x="3658" y="17816"/>
                  </a:cubicBezTo>
                  <a:cubicBezTo>
                    <a:pt x="4479" y="16052"/>
                    <a:pt x="5472" y="14157"/>
                    <a:pt x="6663" y="12255"/>
                  </a:cubicBezTo>
                  <a:cubicBezTo>
                    <a:pt x="7874" y="10366"/>
                    <a:pt x="9166" y="8661"/>
                    <a:pt x="10412" y="7167"/>
                  </a:cubicBezTo>
                  <a:cubicBezTo>
                    <a:pt x="11057" y="6438"/>
                    <a:pt x="11653" y="5727"/>
                    <a:pt x="12265" y="5114"/>
                  </a:cubicBezTo>
                  <a:cubicBezTo>
                    <a:pt x="12854" y="4475"/>
                    <a:pt x="13437" y="3916"/>
                    <a:pt x="13970" y="3403"/>
                  </a:cubicBezTo>
                  <a:cubicBezTo>
                    <a:pt x="16112" y="1364"/>
                    <a:pt x="17582" y="228"/>
                    <a:pt x="17443" y="21"/>
                  </a:cubicBezTo>
                  <a:cubicBezTo>
                    <a:pt x="17434" y="7"/>
                    <a:pt x="17415" y="1"/>
                    <a:pt x="173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0" name="Google Shape;480;p8"/>
            <p:cNvSpPr/>
            <p:nvPr/>
          </p:nvSpPr>
          <p:spPr>
            <a:xfrm>
              <a:off x="6232775" y="2679600"/>
              <a:ext cx="964950" cy="243650"/>
            </a:xfrm>
            <a:custGeom>
              <a:rect b="b" l="l" r="r" t="t"/>
              <a:pathLst>
                <a:path extrusionOk="0" h="9746" w="38598">
                  <a:moveTo>
                    <a:pt x="38587" y="1"/>
                  </a:moveTo>
                  <a:cubicBezTo>
                    <a:pt x="38548" y="1"/>
                    <a:pt x="38180" y="431"/>
                    <a:pt x="37375" y="1007"/>
                  </a:cubicBezTo>
                  <a:cubicBezTo>
                    <a:pt x="36553" y="1602"/>
                    <a:pt x="35238" y="2269"/>
                    <a:pt x="33530" y="2893"/>
                  </a:cubicBezTo>
                  <a:cubicBezTo>
                    <a:pt x="30119" y="4166"/>
                    <a:pt x="25333" y="5750"/>
                    <a:pt x="19916" y="6988"/>
                  </a:cubicBezTo>
                  <a:cubicBezTo>
                    <a:pt x="14501" y="8242"/>
                    <a:pt x="9506" y="8923"/>
                    <a:pt x="5881" y="9264"/>
                  </a:cubicBezTo>
                  <a:cubicBezTo>
                    <a:pt x="4068" y="9438"/>
                    <a:pt x="2597" y="9538"/>
                    <a:pt x="1581" y="9603"/>
                  </a:cubicBezTo>
                  <a:lnTo>
                    <a:pt x="409" y="9680"/>
                  </a:lnTo>
                  <a:cubicBezTo>
                    <a:pt x="141" y="9701"/>
                    <a:pt x="0" y="9718"/>
                    <a:pt x="0" y="9730"/>
                  </a:cubicBezTo>
                  <a:cubicBezTo>
                    <a:pt x="2" y="9741"/>
                    <a:pt x="143" y="9745"/>
                    <a:pt x="411" y="9745"/>
                  </a:cubicBezTo>
                  <a:lnTo>
                    <a:pt x="1585" y="9727"/>
                  </a:lnTo>
                  <a:cubicBezTo>
                    <a:pt x="2606" y="9701"/>
                    <a:pt x="4082" y="9635"/>
                    <a:pt x="5900" y="9489"/>
                  </a:cubicBezTo>
                  <a:cubicBezTo>
                    <a:pt x="9538" y="9206"/>
                    <a:pt x="14557" y="8558"/>
                    <a:pt x="19988" y="7300"/>
                  </a:cubicBezTo>
                  <a:cubicBezTo>
                    <a:pt x="25423" y="6059"/>
                    <a:pt x="30213" y="4436"/>
                    <a:pt x="33610" y="3105"/>
                  </a:cubicBezTo>
                  <a:cubicBezTo>
                    <a:pt x="35316" y="2451"/>
                    <a:pt x="36640" y="1741"/>
                    <a:pt x="37450" y="1107"/>
                  </a:cubicBezTo>
                  <a:cubicBezTo>
                    <a:pt x="37761" y="867"/>
                    <a:pt x="38057" y="604"/>
                    <a:pt x="38329" y="321"/>
                  </a:cubicBezTo>
                  <a:cubicBezTo>
                    <a:pt x="38509" y="120"/>
                    <a:pt x="38597" y="9"/>
                    <a:pt x="38590" y="1"/>
                  </a:cubicBezTo>
                  <a:cubicBezTo>
                    <a:pt x="38589" y="1"/>
                    <a:pt x="38588" y="1"/>
                    <a:pt x="38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1" name="Google Shape;481;p8"/>
            <p:cNvSpPr/>
            <p:nvPr/>
          </p:nvSpPr>
          <p:spPr>
            <a:xfrm>
              <a:off x="4527025" y="3152475"/>
              <a:ext cx="208100" cy="363225"/>
            </a:xfrm>
            <a:custGeom>
              <a:rect b="b" l="l" r="r" t="t"/>
              <a:pathLst>
                <a:path extrusionOk="0" h="14529" w="8324">
                  <a:moveTo>
                    <a:pt x="23" y="0"/>
                  </a:moveTo>
                  <a:cubicBezTo>
                    <a:pt x="22" y="0"/>
                    <a:pt x="22" y="0"/>
                    <a:pt x="22" y="0"/>
                  </a:cubicBezTo>
                  <a:cubicBezTo>
                    <a:pt x="1" y="2"/>
                    <a:pt x="4" y="244"/>
                    <a:pt x="31" y="682"/>
                  </a:cubicBezTo>
                  <a:cubicBezTo>
                    <a:pt x="51" y="1119"/>
                    <a:pt x="131" y="1750"/>
                    <a:pt x="276" y="2522"/>
                  </a:cubicBezTo>
                  <a:cubicBezTo>
                    <a:pt x="417" y="3295"/>
                    <a:pt x="659" y="4201"/>
                    <a:pt x="1000" y="5184"/>
                  </a:cubicBezTo>
                  <a:cubicBezTo>
                    <a:pt x="1757" y="7317"/>
                    <a:pt x="2885" y="9299"/>
                    <a:pt x="4331" y="11038"/>
                  </a:cubicBezTo>
                  <a:cubicBezTo>
                    <a:pt x="5001" y="11833"/>
                    <a:pt x="5657" y="12506"/>
                    <a:pt x="6249" y="13022"/>
                  </a:cubicBezTo>
                  <a:cubicBezTo>
                    <a:pt x="6838" y="13541"/>
                    <a:pt x="7339" y="13932"/>
                    <a:pt x="7707" y="14172"/>
                  </a:cubicBezTo>
                  <a:cubicBezTo>
                    <a:pt x="8044" y="14403"/>
                    <a:pt x="8246" y="14529"/>
                    <a:pt x="8283" y="14529"/>
                  </a:cubicBezTo>
                  <a:cubicBezTo>
                    <a:pt x="8286" y="14529"/>
                    <a:pt x="8287" y="14528"/>
                    <a:pt x="8288" y="14527"/>
                  </a:cubicBezTo>
                  <a:cubicBezTo>
                    <a:pt x="8323" y="14478"/>
                    <a:pt x="7528" y="13924"/>
                    <a:pt x="6400" y="12855"/>
                  </a:cubicBezTo>
                  <a:cubicBezTo>
                    <a:pt x="5834" y="12324"/>
                    <a:pt x="5206" y="11644"/>
                    <a:pt x="4558" y="10852"/>
                  </a:cubicBezTo>
                  <a:cubicBezTo>
                    <a:pt x="3161" y="9119"/>
                    <a:pt x="2052" y="7170"/>
                    <a:pt x="1277" y="5084"/>
                  </a:cubicBezTo>
                  <a:cubicBezTo>
                    <a:pt x="926" y="4121"/>
                    <a:pt x="664" y="3234"/>
                    <a:pt x="497" y="2476"/>
                  </a:cubicBezTo>
                  <a:cubicBezTo>
                    <a:pt x="155" y="966"/>
                    <a:pt x="83" y="0"/>
                    <a:pt x="23" y="0"/>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2" name="Google Shape;482;p8"/>
            <p:cNvSpPr/>
            <p:nvPr/>
          </p:nvSpPr>
          <p:spPr>
            <a:xfrm>
              <a:off x="4648450" y="3269675"/>
              <a:ext cx="32875" cy="30375"/>
            </a:xfrm>
            <a:custGeom>
              <a:rect b="b" l="l" r="r" t="t"/>
              <a:pathLst>
                <a:path extrusionOk="0" h="1215" w="1315">
                  <a:moveTo>
                    <a:pt x="528" y="83"/>
                  </a:moveTo>
                  <a:cubicBezTo>
                    <a:pt x="540" y="129"/>
                    <a:pt x="718" y="105"/>
                    <a:pt x="882" y="275"/>
                  </a:cubicBezTo>
                  <a:cubicBezTo>
                    <a:pt x="961" y="355"/>
                    <a:pt x="1029" y="484"/>
                    <a:pt x="1015" y="605"/>
                  </a:cubicBezTo>
                  <a:cubicBezTo>
                    <a:pt x="1006" y="725"/>
                    <a:pt x="901" y="835"/>
                    <a:pt x="747" y="881"/>
                  </a:cubicBezTo>
                  <a:cubicBezTo>
                    <a:pt x="707" y="891"/>
                    <a:pt x="668" y="896"/>
                    <a:pt x="630" y="896"/>
                  </a:cubicBezTo>
                  <a:cubicBezTo>
                    <a:pt x="521" y="896"/>
                    <a:pt x="427" y="854"/>
                    <a:pt x="376" y="781"/>
                  </a:cubicBezTo>
                  <a:cubicBezTo>
                    <a:pt x="302" y="684"/>
                    <a:pt x="294" y="538"/>
                    <a:pt x="322" y="429"/>
                  </a:cubicBezTo>
                  <a:cubicBezTo>
                    <a:pt x="376" y="198"/>
                    <a:pt x="543" y="128"/>
                    <a:pt x="528" y="84"/>
                  </a:cubicBezTo>
                  <a:cubicBezTo>
                    <a:pt x="528" y="84"/>
                    <a:pt x="528" y="84"/>
                    <a:pt x="528" y="83"/>
                  </a:cubicBezTo>
                  <a:close/>
                  <a:moveTo>
                    <a:pt x="724" y="1"/>
                  </a:moveTo>
                  <a:cubicBezTo>
                    <a:pt x="604" y="1"/>
                    <a:pt x="528" y="51"/>
                    <a:pt x="525" y="75"/>
                  </a:cubicBezTo>
                  <a:lnTo>
                    <a:pt x="525" y="75"/>
                  </a:lnTo>
                  <a:cubicBezTo>
                    <a:pt x="519" y="68"/>
                    <a:pt x="502" y="63"/>
                    <a:pt x="477" y="63"/>
                  </a:cubicBezTo>
                  <a:cubicBezTo>
                    <a:pt x="393" y="63"/>
                    <a:pt x="223" y="122"/>
                    <a:pt x="110" y="349"/>
                  </a:cubicBezTo>
                  <a:cubicBezTo>
                    <a:pt x="40" y="496"/>
                    <a:pt x="1" y="722"/>
                    <a:pt x="129" y="943"/>
                  </a:cubicBezTo>
                  <a:cubicBezTo>
                    <a:pt x="229" y="1118"/>
                    <a:pt x="440" y="1214"/>
                    <a:pt x="648" y="1214"/>
                  </a:cubicBezTo>
                  <a:cubicBezTo>
                    <a:pt x="710" y="1214"/>
                    <a:pt x="773" y="1206"/>
                    <a:pt x="832" y="1188"/>
                  </a:cubicBezTo>
                  <a:cubicBezTo>
                    <a:pt x="1091" y="1124"/>
                    <a:pt x="1315" y="882"/>
                    <a:pt x="1309" y="619"/>
                  </a:cubicBezTo>
                  <a:cubicBezTo>
                    <a:pt x="1307" y="363"/>
                    <a:pt x="1157" y="189"/>
                    <a:pt x="1024" y="98"/>
                  </a:cubicBezTo>
                  <a:cubicBezTo>
                    <a:pt x="910" y="25"/>
                    <a:pt x="806" y="1"/>
                    <a:pt x="724" y="1"/>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3" name="Google Shape;483;p8"/>
            <p:cNvSpPr/>
            <p:nvPr/>
          </p:nvSpPr>
          <p:spPr>
            <a:xfrm>
              <a:off x="4717300" y="3392725"/>
              <a:ext cx="32925" cy="30375"/>
            </a:xfrm>
            <a:custGeom>
              <a:rect b="b" l="l" r="r" t="t"/>
              <a:pathLst>
                <a:path extrusionOk="0" h="1215" w="1317">
                  <a:moveTo>
                    <a:pt x="529" y="84"/>
                  </a:moveTo>
                  <a:lnTo>
                    <a:pt x="529" y="84"/>
                  </a:lnTo>
                  <a:cubicBezTo>
                    <a:pt x="542" y="128"/>
                    <a:pt x="720" y="105"/>
                    <a:pt x="883" y="273"/>
                  </a:cubicBezTo>
                  <a:cubicBezTo>
                    <a:pt x="962" y="354"/>
                    <a:pt x="1030" y="484"/>
                    <a:pt x="1016" y="603"/>
                  </a:cubicBezTo>
                  <a:cubicBezTo>
                    <a:pt x="1007" y="723"/>
                    <a:pt x="903" y="835"/>
                    <a:pt x="748" y="879"/>
                  </a:cubicBezTo>
                  <a:cubicBezTo>
                    <a:pt x="708" y="889"/>
                    <a:pt x="669" y="894"/>
                    <a:pt x="632" y="894"/>
                  </a:cubicBezTo>
                  <a:cubicBezTo>
                    <a:pt x="522" y="894"/>
                    <a:pt x="428" y="852"/>
                    <a:pt x="378" y="779"/>
                  </a:cubicBezTo>
                  <a:cubicBezTo>
                    <a:pt x="303" y="684"/>
                    <a:pt x="296" y="537"/>
                    <a:pt x="322" y="428"/>
                  </a:cubicBezTo>
                  <a:cubicBezTo>
                    <a:pt x="376" y="198"/>
                    <a:pt x="540" y="129"/>
                    <a:pt x="529" y="84"/>
                  </a:cubicBezTo>
                  <a:close/>
                  <a:moveTo>
                    <a:pt x="725" y="0"/>
                  </a:moveTo>
                  <a:cubicBezTo>
                    <a:pt x="607" y="0"/>
                    <a:pt x="531" y="49"/>
                    <a:pt x="527" y="74"/>
                  </a:cubicBezTo>
                  <a:lnTo>
                    <a:pt x="527" y="74"/>
                  </a:lnTo>
                  <a:cubicBezTo>
                    <a:pt x="520" y="67"/>
                    <a:pt x="503" y="62"/>
                    <a:pt x="479" y="62"/>
                  </a:cubicBezTo>
                  <a:cubicBezTo>
                    <a:pt x="395" y="62"/>
                    <a:pt x="225" y="120"/>
                    <a:pt x="111" y="348"/>
                  </a:cubicBezTo>
                  <a:cubicBezTo>
                    <a:pt x="41" y="494"/>
                    <a:pt x="1" y="720"/>
                    <a:pt x="131" y="941"/>
                  </a:cubicBezTo>
                  <a:cubicBezTo>
                    <a:pt x="231" y="1117"/>
                    <a:pt x="442" y="1214"/>
                    <a:pt x="650" y="1214"/>
                  </a:cubicBezTo>
                  <a:cubicBezTo>
                    <a:pt x="712" y="1214"/>
                    <a:pt x="774" y="1206"/>
                    <a:pt x="833" y="1188"/>
                  </a:cubicBezTo>
                  <a:cubicBezTo>
                    <a:pt x="1092" y="1123"/>
                    <a:pt x="1316" y="880"/>
                    <a:pt x="1310" y="617"/>
                  </a:cubicBezTo>
                  <a:cubicBezTo>
                    <a:pt x="1309" y="361"/>
                    <a:pt x="1159" y="189"/>
                    <a:pt x="1024" y="96"/>
                  </a:cubicBezTo>
                  <a:cubicBezTo>
                    <a:pt x="910" y="24"/>
                    <a:pt x="807" y="0"/>
                    <a:pt x="725" y="0"/>
                  </a:cubicBezTo>
                  <a:close/>
                </a:path>
              </a:pathLst>
            </a:custGeom>
            <a:solidFill>
              <a:srgbClr val="041D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4" name="Google Shape;484;p8"/>
            <p:cNvSpPr/>
            <p:nvPr/>
          </p:nvSpPr>
          <p:spPr>
            <a:xfrm>
              <a:off x="2657425" y="2729400"/>
              <a:ext cx="1275900" cy="182050"/>
            </a:xfrm>
            <a:custGeom>
              <a:rect b="b" l="l" r="r" t="t"/>
              <a:pathLst>
                <a:path extrusionOk="0" h="7282" w="51036">
                  <a:moveTo>
                    <a:pt x="50509" y="0"/>
                  </a:moveTo>
                  <a:lnTo>
                    <a:pt x="49004" y="9"/>
                  </a:lnTo>
                  <a:cubicBezTo>
                    <a:pt x="47696" y="20"/>
                    <a:pt x="45803" y="76"/>
                    <a:pt x="43467" y="187"/>
                  </a:cubicBezTo>
                  <a:cubicBezTo>
                    <a:pt x="38795" y="405"/>
                    <a:pt x="32344" y="918"/>
                    <a:pt x="25272" y="1920"/>
                  </a:cubicBezTo>
                  <a:cubicBezTo>
                    <a:pt x="18202" y="2930"/>
                    <a:pt x="11866" y="4235"/>
                    <a:pt x="7318" y="5329"/>
                  </a:cubicBezTo>
                  <a:cubicBezTo>
                    <a:pt x="5043" y="5874"/>
                    <a:pt x="3211" y="6348"/>
                    <a:pt x="1952" y="6704"/>
                  </a:cubicBezTo>
                  <a:lnTo>
                    <a:pt x="503" y="7116"/>
                  </a:lnTo>
                  <a:cubicBezTo>
                    <a:pt x="173" y="7213"/>
                    <a:pt x="0" y="7269"/>
                    <a:pt x="3" y="7279"/>
                  </a:cubicBezTo>
                  <a:cubicBezTo>
                    <a:pt x="3" y="7281"/>
                    <a:pt x="6" y="7281"/>
                    <a:pt x="11" y="7281"/>
                  </a:cubicBezTo>
                  <a:cubicBezTo>
                    <a:pt x="50" y="7281"/>
                    <a:pt x="223" y="7246"/>
                    <a:pt x="519" y="7178"/>
                  </a:cubicBezTo>
                  <a:lnTo>
                    <a:pt x="1983" y="6824"/>
                  </a:lnTo>
                  <a:cubicBezTo>
                    <a:pt x="3250" y="6506"/>
                    <a:pt x="5091" y="6067"/>
                    <a:pt x="7370" y="5550"/>
                  </a:cubicBezTo>
                  <a:cubicBezTo>
                    <a:pt x="11925" y="4513"/>
                    <a:pt x="18260" y="3246"/>
                    <a:pt x="25316" y="2238"/>
                  </a:cubicBezTo>
                  <a:cubicBezTo>
                    <a:pt x="32377" y="1237"/>
                    <a:pt x="38815" y="688"/>
                    <a:pt x="43479" y="414"/>
                  </a:cubicBezTo>
                  <a:cubicBezTo>
                    <a:pt x="45811" y="274"/>
                    <a:pt x="47702" y="182"/>
                    <a:pt x="49007" y="135"/>
                  </a:cubicBezTo>
                  <a:lnTo>
                    <a:pt x="50510" y="65"/>
                  </a:lnTo>
                  <a:cubicBezTo>
                    <a:pt x="50854" y="46"/>
                    <a:pt x="51035" y="31"/>
                    <a:pt x="51034" y="20"/>
                  </a:cubicBezTo>
                  <a:cubicBezTo>
                    <a:pt x="51034" y="8"/>
                    <a:pt x="50854" y="2"/>
                    <a:pt x="505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5" name="Google Shape;485;p8"/>
            <p:cNvSpPr/>
            <p:nvPr/>
          </p:nvSpPr>
          <p:spPr>
            <a:xfrm>
              <a:off x="5589500" y="2730400"/>
              <a:ext cx="503625" cy="301400"/>
            </a:xfrm>
            <a:custGeom>
              <a:rect b="b" l="l" r="r" t="t"/>
              <a:pathLst>
                <a:path extrusionOk="0" h="12056" w="20145">
                  <a:moveTo>
                    <a:pt x="17" y="1"/>
                  </a:moveTo>
                  <a:cubicBezTo>
                    <a:pt x="13" y="1"/>
                    <a:pt x="11" y="1"/>
                    <a:pt x="11" y="3"/>
                  </a:cubicBezTo>
                  <a:cubicBezTo>
                    <a:pt x="0" y="22"/>
                    <a:pt x="285" y="189"/>
                    <a:pt x="807" y="470"/>
                  </a:cubicBezTo>
                  <a:lnTo>
                    <a:pt x="3022" y="1663"/>
                  </a:lnTo>
                  <a:cubicBezTo>
                    <a:pt x="4890" y="2672"/>
                    <a:pt x="7456" y="4093"/>
                    <a:pt x="10234" y="5757"/>
                  </a:cubicBezTo>
                  <a:cubicBezTo>
                    <a:pt x="13011" y="7423"/>
                    <a:pt x="15476" y="9011"/>
                    <a:pt x="17247" y="10182"/>
                  </a:cubicBezTo>
                  <a:lnTo>
                    <a:pt x="19342" y="11572"/>
                  </a:lnTo>
                  <a:cubicBezTo>
                    <a:pt x="19815" y="11884"/>
                    <a:pt x="20092" y="12055"/>
                    <a:pt x="20128" y="12055"/>
                  </a:cubicBezTo>
                  <a:cubicBezTo>
                    <a:pt x="20129" y="12055"/>
                    <a:pt x="20131" y="12055"/>
                    <a:pt x="20131" y="12054"/>
                  </a:cubicBezTo>
                  <a:cubicBezTo>
                    <a:pt x="20145" y="12036"/>
                    <a:pt x="19887" y="11831"/>
                    <a:pt x="19415" y="11471"/>
                  </a:cubicBezTo>
                  <a:cubicBezTo>
                    <a:pt x="18941" y="11109"/>
                    <a:pt x="18245" y="10605"/>
                    <a:pt x="17374" y="9995"/>
                  </a:cubicBezTo>
                  <a:cubicBezTo>
                    <a:pt x="15633" y="8773"/>
                    <a:pt x="13185" y="7150"/>
                    <a:pt x="10398" y="5483"/>
                  </a:cubicBezTo>
                  <a:cubicBezTo>
                    <a:pt x="7612" y="3815"/>
                    <a:pt x="5025" y="2420"/>
                    <a:pt x="3126" y="1462"/>
                  </a:cubicBezTo>
                  <a:cubicBezTo>
                    <a:pt x="2179" y="982"/>
                    <a:pt x="1404" y="608"/>
                    <a:pt x="863" y="360"/>
                  </a:cubicBezTo>
                  <a:cubicBezTo>
                    <a:pt x="359" y="127"/>
                    <a:pt x="62" y="1"/>
                    <a:pt x="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6" name="Google Shape;486;p8"/>
            <p:cNvSpPr/>
            <p:nvPr/>
          </p:nvSpPr>
          <p:spPr>
            <a:xfrm>
              <a:off x="5652425" y="2825175"/>
              <a:ext cx="41400" cy="39525"/>
            </a:xfrm>
            <a:custGeom>
              <a:rect b="b" l="l" r="r" t="t"/>
              <a:pathLst>
                <a:path extrusionOk="0" h="1581" w="1656">
                  <a:moveTo>
                    <a:pt x="879" y="0"/>
                  </a:moveTo>
                  <a:cubicBezTo>
                    <a:pt x="739" y="0"/>
                    <a:pt x="656" y="55"/>
                    <a:pt x="672" y="72"/>
                  </a:cubicBezTo>
                  <a:cubicBezTo>
                    <a:pt x="676" y="122"/>
                    <a:pt x="912" y="90"/>
                    <a:pt x="1139" y="313"/>
                  </a:cubicBezTo>
                  <a:cubicBezTo>
                    <a:pt x="1247" y="419"/>
                    <a:pt x="1347" y="587"/>
                    <a:pt x="1339" y="767"/>
                  </a:cubicBezTo>
                  <a:cubicBezTo>
                    <a:pt x="1339" y="943"/>
                    <a:pt x="1207" y="1124"/>
                    <a:pt x="1005" y="1212"/>
                  </a:cubicBezTo>
                  <a:cubicBezTo>
                    <a:pt x="922" y="1248"/>
                    <a:pt x="836" y="1266"/>
                    <a:pt x="754" y="1266"/>
                  </a:cubicBezTo>
                  <a:cubicBezTo>
                    <a:pt x="636" y="1266"/>
                    <a:pt x="527" y="1229"/>
                    <a:pt x="450" y="1159"/>
                  </a:cubicBezTo>
                  <a:cubicBezTo>
                    <a:pt x="314" y="1043"/>
                    <a:pt x="257" y="856"/>
                    <a:pt x="251" y="705"/>
                  </a:cubicBezTo>
                  <a:cubicBezTo>
                    <a:pt x="240" y="387"/>
                    <a:pt x="423" y="234"/>
                    <a:pt x="390" y="198"/>
                  </a:cubicBezTo>
                  <a:cubicBezTo>
                    <a:pt x="389" y="193"/>
                    <a:pt x="384" y="190"/>
                    <a:pt x="375" y="190"/>
                  </a:cubicBezTo>
                  <a:cubicBezTo>
                    <a:pt x="313" y="190"/>
                    <a:pt x="79" y="320"/>
                    <a:pt x="25" y="691"/>
                  </a:cubicBezTo>
                  <a:cubicBezTo>
                    <a:pt x="1" y="890"/>
                    <a:pt x="39" y="1161"/>
                    <a:pt x="251" y="1374"/>
                  </a:cubicBezTo>
                  <a:cubicBezTo>
                    <a:pt x="383" y="1512"/>
                    <a:pt x="578" y="1581"/>
                    <a:pt x="779" y="1581"/>
                  </a:cubicBezTo>
                  <a:cubicBezTo>
                    <a:pt x="900" y="1581"/>
                    <a:pt x="1023" y="1555"/>
                    <a:pt x="1135" y="1504"/>
                  </a:cubicBezTo>
                  <a:cubicBezTo>
                    <a:pt x="1433" y="1379"/>
                    <a:pt x="1656" y="1070"/>
                    <a:pt x="1634" y="764"/>
                  </a:cubicBezTo>
                  <a:cubicBezTo>
                    <a:pt x="1619" y="463"/>
                    <a:pt x="1445" y="252"/>
                    <a:pt x="1282" y="137"/>
                  </a:cubicBezTo>
                  <a:cubicBezTo>
                    <a:pt x="1127" y="32"/>
                    <a:pt x="987"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7" name="Google Shape;487;p8"/>
            <p:cNvSpPr/>
            <p:nvPr/>
          </p:nvSpPr>
          <p:spPr>
            <a:xfrm>
              <a:off x="3663700" y="2765625"/>
              <a:ext cx="41400" cy="39550"/>
            </a:xfrm>
            <a:custGeom>
              <a:rect b="b" l="l" r="r" t="t"/>
              <a:pathLst>
                <a:path extrusionOk="0" h="1582" w="1656">
                  <a:moveTo>
                    <a:pt x="880" y="1"/>
                  </a:moveTo>
                  <a:cubicBezTo>
                    <a:pt x="739" y="1"/>
                    <a:pt x="656" y="56"/>
                    <a:pt x="671" y="73"/>
                  </a:cubicBezTo>
                  <a:cubicBezTo>
                    <a:pt x="676" y="123"/>
                    <a:pt x="912" y="89"/>
                    <a:pt x="1139" y="312"/>
                  </a:cubicBezTo>
                  <a:cubicBezTo>
                    <a:pt x="1247" y="420"/>
                    <a:pt x="1346" y="588"/>
                    <a:pt x="1339" y="766"/>
                  </a:cubicBezTo>
                  <a:cubicBezTo>
                    <a:pt x="1339" y="943"/>
                    <a:pt x="1207" y="1123"/>
                    <a:pt x="1004" y="1211"/>
                  </a:cubicBezTo>
                  <a:cubicBezTo>
                    <a:pt x="921" y="1248"/>
                    <a:pt x="835" y="1266"/>
                    <a:pt x="753" y="1266"/>
                  </a:cubicBezTo>
                  <a:cubicBezTo>
                    <a:pt x="635" y="1266"/>
                    <a:pt x="527" y="1229"/>
                    <a:pt x="450" y="1158"/>
                  </a:cubicBezTo>
                  <a:cubicBezTo>
                    <a:pt x="314" y="1043"/>
                    <a:pt x="256" y="856"/>
                    <a:pt x="250" y="704"/>
                  </a:cubicBezTo>
                  <a:cubicBezTo>
                    <a:pt x="240" y="386"/>
                    <a:pt x="423" y="235"/>
                    <a:pt x="390" y="197"/>
                  </a:cubicBezTo>
                  <a:cubicBezTo>
                    <a:pt x="389" y="192"/>
                    <a:pt x="384" y="189"/>
                    <a:pt x="375" y="189"/>
                  </a:cubicBezTo>
                  <a:cubicBezTo>
                    <a:pt x="314" y="189"/>
                    <a:pt x="79" y="318"/>
                    <a:pt x="25" y="692"/>
                  </a:cubicBezTo>
                  <a:cubicBezTo>
                    <a:pt x="1" y="890"/>
                    <a:pt x="38" y="1161"/>
                    <a:pt x="250" y="1375"/>
                  </a:cubicBezTo>
                  <a:cubicBezTo>
                    <a:pt x="382" y="1512"/>
                    <a:pt x="578" y="1581"/>
                    <a:pt x="778" y="1581"/>
                  </a:cubicBezTo>
                  <a:cubicBezTo>
                    <a:pt x="900" y="1581"/>
                    <a:pt x="1023" y="1556"/>
                    <a:pt x="1135" y="1505"/>
                  </a:cubicBezTo>
                  <a:cubicBezTo>
                    <a:pt x="1433" y="1378"/>
                    <a:pt x="1655" y="1071"/>
                    <a:pt x="1634" y="765"/>
                  </a:cubicBezTo>
                  <a:cubicBezTo>
                    <a:pt x="1619" y="463"/>
                    <a:pt x="1445" y="253"/>
                    <a:pt x="1281"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8" name="Google Shape;488;p8"/>
            <p:cNvSpPr/>
            <p:nvPr/>
          </p:nvSpPr>
          <p:spPr>
            <a:xfrm>
              <a:off x="3296825" y="2811875"/>
              <a:ext cx="41400" cy="39525"/>
            </a:xfrm>
            <a:custGeom>
              <a:rect b="b" l="l" r="r" t="t"/>
              <a:pathLst>
                <a:path extrusionOk="0" h="1581" w="1656">
                  <a:moveTo>
                    <a:pt x="880" y="1"/>
                  </a:moveTo>
                  <a:cubicBezTo>
                    <a:pt x="740" y="1"/>
                    <a:pt x="656" y="56"/>
                    <a:pt x="671" y="73"/>
                  </a:cubicBezTo>
                  <a:cubicBezTo>
                    <a:pt x="676" y="121"/>
                    <a:pt x="912" y="90"/>
                    <a:pt x="1139" y="312"/>
                  </a:cubicBezTo>
                  <a:cubicBezTo>
                    <a:pt x="1247" y="418"/>
                    <a:pt x="1347" y="588"/>
                    <a:pt x="1339" y="766"/>
                  </a:cubicBezTo>
                  <a:cubicBezTo>
                    <a:pt x="1339" y="942"/>
                    <a:pt x="1207" y="1124"/>
                    <a:pt x="1005" y="1211"/>
                  </a:cubicBezTo>
                  <a:cubicBezTo>
                    <a:pt x="922" y="1247"/>
                    <a:pt x="836" y="1265"/>
                    <a:pt x="755" y="1265"/>
                  </a:cubicBezTo>
                  <a:cubicBezTo>
                    <a:pt x="637" y="1265"/>
                    <a:pt x="527" y="1228"/>
                    <a:pt x="450" y="1158"/>
                  </a:cubicBezTo>
                  <a:cubicBezTo>
                    <a:pt x="314" y="1043"/>
                    <a:pt x="257" y="856"/>
                    <a:pt x="251" y="704"/>
                  </a:cubicBezTo>
                  <a:cubicBezTo>
                    <a:pt x="240" y="386"/>
                    <a:pt x="423" y="235"/>
                    <a:pt x="390" y="197"/>
                  </a:cubicBezTo>
                  <a:cubicBezTo>
                    <a:pt x="389" y="192"/>
                    <a:pt x="384" y="189"/>
                    <a:pt x="375" y="189"/>
                  </a:cubicBezTo>
                  <a:cubicBezTo>
                    <a:pt x="313" y="189"/>
                    <a:pt x="79" y="319"/>
                    <a:pt x="25" y="691"/>
                  </a:cubicBezTo>
                  <a:cubicBezTo>
                    <a:pt x="1" y="889"/>
                    <a:pt x="39" y="1161"/>
                    <a:pt x="251" y="1375"/>
                  </a:cubicBezTo>
                  <a:cubicBezTo>
                    <a:pt x="382" y="1512"/>
                    <a:pt x="577" y="1581"/>
                    <a:pt x="777" y="1581"/>
                  </a:cubicBezTo>
                  <a:cubicBezTo>
                    <a:pt x="899" y="1581"/>
                    <a:pt x="1023" y="1555"/>
                    <a:pt x="1135" y="1504"/>
                  </a:cubicBezTo>
                  <a:cubicBezTo>
                    <a:pt x="1433" y="1378"/>
                    <a:pt x="1656" y="1069"/>
                    <a:pt x="1634" y="763"/>
                  </a:cubicBezTo>
                  <a:cubicBezTo>
                    <a:pt x="1619" y="463"/>
                    <a:pt x="1445" y="253"/>
                    <a:pt x="1282"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89" name="Google Shape;489;p8"/>
            <p:cNvSpPr/>
            <p:nvPr/>
          </p:nvSpPr>
          <p:spPr>
            <a:xfrm>
              <a:off x="2878500" y="2876525"/>
              <a:ext cx="41350" cy="39550"/>
            </a:xfrm>
            <a:custGeom>
              <a:rect b="b" l="l" r="r" t="t"/>
              <a:pathLst>
                <a:path extrusionOk="0" h="1582" w="1654">
                  <a:moveTo>
                    <a:pt x="880" y="1"/>
                  </a:moveTo>
                  <a:cubicBezTo>
                    <a:pt x="739" y="1"/>
                    <a:pt x="655" y="55"/>
                    <a:pt x="669" y="73"/>
                  </a:cubicBezTo>
                  <a:cubicBezTo>
                    <a:pt x="675" y="123"/>
                    <a:pt x="910" y="89"/>
                    <a:pt x="1137" y="312"/>
                  </a:cubicBezTo>
                  <a:cubicBezTo>
                    <a:pt x="1246" y="419"/>
                    <a:pt x="1344" y="587"/>
                    <a:pt x="1338" y="766"/>
                  </a:cubicBezTo>
                  <a:cubicBezTo>
                    <a:pt x="1338" y="943"/>
                    <a:pt x="1207" y="1123"/>
                    <a:pt x="1004" y="1211"/>
                  </a:cubicBezTo>
                  <a:cubicBezTo>
                    <a:pt x="921" y="1248"/>
                    <a:pt x="834" y="1266"/>
                    <a:pt x="753" y="1266"/>
                  </a:cubicBezTo>
                  <a:cubicBezTo>
                    <a:pt x="635" y="1266"/>
                    <a:pt x="527" y="1229"/>
                    <a:pt x="450" y="1158"/>
                  </a:cubicBezTo>
                  <a:cubicBezTo>
                    <a:pt x="313" y="1043"/>
                    <a:pt x="256" y="855"/>
                    <a:pt x="250" y="704"/>
                  </a:cubicBezTo>
                  <a:cubicBezTo>
                    <a:pt x="239" y="386"/>
                    <a:pt x="421" y="235"/>
                    <a:pt x="389" y="197"/>
                  </a:cubicBezTo>
                  <a:cubicBezTo>
                    <a:pt x="388" y="192"/>
                    <a:pt x="383" y="189"/>
                    <a:pt x="374" y="189"/>
                  </a:cubicBezTo>
                  <a:cubicBezTo>
                    <a:pt x="313" y="189"/>
                    <a:pt x="79" y="318"/>
                    <a:pt x="24" y="692"/>
                  </a:cubicBezTo>
                  <a:cubicBezTo>
                    <a:pt x="0" y="890"/>
                    <a:pt x="36" y="1161"/>
                    <a:pt x="248" y="1375"/>
                  </a:cubicBezTo>
                  <a:cubicBezTo>
                    <a:pt x="381" y="1512"/>
                    <a:pt x="577" y="1581"/>
                    <a:pt x="777" y="1581"/>
                  </a:cubicBezTo>
                  <a:cubicBezTo>
                    <a:pt x="899" y="1581"/>
                    <a:pt x="1022" y="1556"/>
                    <a:pt x="1132" y="1505"/>
                  </a:cubicBezTo>
                  <a:cubicBezTo>
                    <a:pt x="1431" y="1378"/>
                    <a:pt x="1653" y="1070"/>
                    <a:pt x="1634" y="765"/>
                  </a:cubicBezTo>
                  <a:cubicBezTo>
                    <a:pt x="1618" y="463"/>
                    <a:pt x="1443" y="253"/>
                    <a:pt x="1281" y="136"/>
                  </a:cubicBezTo>
                  <a:cubicBezTo>
                    <a:pt x="1127" y="32"/>
                    <a:pt x="987" y="1"/>
                    <a:pt x="8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0" name="Google Shape;490;p8"/>
            <p:cNvSpPr/>
            <p:nvPr/>
          </p:nvSpPr>
          <p:spPr>
            <a:xfrm>
              <a:off x="5819950" y="2938250"/>
              <a:ext cx="41350" cy="39500"/>
            </a:xfrm>
            <a:custGeom>
              <a:rect b="b" l="l" r="r" t="t"/>
              <a:pathLst>
                <a:path extrusionOk="0" h="1580" w="1654">
                  <a:moveTo>
                    <a:pt x="879" y="0"/>
                  </a:moveTo>
                  <a:cubicBezTo>
                    <a:pt x="739" y="0"/>
                    <a:pt x="655" y="55"/>
                    <a:pt x="670" y="73"/>
                  </a:cubicBezTo>
                  <a:cubicBezTo>
                    <a:pt x="676" y="121"/>
                    <a:pt x="912" y="90"/>
                    <a:pt x="1139" y="312"/>
                  </a:cubicBezTo>
                  <a:cubicBezTo>
                    <a:pt x="1247" y="418"/>
                    <a:pt x="1345" y="586"/>
                    <a:pt x="1339" y="766"/>
                  </a:cubicBezTo>
                  <a:cubicBezTo>
                    <a:pt x="1339" y="942"/>
                    <a:pt x="1207" y="1124"/>
                    <a:pt x="1004" y="1211"/>
                  </a:cubicBezTo>
                  <a:cubicBezTo>
                    <a:pt x="921" y="1247"/>
                    <a:pt x="836" y="1265"/>
                    <a:pt x="754" y="1265"/>
                  </a:cubicBezTo>
                  <a:cubicBezTo>
                    <a:pt x="636" y="1265"/>
                    <a:pt x="527" y="1228"/>
                    <a:pt x="450" y="1158"/>
                  </a:cubicBezTo>
                  <a:cubicBezTo>
                    <a:pt x="314" y="1042"/>
                    <a:pt x="256" y="856"/>
                    <a:pt x="250" y="704"/>
                  </a:cubicBezTo>
                  <a:cubicBezTo>
                    <a:pt x="240" y="386"/>
                    <a:pt x="421" y="233"/>
                    <a:pt x="390" y="197"/>
                  </a:cubicBezTo>
                  <a:cubicBezTo>
                    <a:pt x="389" y="192"/>
                    <a:pt x="383" y="189"/>
                    <a:pt x="374" y="189"/>
                  </a:cubicBezTo>
                  <a:cubicBezTo>
                    <a:pt x="312" y="189"/>
                    <a:pt x="79" y="319"/>
                    <a:pt x="25" y="691"/>
                  </a:cubicBezTo>
                  <a:cubicBezTo>
                    <a:pt x="1" y="889"/>
                    <a:pt x="37" y="1160"/>
                    <a:pt x="249" y="1373"/>
                  </a:cubicBezTo>
                  <a:cubicBezTo>
                    <a:pt x="382" y="1511"/>
                    <a:pt x="578" y="1580"/>
                    <a:pt x="778" y="1580"/>
                  </a:cubicBezTo>
                  <a:cubicBezTo>
                    <a:pt x="899" y="1580"/>
                    <a:pt x="1022" y="1555"/>
                    <a:pt x="1133" y="1504"/>
                  </a:cubicBezTo>
                  <a:cubicBezTo>
                    <a:pt x="1431" y="1378"/>
                    <a:pt x="1654" y="1069"/>
                    <a:pt x="1634" y="763"/>
                  </a:cubicBezTo>
                  <a:cubicBezTo>
                    <a:pt x="1619" y="462"/>
                    <a:pt x="1443" y="252"/>
                    <a:pt x="1281" y="137"/>
                  </a:cubicBezTo>
                  <a:cubicBezTo>
                    <a:pt x="1127" y="32"/>
                    <a:pt x="986" y="0"/>
                    <a:pt x="8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1" name="Google Shape;491;p8"/>
            <p:cNvSpPr/>
            <p:nvPr/>
          </p:nvSpPr>
          <p:spPr>
            <a:xfrm>
              <a:off x="4659550" y="1628450"/>
              <a:ext cx="690200" cy="1198525"/>
            </a:xfrm>
            <a:custGeom>
              <a:rect b="b" l="l" r="r" t="t"/>
              <a:pathLst>
                <a:path extrusionOk="0" h="47941" w="27608">
                  <a:moveTo>
                    <a:pt x="12964" y="0"/>
                  </a:moveTo>
                  <a:cubicBezTo>
                    <a:pt x="6943" y="0"/>
                    <a:pt x="1482" y="4208"/>
                    <a:pt x="295" y="10506"/>
                  </a:cubicBezTo>
                  <a:cubicBezTo>
                    <a:pt x="274" y="10616"/>
                    <a:pt x="253" y="10728"/>
                    <a:pt x="235" y="10842"/>
                  </a:cubicBezTo>
                  <a:cubicBezTo>
                    <a:pt x="20" y="12080"/>
                    <a:pt x="0" y="13346"/>
                    <a:pt x="208" y="14586"/>
                  </a:cubicBezTo>
                  <a:cubicBezTo>
                    <a:pt x="482" y="16228"/>
                    <a:pt x="1127" y="18637"/>
                    <a:pt x="2641" y="21091"/>
                  </a:cubicBezTo>
                  <a:cubicBezTo>
                    <a:pt x="6164" y="26802"/>
                    <a:pt x="8050" y="26987"/>
                    <a:pt x="8397" y="30246"/>
                  </a:cubicBezTo>
                  <a:cubicBezTo>
                    <a:pt x="8743" y="33506"/>
                    <a:pt x="9229" y="34199"/>
                    <a:pt x="7564" y="35586"/>
                  </a:cubicBezTo>
                  <a:cubicBezTo>
                    <a:pt x="7564" y="35586"/>
                    <a:pt x="5275" y="35725"/>
                    <a:pt x="4027" y="36487"/>
                  </a:cubicBezTo>
                  <a:cubicBezTo>
                    <a:pt x="2778" y="37250"/>
                    <a:pt x="1738" y="37805"/>
                    <a:pt x="1599" y="41619"/>
                  </a:cubicBezTo>
                  <a:cubicBezTo>
                    <a:pt x="1461" y="45434"/>
                    <a:pt x="1299" y="47781"/>
                    <a:pt x="1299" y="47781"/>
                  </a:cubicBezTo>
                  <a:cubicBezTo>
                    <a:pt x="3444" y="47885"/>
                    <a:pt x="5567" y="47941"/>
                    <a:pt x="7666" y="47941"/>
                  </a:cubicBezTo>
                  <a:cubicBezTo>
                    <a:pt x="12327" y="47941"/>
                    <a:pt x="16866" y="47663"/>
                    <a:pt x="21241" y="47012"/>
                  </a:cubicBezTo>
                  <a:lnTo>
                    <a:pt x="20463" y="37389"/>
                  </a:lnTo>
                  <a:cubicBezTo>
                    <a:pt x="20463" y="37389"/>
                    <a:pt x="20047" y="35863"/>
                    <a:pt x="18520" y="35586"/>
                  </a:cubicBezTo>
                  <a:cubicBezTo>
                    <a:pt x="16996" y="35309"/>
                    <a:pt x="14637" y="35377"/>
                    <a:pt x="14499" y="34544"/>
                  </a:cubicBezTo>
                  <a:cubicBezTo>
                    <a:pt x="14360" y="33712"/>
                    <a:pt x="14707" y="33435"/>
                    <a:pt x="14707" y="33435"/>
                  </a:cubicBezTo>
                  <a:cubicBezTo>
                    <a:pt x="14707" y="33435"/>
                    <a:pt x="16176" y="34022"/>
                    <a:pt x="17671" y="34022"/>
                  </a:cubicBezTo>
                  <a:cubicBezTo>
                    <a:pt x="18230" y="34022"/>
                    <a:pt x="18794" y="33940"/>
                    <a:pt x="19285" y="33713"/>
                  </a:cubicBezTo>
                  <a:cubicBezTo>
                    <a:pt x="21088" y="32880"/>
                    <a:pt x="23099" y="31771"/>
                    <a:pt x="23445" y="30384"/>
                  </a:cubicBezTo>
                  <a:cubicBezTo>
                    <a:pt x="23792" y="28997"/>
                    <a:pt x="24876" y="24281"/>
                    <a:pt x="24646" y="24072"/>
                  </a:cubicBezTo>
                  <a:cubicBezTo>
                    <a:pt x="24416" y="23865"/>
                    <a:pt x="27357" y="21508"/>
                    <a:pt x="27482" y="16104"/>
                  </a:cubicBezTo>
                  <a:cubicBezTo>
                    <a:pt x="27607" y="10701"/>
                    <a:pt x="23999" y="3475"/>
                    <a:pt x="19215" y="1464"/>
                  </a:cubicBezTo>
                  <a:cubicBezTo>
                    <a:pt x="18498" y="1163"/>
                    <a:pt x="17786" y="901"/>
                    <a:pt x="17094" y="671"/>
                  </a:cubicBezTo>
                  <a:cubicBezTo>
                    <a:pt x="15718" y="216"/>
                    <a:pt x="14327" y="0"/>
                    <a:pt x="129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2" name="Google Shape;492;p8"/>
            <p:cNvSpPr/>
            <p:nvPr/>
          </p:nvSpPr>
          <p:spPr>
            <a:xfrm>
              <a:off x="4821225" y="1942625"/>
              <a:ext cx="288525" cy="230450"/>
            </a:xfrm>
            <a:custGeom>
              <a:rect b="b" l="l" r="r" t="t"/>
              <a:pathLst>
                <a:path extrusionOk="0" h="9218" w="11541">
                  <a:moveTo>
                    <a:pt x="4529" y="1"/>
                  </a:moveTo>
                  <a:cubicBezTo>
                    <a:pt x="2989" y="1"/>
                    <a:pt x="1768" y="372"/>
                    <a:pt x="1768" y="372"/>
                  </a:cubicBezTo>
                  <a:cubicBezTo>
                    <a:pt x="0" y="8363"/>
                    <a:pt x="6430" y="9217"/>
                    <a:pt x="9260" y="9217"/>
                  </a:cubicBezTo>
                  <a:cubicBezTo>
                    <a:pt x="10030" y="9217"/>
                    <a:pt x="10533" y="9154"/>
                    <a:pt x="10533" y="9154"/>
                  </a:cubicBezTo>
                  <a:cubicBezTo>
                    <a:pt x="11541" y="1345"/>
                    <a:pt x="7459" y="1"/>
                    <a:pt x="452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3" name="Google Shape;493;p8"/>
            <p:cNvSpPr/>
            <p:nvPr/>
          </p:nvSpPr>
          <p:spPr>
            <a:xfrm>
              <a:off x="5097125" y="1930225"/>
              <a:ext cx="283550" cy="234825"/>
            </a:xfrm>
            <a:custGeom>
              <a:rect b="b" l="l" r="r" t="t"/>
              <a:pathLst>
                <a:path extrusionOk="0" h="9393" w="11342">
                  <a:moveTo>
                    <a:pt x="6201" y="0"/>
                  </a:moveTo>
                  <a:cubicBezTo>
                    <a:pt x="0" y="0"/>
                    <a:pt x="3936" y="9393"/>
                    <a:pt x="3936" y="9393"/>
                  </a:cubicBezTo>
                  <a:cubicBezTo>
                    <a:pt x="11341" y="7568"/>
                    <a:pt x="7208" y="73"/>
                    <a:pt x="7208" y="73"/>
                  </a:cubicBezTo>
                  <a:cubicBezTo>
                    <a:pt x="6846" y="24"/>
                    <a:pt x="6511" y="0"/>
                    <a:pt x="62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4" name="Google Shape;494;p8"/>
            <p:cNvSpPr/>
            <p:nvPr/>
          </p:nvSpPr>
          <p:spPr>
            <a:xfrm>
              <a:off x="5281975" y="2316925"/>
              <a:ext cx="311275" cy="266550"/>
            </a:xfrm>
            <a:custGeom>
              <a:rect b="b" l="l" r="r" t="t"/>
              <a:pathLst>
                <a:path extrusionOk="0" h="10662" w="12451">
                  <a:moveTo>
                    <a:pt x="5379" y="0"/>
                  </a:moveTo>
                  <a:cubicBezTo>
                    <a:pt x="4082" y="388"/>
                    <a:pt x="4912" y="2309"/>
                    <a:pt x="4912" y="2309"/>
                  </a:cubicBezTo>
                  <a:cubicBezTo>
                    <a:pt x="4993" y="3414"/>
                    <a:pt x="4875" y="5058"/>
                    <a:pt x="4052" y="5732"/>
                  </a:cubicBezTo>
                  <a:cubicBezTo>
                    <a:pt x="3802" y="5936"/>
                    <a:pt x="3557" y="6007"/>
                    <a:pt x="3335" y="6007"/>
                  </a:cubicBezTo>
                  <a:cubicBezTo>
                    <a:pt x="2826" y="6007"/>
                    <a:pt x="2447" y="5631"/>
                    <a:pt x="2447" y="5631"/>
                  </a:cubicBezTo>
                  <a:cubicBezTo>
                    <a:pt x="1840" y="5050"/>
                    <a:pt x="1337" y="4879"/>
                    <a:pt x="955" y="4879"/>
                  </a:cubicBezTo>
                  <a:cubicBezTo>
                    <a:pt x="407" y="4879"/>
                    <a:pt x="108" y="5229"/>
                    <a:pt x="108" y="5229"/>
                  </a:cubicBezTo>
                  <a:cubicBezTo>
                    <a:pt x="0" y="6391"/>
                    <a:pt x="2082" y="6445"/>
                    <a:pt x="2082" y="6445"/>
                  </a:cubicBezTo>
                  <a:cubicBezTo>
                    <a:pt x="2082" y="6445"/>
                    <a:pt x="2103" y="6419"/>
                    <a:pt x="2161" y="6419"/>
                  </a:cubicBezTo>
                  <a:cubicBezTo>
                    <a:pt x="2281" y="6419"/>
                    <a:pt x="2555" y="6529"/>
                    <a:pt x="3119" y="7196"/>
                  </a:cubicBezTo>
                  <a:cubicBezTo>
                    <a:pt x="3959" y="8189"/>
                    <a:pt x="4363" y="10412"/>
                    <a:pt x="4363" y="10412"/>
                  </a:cubicBezTo>
                  <a:cubicBezTo>
                    <a:pt x="4363" y="10412"/>
                    <a:pt x="5073" y="10662"/>
                    <a:pt x="5744" y="10662"/>
                  </a:cubicBezTo>
                  <a:cubicBezTo>
                    <a:pt x="5928" y="10662"/>
                    <a:pt x="6110" y="10643"/>
                    <a:pt x="6273" y="10595"/>
                  </a:cubicBezTo>
                  <a:cubicBezTo>
                    <a:pt x="7030" y="10372"/>
                    <a:pt x="7741" y="8559"/>
                    <a:pt x="8173" y="8033"/>
                  </a:cubicBezTo>
                  <a:cubicBezTo>
                    <a:pt x="8603" y="7509"/>
                    <a:pt x="10472" y="6917"/>
                    <a:pt x="10472" y="6917"/>
                  </a:cubicBezTo>
                  <a:cubicBezTo>
                    <a:pt x="10508" y="6919"/>
                    <a:pt x="10543" y="6920"/>
                    <a:pt x="10577" y="6920"/>
                  </a:cubicBezTo>
                  <a:cubicBezTo>
                    <a:pt x="11627" y="6920"/>
                    <a:pt x="12450" y="6160"/>
                    <a:pt x="12194" y="5461"/>
                  </a:cubicBezTo>
                  <a:cubicBezTo>
                    <a:pt x="12151" y="5346"/>
                    <a:pt x="12062" y="5300"/>
                    <a:pt x="11945" y="5300"/>
                  </a:cubicBezTo>
                  <a:cubicBezTo>
                    <a:pt x="11438" y="5300"/>
                    <a:pt x="10409" y="6176"/>
                    <a:pt x="10409" y="6176"/>
                  </a:cubicBezTo>
                  <a:lnTo>
                    <a:pt x="9955" y="6338"/>
                  </a:lnTo>
                  <a:cubicBezTo>
                    <a:pt x="9528" y="6534"/>
                    <a:pt x="9189" y="6598"/>
                    <a:pt x="8929" y="6598"/>
                  </a:cubicBezTo>
                  <a:cubicBezTo>
                    <a:pt x="8435" y="6598"/>
                    <a:pt x="8221" y="6368"/>
                    <a:pt x="8221" y="6368"/>
                  </a:cubicBezTo>
                  <a:cubicBezTo>
                    <a:pt x="8008" y="4930"/>
                    <a:pt x="9650" y="3715"/>
                    <a:pt x="9650" y="3715"/>
                  </a:cubicBezTo>
                  <a:cubicBezTo>
                    <a:pt x="10825" y="3192"/>
                    <a:pt x="10842" y="2324"/>
                    <a:pt x="10761" y="1888"/>
                  </a:cubicBezTo>
                  <a:cubicBezTo>
                    <a:pt x="10732" y="1719"/>
                    <a:pt x="10583" y="1606"/>
                    <a:pt x="10413" y="1606"/>
                  </a:cubicBezTo>
                  <a:cubicBezTo>
                    <a:pt x="10409" y="1606"/>
                    <a:pt x="10406" y="1606"/>
                    <a:pt x="10403" y="1607"/>
                  </a:cubicBezTo>
                  <a:cubicBezTo>
                    <a:pt x="8972" y="1649"/>
                    <a:pt x="8905" y="3296"/>
                    <a:pt x="8905" y="3296"/>
                  </a:cubicBezTo>
                  <a:lnTo>
                    <a:pt x="8504" y="4056"/>
                  </a:lnTo>
                  <a:cubicBezTo>
                    <a:pt x="7677" y="5488"/>
                    <a:pt x="6912" y="5711"/>
                    <a:pt x="6516" y="5711"/>
                  </a:cubicBezTo>
                  <a:cubicBezTo>
                    <a:pt x="6337" y="5711"/>
                    <a:pt x="6233" y="5665"/>
                    <a:pt x="6233" y="5665"/>
                  </a:cubicBezTo>
                  <a:cubicBezTo>
                    <a:pt x="4916" y="4719"/>
                    <a:pt x="5867" y="2326"/>
                    <a:pt x="5867" y="2326"/>
                  </a:cubicBezTo>
                  <a:cubicBezTo>
                    <a:pt x="6462" y="79"/>
                    <a:pt x="5379" y="0"/>
                    <a:pt x="53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5" name="Google Shape;495;p8"/>
            <p:cNvSpPr/>
            <p:nvPr/>
          </p:nvSpPr>
          <p:spPr>
            <a:xfrm>
              <a:off x="5340550" y="2568700"/>
              <a:ext cx="114375" cy="214550"/>
            </a:xfrm>
            <a:custGeom>
              <a:rect b="b" l="l" r="r" t="t"/>
              <a:pathLst>
                <a:path extrusionOk="0" h="8582" w="4575">
                  <a:moveTo>
                    <a:pt x="4575" y="0"/>
                  </a:moveTo>
                  <a:lnTo>
                    <a:pt x="2013" y="23"/>
                  </a:lnTo>
                  <a:lnTo>
                    <a:pt x="1" y="8581"/>
                  </a:lnTo>
                  <a:lnTo>
                    <a:pt x="1745" y="8301"/>
                  </a:lnTo>
                  <a:lnTo>
                    <a:pt x="3536" y="7948"/>
                  </a:lnTo>
                  <a:lnTo>
                    <a:pt x="457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6" name="Google Shape;496;p8"/>
            <p:cNvSpPr/>
            <p:nvPr/>
          </p:nvSpPr>
          <p:spPr>
            <a:xfrm>
              <a:off x="4789850" y="1722950"/>
              <a:ext cx="89400" cy="80950"/>
            </a:xfrm>
            <a:custGeom>
              <a:rect b="b" l="l" r="r" t="t"/>
              <a:pathLst>
                <a:path extrusionOk="0" h="3238" w="3576">
                  <a:moveTo>
                    <a:pt x="1789" y="1"/>
                  </a:moveTo>
                  <a:cubicBezTo>
                    <a:pt x="1775" y="1"/>
                    <a:pt x="1762" y="1"/>
                    <a:pt x="1748" y="1"/>
                  </a:cubicBezTo>
                  <a:lnTo>
                    <a:pt x="1748" y="1"/>
                  </a:lnTo>
                  <a:lnTo>
                    <a:pt x="1751" y="1"/>
                  </a:lnTo>
                  <a:lnTo>
                    <a:pt x="1751" y="1"/>
                  </a:lnTo>
                  <a:cubicBezTo>
                    <a:pt x="1733" y="1"/>
                    <a:pt x="1716" y="2"/>
                    <a:pt x="1699" y="3"/>
                  </a:cubicBezTo>
                  <a:lnTo>
                    <a:pt x="1699" y="3"/>
                  </a:lnTo>
                  <a:cubicBezTo>
                    <a:pt x="1651" y="6"/>
                    <a:pt x="1604" y="10"/>
                    <a:pt x="1557" y="17"/>
                  </a:cubicBezTo>
                  <a:lnTo>
                    <a:pt x="1557" y="17"/>
                  </a:lnTo>
                  <a:cubicBezTo>
                    <a:pt x="863" y="113"/>
                    <a:pt x="252" y="598"/>
                    <a:pt x="131" y="1294"/>
                  </a:cubicBezTo>
                  <a:cubicBezTo>
                    <a:pt x="1" y="2054"/>
                    <a:pt x="470" y="2876"/>
                    <a:pt x="1194" y="3144"/>
                  </a:cubicBezTo>
                  <a:cubicBezTo>
                    <a:pt x="1366" y="3208"/>
                    <a:pt x="1549" y="3238"/>
                    <a:pt x="1732" y="3238"/>
                  </a:cubicBezTo>
                  <a:cubicBezTo>
                    <a:pt x="2315" y="3238"/>
                    <a:pt x="2903" y="2929"/>
                    <a:pt x="3194" y="2419"/>
                  </a:cubicBezTo>
                  <a:cubicBezTo>
                    <a:pt x="3575" y="1748"/>
                    <a:pt x="3394" y="811"/>
                    <a:pt x="2783" y="337"/>
                  </a:cubicBezTo>
                  <a:cubicBezTo>
                    <a:pt x="2496" y="117"/>
                    <a:pt x="2146" y="1"/>
                    <a:pt x="17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7" name="Google Shape;497;p8"/>
            <p:cNvSpPr/>
            <p:nvPr/>
          </p:nvSpPr>
          <p:spPr>
            <a:xfrm>
              <a:off x="4885725" y="2011600"/>
              <a:ext cx="37350" cy="33650"/>
            </a:xfrm>
            <a:custGeom>
              <a:rect b="b" l="l" r="r" t="t"/>
              <a:pathLst>
                <a:path extrusionOk="0" h="1346" w="1494">
                  <a:moveTo>
                    <a:pt x="758" y="1"/>
                  </a:moveTo>
                  <a:cubicBezTo>
                    <a:pt x="730" y="1"/>
                    <a:pt x="701" y="3"/>
                    <a:pt x="672" y="6"/>
                  </a:cubicBezTo>
                  <a:lnTo>
                    <a:pt x="672" y="6"/>
                  </a:lnTo>
                  <a:cubicBezTo>
                    <a:pt x="400" y="36"/>
                    <a:pt x="156" y="211"/>
                    <a:pt x="84" y="479"/>
                  </a:cubicBezTo>
                  <a:cubicBezTo>
                    <a:pt x="1" y="787"/>
                    <a:pt x="164" y="1146"/>
                    <a:pt x="455" y="1284"/>
                  </a:cubicBezTo>
                  <a:cubicBezTo>
                    <a:pt x="543" y="1326"/>
                    <a:pt x="639" y="1346"/>
                    <a:pt x="737" y="1346"/>
                  </a:cubicBezTo>
                  <a:cubicBezTo>
                    <a:pt x="959" y="1346"/>
                    <a:pt x="1183" y="1242"/>
                    <a:pt x="1310" y="1058"/>
                  </a:cubicBezTo>
                  <a:cubicBezTo>
                    <a:pt x="1493" y="795"/>
                    <a:pt x="1453" y="400"/>
                    <a:pt x="1218" y="180"/>
                  </a:cubicBezTo>
                  <a:cubicBezTo>
                    <a:pt x="1092" y="64"/>
                    <a:pt x="928" y="1"/>
                    <a:pt x="75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8" name="Google Shape;498;p8"/>
            <p:cNvSpPr/>
            <p:nvPr/>
          </p:nvSpPr>
          <p:spPr>
            <a:xfrm>
              <a:off x="4902675" y="2074925"/>
              <a:ext cx="18875" cy="17100"/>
            </a:xfrm>
            <a:custGeom>
              <a:rect b="b" l="l" r="r" t="t"/>
              <a:pathLst>
                <a:path extrusionOk="0" h="684" w="755">
                  <a:moveTo>
                    <a:pt x="384" y="1"/>
                  </a:moveTo>
                  <a:cubicBezTo>
                    <a:pt x="229" y="1"/>
                    <a:pt x="81" y="93"/>
                    <a:pt x="40" y="242"/>
                  </a:cubicBezTo>
                  <a:cubicBezTo>
                    <a:pt x="1" y="406"/>
                    <a:pt x="78" y="575"/>
                    <a:pt x="228" y="653"/>
                  </a:cubicBezTo>
                  <a:cubicBezTo>
                    <a:pt x="275" y="673"/>
                    <a:pt x="324" y="683"/>
                    <a:pt x="373" y="683"/>
                  </a:cubicBezTo>
                  <a:cubicBezTo>
                    <a:pt x="485" y="683"/>
                    <a:pt x="593" y="631"/>
                    <a:pt x="662" y="537"/>
                  </a:cubicBezTo>
                  <a:cubicBezTo>
                    <a:pt x="755" y="404"/>
                    <a:pt x="735" y="203"/>
                    <a:pt x="616" y="92"/>
                  </a:cubicBezTo>
                  <a:cubicBezTo>
                    <a:pt x="557" y="39"/>
                    <a:pt x="482" y="6"/>
                    <a:pt x="404" y="2"/>
                  </a:cubicBezTo>
                  <a:lnTo>
                    <a:pt x="404" y="2"/>
                  </a:lnTo>
                  <a:lnTo>
                    <a:pt x="405" y="2"/>
                  </a:lnTo>
                  <a:cubicBezTo>
                    <a:pt x="398" y="1"/>
                    <a:pt x="391" y="1"/>
                    <a:pt x="38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499" name="Google Shape;499;p8"/>
            <p:cNvSpPr/>
            <p:nvPr/>
          </p:nvSpPr>
          <p:spPr>
            <a:xfrm>
              <a:off x="4758325" y="1818575"/>
              <a:ext cx="37925" cy="31050"/>
            </a:xfrm>
            <a:custGeom>
              <a:rect b="b" l="l" r="r" t="t"/>
              <a:pathLst>
                <a:path extrusionOk="0" h="1242" w="1517">
                  <a:moveTo>
                    <a:pt x="549" y="0"/>
                  </a:moveTo>
                  <a:cubicBezTo>
                    <a:pt x="170" y="130"/>
                    <a:pt x="1" y="659"/>
                    <a:pt x="231" y="986"/>
                  </a:cubicBezTo>
                  <a:cubicBezTo>
                    <a:pt x="351" y="1155"/>
                    <a:pt x="558" y="1241"/>
                    <a:pt x="764" y="1241"/>
                  </a:cubicBezTo>
                  <a:cubicBezTo>
                    <a:pt x="955" y="1241"/>
                    <a:pt x="1146" y="1167"/>
                    <a:pt x="1266" y="1016"/>
                  </a:cubicBezTo>
                  <a:cubicBezTo>
                    <a:pt x="1516" y="702"/>
                    <a:pt x="1377" y="165"/>
                    <a:pt x="1006" y="12"/>
                  </a:cubicBezTo>
                  <a:lnTo>
                    <a:pt x="5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0" name="Google Shape;500;p8"/>
            <p:cNvSpPr/>
            <p:nvPr/>
          </p:nvSpPr>
          <p:spPr>
            <a:xfrm>
              <a:off x="4827300" y="1991950"/>
              <a:ext cx="180450" cy="208700"/>
            </a:xfrm>
            <a:custGeom>
              <a:rect b="b" l="l" r="r" t="t"/>
              <a:pathLst>
                <a:path extrusionOk="0" h="8348" w="7218">
                  <a:moveTo>
                    <a:pt x="181" y="0"/>
                  </a:moveTo>
                  <a:cubicBezTo>
                    <a:pt x="161" y="0"/>
                    <a:pt x="113" y="168"/>
                    <a:pt x="70" y="476"/>
                  </a:cubicBezTo>
                  <a:cubicBezTo>
                    <a:pt x="24" y="788"/>
                    <a:pt x="0" y="1245"/>
                    <a:pt x="46" y="1807"/>
                  </a:cubicBezTo>
                  <a:cubicBezTo>
                    <a:pt x="127" y="2924"/>
                    <a:pt x="580" y="4503"/>
                    <a:pt x="1711" y="5838"/>
                  </a:cubicBezTo>
                  <a:cubicBezTo>
                    <a:pt x="2842" y="7172"/>
                    <a:pt x="4322" y="7884"/>
                    <a:pt x="5409" y="8149"/>
                  </a:cubicBezTo>
                  <a:cubicBezTo>
                    <a:pt x="5958" y="8288"/>
                    <a:pt x="6412" y="8338"/>
                    <a:pt x="6727" y="8345"/>
                  </a:cubicBezTo>
                  <a:cubicBezTo>
                    <a:pt x="6778" y="8347"/>
                    <a:pt x="6826" y="8348"/>
                    <a:pt x="6870" y="8348"/>
                  </a:cubicBezTo>
                  <a:cubicBezTo>
                    <a:pt x="7093" y="8348"/>
                    <a:pt x="7214" y="8330"/>
                    <a:pt x="7214" y="8315"/>
                  </a:cubicBezTo>
                  <a:cubicBezTo>
                    <a:pt x="7217" y="8258"/>
                    <a:pt x="6521" y="8254"/>
                    <a:pt x="5470" y="7931"/>
                  </a:cubicBezTo>
                  <a:cubicBezTo>
                    <a:pt x="4430" y="7619"/>
                    <a:pt x="3031" y="6907"/>
                    <a:pt x="1955" y="5631"/>
                  </a:cubicBezTo>
                  <a:cubicBezTo>
                    <a:pt x="878" y="4356"/>
                    <a:pt x="407" y="2860"/>
                    <a:pt x="270" y="1782"/>
                  </a:cubicBezTo>
                  <a:cubicBezTo>
                    <a:pt x="126" y="694"/>
                    <a:pt x="239" y="6"/>
                    <a:pt x="182" y="0"/>
                  </a:cubicBezTo>
                  <a:cubicBezTo>
                    <a:pt x="182" y="0"/>
                    <a:pt x="181" y="0"/>
                    <a:pt x="1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1" name="Google Shape;501;p8"/>
            <p:cNvSpPr/>
            <p:nvPr/>
          </p:nvSpPr>
          <p:spPr>
            <a:xfrm>
              <a:off x="4926050" y="1916750"/>
              <a:ext cx="159850" cy="91725"/>
            </a:xfrm>
            <a:custGeom>
              <a:rect b="b" l="l" r="r" t="t"/>
              <a:pathLst>
                <a:path extrusionOk="0" h="3669" w="6394">
                  <a:moveTo>
                    <a:pt x="576" y="0"/>
                  </a:moveTo>
                  <a:cubicBezTo>
                    <a:pt x="219" y="0"/>
                    <a:pt x="14" y="41"/>
                    <a:pt x="15" y="65"/>
                  </a:cubicBezTo>
                  <a:cubicBezTo>
                    <a:pt x="0" y="168"/>
                    <a:pt x="1773" y="108"/>
                    <a:pt x="3590" y="1160"/>
                  </a:cubicBezTo>
                  <a:cubicBezTo>
                    <a:pt x="5387" y="2158"/>
                    <a:pt x="6246" y="3669"/>
                    <a:pt x="6356" y="3669"/>
                  </a:cubicBezTo>
                  <a:cubicBezTo>
                    <a:pt x="6358" y="3669"/>
                    <a:pt x="6360" y="3668"/>
                    <a:pt x="6362" y="3667"/>
                  </a:cubicBezTo>
                  <a:cubicBezTo>
                    <a:pt x="6393" y="3650"/>
                    <a:pt x="6231" y="3243"/>
                    <a:pt x="5811" y="2677"/>
                  </a:cubicBezTo>
                  <a:cubicBezTo>
                    <a:pt x="5394" y="2114"/>
                    <a:pt x="4687" y="1416"/>
                    <a:pt x="3747" y="881"/>
                  </a:cubicBezTo>
                  <a:cubicBezTo>
                    <a:pt x="2807" y="350"/>
                    <a:pt x="1844" y="99"/>
                    <a:pt x="1146" y="30"/>
                  </a:cubicBezTo>
                  <a:cubicBezTo>
                    <a:pt x="928" y="8"/>
                    <a:pt x="737" y="0"/>
                    <a:pt x="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2" name="Google Shape;502;p8"/>
            <p:cNvSpPr/>
            <p:nvPr/>
          </p:nvSpPr>
          <p:spPr>
            <a:xfrm>
              <a:off x="5157175" y="1909350"/>
              <a:ext cx="68850" cy="130500"/>
            </a:xfrm>
            <a:custGeom>
              <a:rect b="b" l="l" r="r" t="t"/>
              <a:pathLst>
                <a:path extrusionOk="0" h="5220" w="2754">
                  <a:moveTo>
                    <a:pt x="2548" y="1"/>
                  </a:moveTo>
                  <a:cubicBezTo>
                    <a:pt x="2379" y="1"/>
                    <a:pt x="2112" y="39"/>
                    <a:pt x="1792" y="187"/>
                  </a:cubicBezTo>
                  <a:cubicBezTo>
                    <a:pt x="1235" y="440"/>
                    <a:pt x="590" y="1077"/>
                    <a:pt x="291" y="1969"/>
                  </a:cubicBezTo>
                  <a:cubicBezTo>
                    <a:pt x="1" y="2856"/>
                    <a:pt x="40" y="3700"/>
                    <a:pt x="90" y="4281"/>
                  </a:cubicBezTo>
                  <a:cubicBezTo>
                    <a:pt x="146" y="4864"/>
                    <a:pt x="221" y="5220"/>
                    <a:pt x="264" y="5220"/>
                  </a:cubicBezTo>
                  <a:cubicBezTo>
                    <a:pt x="264" y="5220"/>
                    <a:pt x="264" y="5220"/>
                    <a:pt x="264" y="5220"/>
                  </a:cubicBezTo>
                  <a:cubicBezTo>
                    <a:pt x="311" y="5215"/>
                    <a:pt x="314" y="4852"/>
                    <a:pt x="316" y="4270"/>
                  </a:cubicBezTo>
                  <a:cubicBezTo>
                    <a:pt x="323" y="3695"/>
                    <a:pt x="326" y="2888"/>
                    <a:pt x="594" y="2071"/>
                  </a:cubicBezTo>
                  <a:cubicBezTo>
                    <a:pt x="867" y="1261"/>
                    <a:pt x="1421" y="664"/>
                    <a:pt x="1899" y="387"/>
                  </a:cubicBezTo>
                  <a:cubicBezTo>
                    <a:pt x="2381" y="99"/>
                    <a:pt x="2753" y="93"/>
                    <a:pt x="2749" y="36"/>
                  </a:cubicBezTo>
                  <a:cubicBezTo>
                    <a:pt x="2752" y="23"/>
                    <a:pt x="2679" y="1"/>
                    <a:pt x="2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3" name="Google Shape;503;p8"/>
            <p:cNvSpPr/>
            <p:nvPr/>
          </p:nvSpPr>
          <p:spPr>
            <a:xfrm>
              <a:off x="5201275" y="2136675"/>
              <a:ext cx="87525" cy="44675"/>
            </a:xfrm>
            <a:custGeom>
              <a:rect b="b" l="l" r="r" t="t"/>
              <a:pathLst>
                <a:path extrusionOk="0" h="1787" w="3501">
                  <a:moveTo>
                    <a:pt x="3410" y="1"/>
                  </a:moveTo>
                  <a:cubicBezTo>
                    <a:pt x="3305" y="1"/>
                    <a:pt x="2802" y="714"/>
                    <a:pt x="1875" y="1157"/>
                  </a:cubicBezTo>
                  <a:cubicBezTo>
                    <a:pt x="921" y="1639"/>
                    <a:pt x="20" y="1580"/>
                    <a:pt x="16" y="1677"/>
                  </a:cubicBezTo>
                  <a:cubicBezTo>
                    <a:pt x="1" y="1715"/>
                    <a:pt x="231" y="1786"/>
                    <a:pt x="594" y="1786"/>
                  </a:cubicBezTo>
                  <a:cubicBezTo>
                    <a:pt x="968" y="1786"/>
                    <a:pt x="1482" y="1711"/>
                    <a:pt x="2016" y="1445"/>
                  </a:cubicBezTo>
                  <a:cubicBezTo>
                    <a:pt x="3072" y="933"/>
                    <a:pt x="3501" y="28"/>
                    <a:pt x="3421" y="4"/>
                  </a:cubicBezTo>
                  <a:cubicBezTo>
                    <a:pt x="3418" y="2"/>
                    <a:pt x="3414" y="1"/>
                    <a:pt x="341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4" name="Google Shape;504;p8"/>
            <p:cNvSpPr/>
            <p:nvPr/>
          </p:nvSpPr>
          <p:spPr>
            <a:xfrm>
              <a:off x="5080425" y="2251700"/>
              <a:ext cx="58125" cy="41475"/>
            </a:xfrm>
            <a:custGeom>
              <a:rect b="b" l="l" r="r" t="t"/>
              <a:pathLst>
                <a:path extrusionOk="0" h="1659" w="2325">
                  <a:moveTo>
                    <a:pt x="95" y="1"/>
                  </a:moveTo>
                  <a:cubicBezTo>
                    <a:pt x="56" y="1"/>
                    <a:pt x="1" y="185"/>
                    <a:pt x="64" y="481"/>
                  </a:cubicBezTo>
                  <a:cubicBezTo>
                    <a:pt x="123" y="771"/>
                    <a:pt x="332" y="1176"/>
                    <a:pt x="741" y="1428"/>
                  </a:cubicBezTo>
                  <a:cubicBezTo>
                    <a:pt x="1013" y="1597"/>
                    <a:pt x="1306" y="1659"/>
                    <a:pt x="1556" y="1659"/>
                  </a:cubicBezTo>
                  <a:cubicBezTo>
                    <a:pt x="1680" y="1659"/>
                    <a:pt x="1793" y="1644"/>
                    <a:pt x="1888" y="1619"/>
                  </a:cubicBezTo>
                  <a:cubicBezTo>
                    <a:pt x="2184" y="1546"/>
                    <a:pt x="2324" y="1415"/>
                    <a:pt x="2305" y="1380"/>
                  </a:cubicBezTo>
                  <a:cubicBezTo>
                    <a:pt x="2299" y="1367"/>
                    <a:pt x="2281" y="1362"/>
                    <a:pt x="2251" y="1362"/>
                  </a:cubicBezTo>
                  <a:cubicBezTo>
                    <a:pt x="2180" y="1362"/>
                    <a:pt x="2043" y="1390"/>
                    <a:pt x="1858" y="1395"/>
                  </a:cubicBezTo>
                  <a:cubicBezTo>
                    <a:pt x="1836" y="1396"/>
                    <a:pt x="1813" y="1396"/>
                    <a:pt x="1789" y="1396"/>
                  </a:cubicBezTo>
                  <a:cubicBezTo>
                    <a:pt x="1537" y="1396"/>
                    <a:pt x="1207" y="1341"/>
                    <a:pt x="910" y="1156"/>
                  </a:cubicBezTo>
                  <a:cubicBezTo>
                    <a:pt x="586" y="953"/>
                    <a:pt x="383" y="647"/>
                    <a:pt x="279" y="411"/>
                  </a:cubicBezTo>
                  <a:cubicBezTo>
                    <a:pt x="172" y="172"/>
                    <a:pt x="144" y="1"/>
                    <a:pt x="96" y="1"/>
                  </a:cubicBezTo>
                  <a:cubicBezTo>
                    <a:pt x="96" y="1"/>
                    <a:pt x="95" y="1"/>
                    <a:pt x="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5" name="Google Shape;505;p8"/>
            <p:cNvSpPr/>
            <p:nvPr/>
          </p:nvSpPr>
          <p:spPr>
            <a:xfrm>
              <a:off x="4939675" y="2383125"/>
              <a:ext cx="153475" cy="92500"/>
            </a:xfrm>
            <a:custGeom>
              <a:rect b="b" l="l" r="r" t="t"/>
              <a:pathLst>
                <a:path extrusionOk="0" h="3700" w="6139">
                  <a:moveTo>
                    <a:pt x="38" y="1"/>
                  </a:moveTo>
                  <a:cubicBezTo>
                    <a:pt x="36" y="1"/>
                    <a:pt x="35" y="1"/>
                    <a:pt x="33" y="2"/>
                  </a:cubicBezTo>
                  <a:cubicBezTo>
                    <a:pt x="0" y="17"/>
                    <a:pt x="139" y="424"/>
                    <a:pt x="530" y="992"/>
                  </a:cubicBezTo>
                  <a:cubicBezTo>
                    <a:pt x="917" y="1558"/>
                    <a:pt x="1590" y="2262"/>
                    <a:pt x="2498" y="2805"/>
                  </a:cubicBezTo>
                  <a:cubicBezTo>
                    <a:pt x="3408" y="3344"/>
                    <a:pt x="4348" y="3599"/>
                    <a:pt x="5031" y="3668"/>
                  </a:cubicBezTo>
                  <a:cubicBezTo>
                    <a:pt x="5246" y="3691"/>
                    <a:pt x="5435" y="3700"/>
                    <a:pt x="5594" y="3700"/>
                  </a:cubicBezTo>
                  <a:cubicBezTo>
                    <a:pt x="5940" y="3700"/>
                    <a:pt x="6139" y="3659"/>
                    <a:pt x="6138" y="3634"/>
                  </a:cubicBezTo>
                  <a:cubicBezTo>
                    <a:pt x="6136" y="3581"/>
                    <a:pt x="5717" y="3569"/>
                    <a:pt x="5066" y="3444"/>
                  </a:cubicBezTo>
                  <a:cubicBezTo>
                    <a:pt x="4413" y="3320"/>
                    <a:pt x="3531" y="3045"/>
                    <a:pt x="2662" y="2530"/>
                  </a:cubicBezTo>
                  <a:cubicBezTo>
                    <a:pt x="1794" y="2011"/>
                    <a:pt x="1132" y="1366"/>
                    <a:pt x="710" y="854"/>
                  </a:cubicBezTo>
                  <a:cubicBezTo>
                    <a:pt x="301" y="357"/>
                    <a:pt x="92" y="1"/>
                    <a:pt x="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6" name="Google Shape;506;p8"/>
            <p:cNvSpPr/>
            <p:nvPr/>
          </p:nvSpPr>
          <p:spPr>
            <a:xfrm>
              <a:off x="4795125" y="2677800"/>
              <a:ext cx="8200" cy="147350"/>
            </a:xfrm>
            <a:custGeom>
              <a:rect b="b" l="l" r="r" t="t"/>
              <a:pathLst>
                <a:path extrusionOk="0" h="5894" w="328">
                  <a:moveTo>
                    <a:pt x="158" y="1"/>
                  </a:moveTo>
                  <a:cubicBezTo>
                    <a:pt x="70" y="1"/>
                    <a:pt x="0" y="1321"/>
                    <a:pt x="3" y="2948"/>
                  </a:cubicBezTo>
                  <a:cubicBezTo>
                    <a:pt x="6" y="4574"/>
                    <a:pt x="80" y="5893"/>
                    <a:pt x="168" y="5893"/>
                  </a:cubicBezTo>
                  <a:cubicBezTo>
                    <a:pt x="258" y="5893"/>
                    <a:pt x="327" y="4574"/>
                    <a:pt x="324" y="2947"/>
                  </a:cubicBezTo>
                  <a:cubicBezTo>
                    <a:pt x="321" y="1319"/>
                    <a:pt x="247" y="1"/>
                    <a:pt x="1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7" name="Google Shape;507;p8"/>
            <p:cNvSpPr/>
            <p:nvPr/>
          </p:nvSpPr>
          <p:spPr>
            <a:xfrm>
              <a:off x="4831425" y="2743850"/>
              <a:ext cx="126625" cy="33325"/>
            </a:xfrm>
            <a:custGeom>
              <a:rect b="b" l="l" r="r" t="t"/>
              <a:pathLst>
                <a:path extrusionOk="0" h="1333" w="5065">
                  <a:moveTo>
                    <a:pt x="44" y="0"/>
                  </a:moveTo>
                  <a:cubicBezTo>
                    <a:pt x="43" y="0"/>
                    <a:pt x="42" y="0"/>
                    <a:pt x="41" y="1"/>
                  </a:cubicBezTo>
                  <a:cubicBezTo>
                    <a:pt x="41" y="1"/>
                    <a:pt x="40" y="1"/>
                    <a:pt x="40" y="1"/>
                  </a:cubicBezTo>
                  <a:cubicBezTo>
                    <a:pt x="0" y="1"/>
                    <a:pt x="1" y="377"/>
                    <a:pt x="400" y="749"/>
                  </a:cubicBezTo>
                  <a:cubicBezTo>
                    <a:pt x="793" y="1141"/>
                    <a:pt x="1552" y="1294"/>
                    <a:pt x="2304" y="1319"/>
                  </a:cubicBezTo>
                  <a:cubicBezTo>
                    <a:pt x="2471" y="1329"/>
                    <a:pt x="2633" y="1333"/>
                    <a:pt x="2791" y="1333"/>
                  </a:cubicBezTo>
                  <a:cubicBezTo>
                    <a:pt x="4097" y="1333"/>
                    <a:pt x="5065" y="1044"/>
                    <a:pt x="5043" y="974"/>
                  </a:cubicBezTo>
                  <a:cubicBezTo>
                    <a:pt x="5040" y="956"/>
                    <a:pt x="4991" y="949"/>
                    <a:pt x="4905" y="949"/>
                  </a:cubicBezTo>
                  <a:cubicBezTo>
                    <a:pt x="4625" y="949"/>
                    <a:pt x="3945" y="1020"/>
                    <a:pt x="3090" y="1020"/>
                  </a:cubicBezTo>
                  <a:cubicBezTo>
                    <a:pt x="2846" y="1020"/>
                    <a:pt x="2588" y="1015"/>
                    <a:pt x="2321" y="1000"/>
                  </a:cubicBezTo>
                  <a:cubicBezTo>
                    <a:pt x="1572" y="971"/>
                    <a:pt x="912" y="865"/>
                    <a:pt x="545" y="573"/>
                  </a:cubicBezTo>
                  <a:cubicBezTo>
                    <a:pt x="174" y="305"/>
                    <a:pt x="92" y="0"/>
                    <a:pt x="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8" name="Google Shape;508;p8"/>
            <p:cNvSpPr/>
            <p:nvPr/>
          </p:nvSpPr>
          <p:spPr>
            <a:xfrm>
              <a:off x="5094850" y="2688900"/>
              <a:ext cx="15375" cy="123950"/>
            </a:xfrm>
            <a:custGeom>
              <a:rect b="b" l="l" r="r" t="t"/>
              <a:pathLst>
                <a:path extrusionOk="0" h="4958" w="615">
                  <a:moveTo>
                    <a:pt x="89" y="0"/>
                  </a:moveTo>
                  <a:cubicBezTo>
                    <a:pt x="89" y="0"/>
                    <a:pt x="88" y="0"/>
                    <a:pt x="88" y="0"/>
                  </a:cubicBezTo>
                  <a:cubicBezTo>
                    <a:pt x="0" y="8"/>
                    <a:pt x="26" y="1124"/>
                    <a:pt x="147" y="2492"/>
                  </a:cubicBezTo>
                  <a:cubicBezTo>
                    <a:pt x="268" y="3856"/>
                    <a:pt x="437" y="4957"/>
                    <a:pt x="525" y="4957"/>
                  </a:cubicBezTo>
                  <a:cubicBezTo>
                    <a:pt x="525" y="4957"/>
                    <a:pt x="525" y="4957"/>
                    <a:pt x="526" y="4957"/>
                  </a:cubicBezTo>
                  <a:cubicBezTo>
                    <a:pt x="615" y="4949"/>
                    <a:pt x="588" y="3834"/>
                    <a:pt x="467" y="2465"/>
                  </a:cubicBezTo>
                  <a:cubicBezTo>
                    <a:pt x="346" y="1100"/>
                    <a:pt x="177" y="0"/>
                    <a:pt x="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09" name="Google Shape;509;p8"/>
            <p:cNvSpPr/>
            <p:nvPr/>
          </p:nvSpPr>
          <p:spPr>
            <a:xfrm>
              <a:off x="5031400" y="2713475"/>
              <a:ext cx="71075" cy="42550"/>
            </a:xfrm>
            <a:custGeom>
              <a:rect b="b" l="l" r="r" t="t"/>
              <a:pathLst>
                <a:path extrusionOk="0" h="1702" w="2843">
                  <a:moveTo>
                    <a:pt x="2750" y="1"/>
                  </a:moveTo>
                  <a:cubicBezTo>
                    <a:pt x="2651" y="1"/>
                    <a:pt x="2275" y="626"/>
                    <a:pt x="1528" y="1055"/>
                  </a:cubicBezTo>
                  <a:cubicBezTo>
                    <a:pt x="767" y="1514"/>
                    <a:pt x="11" y="1524"/>
                    <a:pt x="11" y="1620"/>
                  </a:cubicBezTo>
                  <a:cubicBezTo>
                    <a:pt x="1" y="1655"/>
                    <a:pt x="153" y="1701"/>
                    <a:pt x="398" y="1701"/>
                  </a:cubicBezTo>
                  <a:cubicBezTo>
                    <a:pt x="720" y="1701"/>
                    <a:pt x="1203" y="1621"/>
                    <a:pt x="1690" y="1331"/>
                  </a:cubicBezTo>
                  <a:cubicBezTo>
                    <a:pt x="2555" y="828"/>
                    <a:pt x="2843" y="21"/>
                    <a:pt x="2759" y="3"/>
                  </a:cubicBezTo>
                  <a:cubicBezTo>
                    <a:pt x="2757" y="1"/>
                    <a:pt x="2753" y="1"/>
                    <a:pt x="27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10" name="Google Shape;510;p8"/>
            <p:cNvSpPr/>
            <p:nvPr/>
          </p:nvSpPr>
          <p:spPr>
            <a:xfrm>
              <a:off x="5168200" y="1628650"/>
              <a:ext cx="84775" cy="74150"/>
            </a:xfrm>
            <a:custGeom>
              <a:rect b="b" l="l" r="r" t="t"/>
              <a:pathLst>
                <a:path extrusionOk="0" h="2966" w="3391">
                  <a:moveTo>
                    <a:pt x="3264" y="1"/>
                  </a:moveTo>
                  <a:cubicBezTo>
                    <a:pt x="3148" y="1"/>
                    <a:pt x="2940" y="29"/>
                    <a:pt x="2672" y="107"/>
                  </a:cubicBezTo>
                  <a:cubicBezTo>
                    <a:pt x="2259" y="229"/>
                    <a:pt x="1708" y="495"/>
                    <a:pt x="1210" y="937"/>
                  </a:cubicBezTo>
                  <a:cubicBezTo>
                    <a:pt x="712" y="1379"/>
                    <a:pt x="380" y="1891"/>
                    <a:pt x="206" y="2288"/>
                  </a:cubicBezTo>
                  <a:cubicBezTo>
                    <a:pt x="34" y="2684"/>
                    <a:pt x="0" y="2952"/>
                    <a:pt x="38" y="2964"/>
                  </a:cubicBezTo>
                  <a:cubicBezTo>
                    <a:pt x="40" y="2965"/>
                    <a:pt x="41" y="2965"/>
                    <a:pt x="43" y="2965"/>
                  </a:cubicBezTo>
                  <a:cubicBezTo>
                    <a:pt x="141" y="2965"/>
                    <a:pt x="491" y="1984"/>
                    <a:pt x="1422" y="1178"/>
                  </a:cubicBezTo>
                  <a:cubicBezTo>
                    <a:pt x="2353" y="338"/>
                    <a:pt x="3390" y="118"/>
                    <a:pt x="3364" y="23"/>
                  </a:cubicBezTo>
                  <a:cubicBezTo>
                    <a:pt x="3362" y="9"/>
                    <a:pt x="3327" y="1"/>
                    <a:pt x="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11" name="Google Shape;511;p8"/>
            <p:cNvSpPr/>
            <p:nvPr/>
          </p:nvSpPr>
          <p:spPr>
            <a:xfrm>
              <a:off x="5237700" y="1610250"/>
              <a:ext cx="46325" cy="38250"/>
            </a:xfrm>
            <a:custGeom>
              <a:rect b="b" l="l" r="r" t="t"/>
              <a:pathLst>
                <a:path extrusionOk="0" h="1530" w="1853">
                  <a:moveTo>
                    <a:pt x="1141" y="1"/>
                  </a:moveTo>
                  <a:cubicBezTo>
                    <a:pt x="1118" y="1"/>
                    <a:pt x="1094" y="3"/>
                    <a:pt x="1070" y="8"/>
                  </a:cubicBezTo>
                  <a:lnTo>
                    <a:pt x="1109" y="21"/>
                  </a:lnTo>
                  <a:lnTo>
                    <a:pt x="1109" y="21"/>
                  </a:lnTo>
                  <a:cubicBezTo>
                    <a:pt x="1062" y="13"/>
                    <a:pt x="1014" y="9"/>
                    <a:pt x="966" y="9"/>
                  </a:cubicBezTo>
                  <a:cubicBezTo>
                    <a:pt x="670" y="9"/>
                    <a:pt x="371" y="162"/>
                    <a:pt x="233" y="426"/>
                  </a:cubicBezTo>
                  <a:cubicBezTo>
                    <a:pt x="1" y="870"/>
                    <a:pt x="305" y="1530"/>
                    <a:pt x="853" y="1530"/>
                  </a:cubicBezTo>
                  <a:cubicBezTo>
                    <a:pt x="941" y="1530"/>
                    <a:pt x="1036" y="1513"/>
                    <a:pt x="1135" y="1475"/>
                  </a:cubicBezTo>
                  <a:cubicBezTo>
                    <a:pt x="1638" y="1286"/>
                    <a:pt x="1853" y="632"/>
                    <a:pt x="1517" y="212"/>
                  </a:cubicBezTo>
                  <a:cubicBezTo>
                    <a:pt x="1415" y="86"/>
                    <a:pt x="1286" y="1"/>
                    <a:pt x="11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12" name="Google Shape;512;p8"/>
            <p:cNvSpPr/>
            <p:nvPr/>
          </p:nvSpPr>
          <p:spPr>
            <a:xfrm>
              <a:off x="5097600" y="1600600"/>
              <a:ext cx="84775" cy="74100"/>
            </a:xfrm>
            <a:custGeom>
              <a:rect b="b" l="l" r="r" t="t"/>
              <a:pathLst>
                <a:path extrusionOk="0" h="2964" w="3391">
                  <a:moveTo>
                    <a:pt x="3264" y="0"/>
                  </a:moveTo>
                  <a:cubicBezTo>
                    <a:pt x="3149" y="0"/>
                    <a:pt x="2940" y="29"/>
                    <a:pt x="2673" y="108"/>
                  </a:cubicBezTo>
                  <a:cubicBezTo>
                    <a:pt x="2260" y="229"/>
                    <a:pt x="1709" y="495"/>
                    <a:pt x="1210" y="937"/>
                  </a:cubicBezTo>
                  <a:cubicBezTo>
                    <a:pt x="712" y="1379"/>
                    <a:pt x="381" y="1891"/>
                    <a:pt x="207" y="2288"/>
                  </a:cubicBezTo>
                  <a:cubicBezTo>
                    <a:pt x="34" y="2684"/>
                    <a:pt x="1" y="2952"/>
                    <a:pt x="39" y="2963"/>
                  </a:cubicBezTo>
                  <a:cubicBezTo>
                    <a:pt x="40" y="2964"/>
                    <a:pt x="42" y="2964"/>
                    <a:pt x="44" y="2964"/>
                  </a:cubicBezTo>
                  <a:cubicBezTo>
                    <a:pt x="142" y="2964"/>
                    <a:pt x="492" y="1983"/>
                    <a:pt x="1422" y="1176"/>
                  </a:cubicBezTo>
                  <a:cubicBezTo>
                    <a:pt x="2353" y="336"/>
                    <a:pt x="3391" y="117"/>
                    <a:pt x="3365" y="23"/>
                  </a:cubicBezTo>
                  <a:cubicBezTo>
                    <a:pt x="3363" y="9"/>
                    <a:pt x="3327" y="0"/>
                    <a:pt x="32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13" name="Google Shape;513;p8"/>
            <p:cNvSpPr/>
            <p:nvPr/>
          </p:nvSpPr>
          <p:spPr>
            <a:xfrm>
              <a:off x="5167125" y="1582225"/>
              <a:ext cx="46325" cy="38225"/>
            </a:xfrm>
            <a:custGeom>
              <a:rect b="b" l="l" r="r" t="t"/>
              <a:pathLst>
                <a:path extrusionOk="0" h="1529" w="1853">
                  <a:moveTo>
                    <a:pt x="1140" y="0"/>
                  </a:moveTo>
                  <a:cubicBezTo>
                    <a:pt x="1116" y="0"/>
                    <a:pt x="1093" y="2"/>
                    <a:pt x="1068" y="7"/>
                  </a:cubicBezTo>
                  <a:lnTo>
                    <a:pt x="1106" y="20"/>
                  </a:lnTo>
                  <a:lnTo>
                    <a:pt x="1106" y="20"/>
                  </a:lnTo>
                  <a:cubicBezTo>
                    <a:pt x="1060" y="12"/>
                    <a:pt x="1012" y="8"/>
                    <a:pt x="965" y="8"/>
                  </a:cubicBezTo>
                  <a:cubicBezTo>
                    <a:pt x="669" y="8"/>
                    <a:pt x="370" y="161"/>
                    <a:pt x="233" y="425"/>
                  </a:cubicBezTo>
                  <a:cubicBezTo>
                    <a:pt x="0" y="870"/>
                    <a:pt x="304" y="1529"/>
                    <a:pt x="852" y="1529"/>
                  </a:cubicBezTo>
                  <a:cubicBezTo>
                    <a:pt x="941" y="1529"/>
                    <a:pt x="1035" y="1512"/>
                    <a:pt x="1135" y="1474"/>
                  </a:cubicBezTo>
                  <a:cubicBezTo>
                    <a:pt x="1637" y="1283"/>
                    <a:pt x="1852" y="631"/>
                    <a:pt x="1516" y="211"/>
                  </a:cubicBezTo>
                  <a:cubicBezTo>
                    <a:pt x="1415" y="85"/>
                    <a:pt x="1285" y="0"/>
                    <a:pt x="11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514" name="Google Shape;514;p8"/>
          <p:cNvGrpSpPr/>
          <p:nvPr/>
        </p:nvGrpSpPr>
        <p:grpSpPr>
          <a:xfrm>
            <a:off x="924375" y="633050"/>
            <a:ext cx="660950" cy="660925"/>
            <a:chOff x="2238350" y="1686100"/>
            <a:chExt cx="660950" cy="660925"/>
          </a:xfrm>
        </p:grpSpPr>
        <p:sp>
          <p:nvSpPr>
            <p:cNvPr id="515" name="Google Shape;515;p8"/>
            <p:cNvSpPr/>
            <p:nvPr/>
          </p:nvSpPr>
          <p:spPr>
            <a:xfrm>
              <a:off x="2238350" y="1686100"/>
              <a:ext cx="660950" cy="660925"/>
            </a:xfrm>
            <a:custGeom>
              <a:rect b="b" l="l" r="r" t="t"/>
              <a:pathLst>
                <a:path extrusionOk="0" h="26437" w="26438">
                  <a:moveTo>
                    <a:pt x="13219" y="0"/>
                  </a:moveTo>
                  <a:cubicBezTo>
                    <a:pt x="9714" y="0"/>
                    <a:pt x="6352" y="1393"/>
                    <a:pt x="3873" y="3871"/>
                  </a:cubicBezTo>
                  <a:cubicBezTo>
                    <a:pt x="1393" y="6350"/>
                    <a:pt x="1" y="9712"/>
                    <a:pt x="1" y="13218"/>
                  </a:cubicBezTo>
                  <a:cubicBezTo>
                    <a:pt x="1" y="16723"/>
                    <a:pt x="1393" y="20086"/>
                    <a:pt x="3873" y="22564"/>
                  </a:cubicBezTo>
                  <a:cubicBezTo>
                    <a:pt x="6352" y="25044"/>
                    <a:pt x="9714" y="26437"/>
                    <a:pt x="13219" y="26437"/>
                  </a:cubicBezTo>
                  <a:cubicBezTo>
                    <a:pt x="16725" y="26437"/>
                    <a:pt x="20086" y="25044"/>
                    <a:pt x="22566" y="22564"/>
                  </a:cubicBezTo>
                  <a:cubicBezTo>
                    <a:pt x="25044" y="20086"/>
                    <a:pt x="26437" y="16723"/>
                    <a:pt x="26437" y="13218"/>
                  </a:cubicBezTo>
                  <a:cubicBezTo>
                    <a:pt x="26437" y="9712"/>
                    <a:pt x="25044" y="6350"/>
                    <a:pt x="22566" y="3871"/>
                  </a:cubicBezTo>
                  <a:cubicBezTo>
                    <a:pt x="20086" y="1393"/>
                    <a:pt x="16725" y="0"/>
                    <a:pt x="132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16" name="Google Shape;516;p8"/>
            <p:cNvSpPr/>
            <p:nvPr/>
          </p:nvSpPr>
          <p:spPr>
            <a:xfrm>
              <a:off x="2365450" y="1819175"/>
              <a:ext cx="114550" cy="107800"/>
            </a:xfrm>
            <a:custGeom>
              <a:rect b="b" l="l" r="r" t="t"/>
              <a:pathLst>
                <a:path extrusionOk="0" h="4312" w="4582">
                  <a:moveTo>
                    <a:pt x="2309" y="0"/>
                  </a:moveTo>
                  <a:cubicBezTo>
                    <a:pt x="1666" y="0"/>
                    <a:pt x="1043" y="289"/>
                    <a:pt x="627" y="807"/>
                  </a:cubicBezTo>
                  <a:cubicBezTo>
                    <a:pt x="82" y="1488"/>
                    <a:pt x="0" y="2430"/>
                    <a:pt x="420" y="3193"/>
                  </a:cubicBezTo>
                  <a:cubicBezTo>
                    <a:pt x="801" y="3888"/>
                    <a:pt x="1528" y="4311"/>
                    <a:pt x="2309" y="4311"/>
                  </a:cubicBezTo>
                  <a:cubicBezTo>
                    <a:pt x="2387" y="4311"/>
                    <a:pt x="2466" y="4307"/>
                    <a:pt x="2545" y="4298"/>
                  </a:cubicBezTo>
                  <a:cubicBezTo>
                    <a:pt x="3728" y="4170"/>
                    <a:pt x="4582" y="3104"/>
                    <a:pt x="4451" y="1921"/>
                  </a:cubicBezTo>
                  <a:cubicBezTo>
                    <a:pt x="4356" y="1054"/>
                    <a:pt x="3749" y="330"/>
                    <a:pt x="2912" y="87"/>
                  </a:cubicBezTo>
                  <a:cubicBezTo>
                    <a:pt x="2713" y="29"/>
                    <a:pt x="2510" y="0"/>
                    <a:pt x="23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17" name="Google Shape;517;p8"/>
            <p:cNvSpPr/>
            <p:nvPr/>
          </p:nvSpPr>
          <p:spPr>
            <a:xfrm>
              <a:off x="2502425" y="1740575"/>
              <a:ext cx="66675" cy="62725"/>
            </a:xfrm>
            <a:custGeom>
              <a:rect b="b" l="l" r="r" t="t"/>
              <a:pathLst>
                <a:path extrusionOk="0" h="2509" w="2667">
                  <a:moveTo>
                    <a:pt x="1345" y="0"/>
                  </a:moveTo>
                  <a:cubicBezTo>
                    <a:pt x="970" y="0"/>
                    <a:pt x="608" y="168"/>
                    <a:pt x="365" y="469"/>
                  </a:cubicBezTo>
                  <a:cubicBezTo>
                    <a:pt x="47" y="866"/>
                    <a:pt x="0" y="1414"/>
                    <a:pt x="244" y="1857"/>
                  </a:cubicBezTo>
                  <a:cubicBezTo>
                    <a:pt x="467" y="2262"/>
                    <a:pt x="889" y="2508"/>
                    <a:pt x="1343" y="2508"/>
                  </a:cubicBezTo>
                  <a:cubicBezTo>
                    <a:pt x="1389" y="2508"/>
                    <a:pt x="1435" y="2506"/>
                    <a:pt x="1481" y="2501"/>
                  </a:cubicBezTo>
                  <a:cubicBezTo>
                    <a:pt x="2170" y="2425"/>
                    <a:pt x="2666" y="1806"/>
                    <a:pt x="2591" y="1117"/>
                  </a:cubicBezTo>
                  <a:cubicBezTo>
                    <a:pt x="2535" y="613"/>
                    <a:pt x="2180" y="192"/>
                    <a:pt x="1695" y="50"/>
                  </a:cubicBezTo>
                  <a:cubicBezTo>
                    <a:pt x="1579" y="16"/>
                    <a:pt x="1461" y="0"/>
                    <a:pt x="13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18" name="Google Shape;518;p8"/>
            <p:cNvSpPr/>
            <p:nvPr/>
          </p:nvSpPr>
          <p:spPr>
            <a:xfrm>
              <a:off x="2639625" y="1819125"/>
              <a:ext cx="27625" cy="23200"/>
            </a:xfrm>
            <a:custGeom>
              <a:rect b="b" l="l" r="r" t="t"/>
              <a:pathLst>
                <a:path extrusionOk="0" h="928" w="1105">
                  <a:moveTo>
                    <a:pt x="495" y="1"/>
                  </a:moveTo>
                  <a:cubicBezTo>
                    <a:pt x="239" y="1"/>
                    <a:pt x="1" y="219"/>
                    <a:pt x="34" y="515"/>
                  </a:cubicBezTo>
                  <a:cubicBezTo>
                    <a:pt x="59" y="751"/>
                    <a:pt x="259" y="927"/>
                    <a:pt x="492" y="927"/>
                  </a:cubicBezTo>
                  <a:cubicBezTo>
                    <a:pt x="509" y="927"/>
                    <a:pt x="526" y="926"/>
                    <a:pt x="544" y="924"/>
                  </a:cubicBezTo>
                  <a:cubicBezTo>
                    <a:pt x="954" y="879"/>
                    <a:pt x="1104" y="361"/>
                    <a:pt x="782" y="104"/>
                  </a:cubicBezTo>
                  <a:cubicBezTo>
                    <a:pt x="693" y="33"/>
                    <a:pt x="593" y="1"/>
                    <a:pt x="4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519" name="Google Shape;519;p8"/>
          <p:cNvGrpSpPr/>
          <p:nvPr/>
        </p:nvGrpSpPr>
        <p:grpSpPr>
          <a:xfrm>
            <a:off x="1346004" y="981266"/>
            <a:ext cx="1993002" cy="1417717"/>
            <a:chOff x="119500" y="1026475"/>
            <a:chExt cx="2365300" cy="1682550"/>
          </a:xfrm>
        </p:grpSpPr>
        <p:sp>
          <p:nvSpPr>
            <p:cNvPr id="520" name="Google Shape;520;p8"/>
            <p:cNvSpPr/>
            <p:nvPr/>
          </p:nvSpPr>
          <p:spPr>
            <a:xfrm>
              <a:off x="648475" y="1235950"/>
              <a:ext cx="1280825" cy="1280825"/>
            </a:xfrm>
            <a:custGeom>
              <a:rect b="b" l="l" r="r" t="t"/>
              <a:pathLst>
                <a:path extrusionOk="0" h="51233" w="51233">
                  <a:moveTo>
                    <a:pt x="25616" y="1"/>
                  </a:moveTo>
                  <a:cubicBezTo>
                    <a:pt x="18822" y="1"/>
                    <a:pt x="12307" y="2699"/>
                    <a:pt x="7503" y="7502"/>
                  </a:cubicBezTo>
                  <a:cubicBezTo>
                    <a:pt x="2700" y="12306"/>
                    <a:pt x="0" y="18822"/>
                    <a:pt x="0" y="25617"/>
                  </a:cubicBezTo>
                  <a:cubicBezTo>
                    <a:pt x="0" y="32410"/>
                    <a:pt x="2700" y="38926"/>
                    <a:pt x="7503" y="43730"/>
                  </a:cubicBezTo>
                  <a:cubicBezTo>
                    <a:pt x="12307" y="48534"/>
                    <a:pt x="18822" y="51233"/>
                    <a:pt x="25616" y="51233"/>
                  </a:cubicBezTo>
                  <a:cubicBezTo>
                    <a:pt x="32410" y="51233"/>
                    <a:pt x="38926" y="48534"/>
                    <a:pt x="43729" y="43730"/>
                  </a:cubicBezTo>
                  <a:cubicBezTo>
                    <a:pt x="48533" y="38926"/>
                    <a:pt x="51233" y="32410"/>
                    <a:pt x="51233" y="25617"/>
                  </a:cubicBezTo>
                  <a:cubicBezTo>
                    <a:pt x="51233" y="18822"/>
                    <a:pt x="48533" y="12306"/>
                    <a:pt x="43729" y="7502"/>
                  </a:cubicBezTo>
                  <a:cubicBezTo>
                    <a:pt x="38926" y="2699"/>
                    <a:pt x="32410" y="1"/>
                    <a:pt x="256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21" name="Google Shape;521;p8"/>
            <p:cNvSpPr/>
            <p:nvPr/>
          </p:nvSpPr>
          <p:spPr>
            <a:xfrm>
              <a:off x="861900" y="1996225"/>
              <a:ext cx="208925" cy="208925"/>
            </a:xfrm>
            <a:custGeom>
              <a:rect b="b" l="l" r="r" t="t"/>
              <a:pathLst>
                <a:path extrusionOk="0" h="8357" w="8357">
                  <a:moveTo>
                    <a:pt x="4178" y="1"/>
                  </a:moveTo>
                  <a:cubicBezTo>
                    <a:pt x="1870" y="1"/>
                    <a:pt x="1" y="1870"/>
                    <a:pt x="1" y="4178"/>
                  </a:cubicBezTo>
                  <a:cubicBezTo>
                    <a:pt x="1" y="6485"/>
                    <a:pt x="1870" y="8356"/>
                    <a:pt x="4178" y="8356"/>
                  </a:cubicBezTo>
                  <a:cubicBezTo>
                    <a:pt x="6486" y="8356"/>
                    <a:pt x="8356" y="6485"/>
                    <a:pt x="8356" y="4178"/>
                  </a:cubicBezTo>
                  <a:cubicBezTo>
                    <a:pt x="8356" y="1870"/>
                    <a:pt x="6486" y="1"/>
                    <a:pt x="4178"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22" name="Google Shape;522;p8"/>
            <p:cNvSpPr/>
            <p:nvPr/>
          </p:nvSpPr>
          <p:spPr>
            <a:xfrm>
              <a:off x="796350" y="1738500"/>
              <a:ext cx="126350" cy="121550"/>
            </a:xfrm>
            <a:custGeom>
              <a:rect b="b" l="l" r="r" t="t"/>
              <a:pathLst>
                <a:path extrusionOk="0" h="4862" w="5054">
                  <a:moveTo>
                    <a:pt x="2625" y="1"/>
                  </a:moveTo>
                  <a:cubicBezTo>
                    <a:pt x="2624" y="1"/>
                    <a:pt x="2623" y="1"/>
                    <a:pt x="2623" y="1"/>
                  </a:cubicBezTo>
                  <a:cubicBezTo>
                    <a:pt x="1640" y="1"/>
                    <a:pt x="753" y="593"/>
                    <a:pt x="377" y="1501"/>
                  </a:cubicBezTo>
                  <a:cubicBezTo>
                    <a:pt x="0" y="2410"/>
                    <a:pt x="209" y="3454"/>
                    <a:pt x="904" y="4149"/>
                  </a:cubicBezTo>
                  <a:cubicBezTo>
                    <a:pt x="1369" y="4614"/>
                    <a:pt x="1991" y="4861"/>
                    <a:pt x="2624" y="4861"/>
                  </a:cubicBezTo>
                  <a:cubicBezTo>
                    <a:pt x="2937" y="4861"/>
                    <a:pt x="3253" y="4801"/>
                    <a:pt x="3554" y="4676"/>
                  </a:cubicBezTo>
                  <a:cubicBezTo>
                    <a:pt x="4460" y="4299"/>
                    <a:pt x="5054" y="3413"/>
                    <a:pt x="5052" y="2431"/>
                  </a:cubicBezTo>
                  <a:cubicBezTo>
                    <a:pt x="5052" y="1089"/>
                    <a:pt x="3967" y="1"/>
                    <a:pt x="2625" y="1"/>
                  </a:cubicBezTo>
                  <a:close/>
                </a:path>
              </a:pathLst>
            </a:custGeom>
            <a:solidFill>
              <a:srgbClr val="FFD966">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523" name="Google Shape;523;p8"/>
            <p:cNvSpPr/>
            <p:nvPr/>
          </p:nvSpPr>
          <p:spPr>
            <a:xfrm>
              <a:off x="119500" y="1026475"/>
              <a:ext cx="2365300" cy="1682550"/>
            </a:xfrm>
            <a:custGeom>
              <a:rect b="b" l="l" r="r" t="t"/>
              <a:pathLst>
                <a:path extrusionOk="0" h="67302" w="94612">
                  <a:moveTo>
                    <a:pt x="86174" y="0"/>
                  </a:moveTo>
                  <a:cubicBezTo>
                    <a:pt x="77601" y="0"/>
                    <a:pt x="58967" y="11462"/>
                    <a:pt x="58967" y="11462"/>
                  </a:cubicBezTo>
                  <a:lnTo>
                    <a:pt x="62010" y="13402"/>
                  </a:lnTo>
                  <a:cubicBezTo>
                    <a:pt x="62010" y="13402"/>
                    <a:pt x="72806" y="6475"/>
                    <a:pt x="79175" y="6475"/>
                  </a:cubicBezTo>
                  <a:cubicBezTo>
                    <a:pt x="80411" y="6475"/>
                    <a:pt x="81480" y="6736"/>
                    <a:pt x="82272" y="7359"/>
                  </a:cubicBezTo>
                  <a:cubicBezTo>
                    <a:pt x="87141" y="11193"/>
                    <a:pt x="73261" y="26164"/>
                    <a:pt x="53673" y="40463"/>
                  </a:cubicBezTo>
                  <a:cubicBezTo>
                    <a:pt x="36982" y="52647"/>
                    <a:pt x="20772" y="61737"/>
                    <a:pt x="14524" y="61737"/>
                  </a:cubicBezTo>
                  <a:cubicBezTo>
                    <a:pt x="13439" y="61737"/>
                    <a:pt x="12654" y="61463"/>
                    <a:pt x="12219" y="60884"/>
                  </a:cubicBezTo>
                  <a:cubicBezTo>
                    <a:pt x="9281" y="56966"/>
                    <a:pt x="23144" y="43899"/>
                    <a:pt x="23144" y="43899"/>
                  </a:cubicBezTo>
                  <a:lnTo>
                    <a:pt x="21925" y="40224"/>
                  </a:lnTo>
                  <a:lnTo>
                    <a:pt x="21925" y="40224"/>
                  </a:lnTo>
                  <a:cubicBezTo>
                    <a:pt x="22039" y="40669"/>
                    <a:pt x="0" y="61815"/>
                    <a:pt x="5681" y="66320"/>
                  </a:cubicBezTo>
                  <a:cubicBezTo>
                    <a:pt x="6521" y="66986"/>
                    <a:pt x="7759" y="67301"/>
                    <a:pt x="9325" y="67301"/>
                  </a:cubicBezTo>
                  <a:cubicBezTo>
                    <a:pt x="18352" y="67301"/>
                    <a:pt x="38272" y="56836"/>
                    <a:pt x="55632" y="42815"/>
                  </a:cubicBezTo>
                  <a:cubicBezTo>
                    <a:pt x="76002" y="26359"/>
                    <a:pt x="94612" y="6380"/>
                    <a:pt x="89519" y="1092"/>
                  </a:cubicBezTo>
                  <a:cubicBezTo>
                    <a:pt x="88783" y="327"/>
                    <a:pt x="87622" y="0"/>
                    <a:pt x="861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9"/>
          <p:cNvSpPr txBox="1"/>
          <p:nvPr>
            <p:ph type="title"/>
          </p:nvPr>
        </p:nvSpPr>
        <p:spPr>
          <a:xfrm>
            <a:off x="311700" y="1552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3200">
                <a:latin typeface="Times New Roman"/>
                <a:ea typeface="Times New Roman"/>
                <a:cs typeface="Times New Roman"/>
                <a:sym typeface="Times New Roman"/>
              </a:rPr>
              <a:t>Cấu trúc dữ liệu input</a:t>
            </a:r>
            <a:endParaRPr sz="3200">
              <a:latin typeface="Times New Roman"/>
              <a:ea typeface="Times New Roman"/>
              <a:cs typeface="Times New Roman"/>
              <a:sym typeface="Times New Roman"/>
            </a:endParaRPr>
          </a:p>
        </p:txBody>
      </p:sp>
      <p:sp>
        <p:nvSpPr>
          <p:cNvPr id="529" name="Google Shape;529;p9"/>
          <p:cNvSpPr txBox="1"/>
          <p:nvPr/>
        </p:nvSpPr>
        <p:spPr>
          <a:xfrm>
            <a:off x="238815" y="860168"/>
            <a:ext cx="8520599"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Staatliches"/>
              <a:buNone/>
            </a:pPr>
            <a:r>
              <a:rPr b="0" i="0" lang="en-US" sz="1800" u="none" cap="none" strike="noStrike">
                <a:solidFill>
                  <a:srgbClr val="FFFFFF"/>
                </a:solidFill>
                <a:latin typeface="Times New Roman"/>
                <a:ea typeface="Times New Roman"/>
                <a:cs typeface="Times New Roman"/>
                <a:sym typeface="Times New Roman"/>
              </a:rPr>
              <a:t>Một .txt file ứng với mỗi ảnh .jpg cùng tên và đặt trong cùng 1 thư mục. Thông tin trong mỗi file .txt gồm có số lượng object và thành độ của object ở trong ảnh, ứng với mỗi object là một dòng: &lt;object-class&gt; &lt;x&gt; &lt;y&gt; &lt;width&gt; &lt;height&gt;</a:t>
            </a:r>
            <a:endParaRPr b="0"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2400"/>
              <a:buFont typeface="Staatliches"/>
              <a:buNone/>
            </a:pPr>
            <a:r>
              <a:t/>
            </a:r>
            <a:endParaRPr b="0"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2400"/>
              <a:buFont typeface="Staatliches"/>
              <a:buNone/>
            </a:pPr>
            <a:r>
              <a:t/>
            </a:r>
            <a:endParaRPr b="0" i="0" sz="1800" u="none" cap="none" strike="noStrike">
              <a:solidFill>
                <a:srgbClr val="FFFFFF"/>
              </a:solidFill>
              <a:latin typeface="Times New Roman"/>
              <a:ea typeface="Times New Roman"/>
              <a:cs typeface="Times New Roman"/>
              <a:sym typeface="Times New Roman"/>
            </a:endParaRPr>
          </a:p>
        </p:txBody>
      </p:sp>
      <p:grpSp>
        <p:nvGrpSpPr>
          <p:cNvPr id="530" name="Google Shape;530;p9"/>
          <p:cNvGrpSpPr/>
          <p:nvPr/>
        </p:nvGrpSpPr>
        <p:grpSpPr>
          <a:xfrm>
            <a:off x="6372320" y="2353455"/>
            <a:ext cx="2459980" cy="2475134"/>
            <a:chOff x="1561375" y="892850"/>
            <a:chExt cx="1527475" cy="1660950"/>
          </a:xfrm>
        </p:grpSpPr>
        <p:sp>
          <p:nvSpPr>
            <p:cNvPr id="531" name="Google Shape;531;p9"/>
            <p:cNvSpPr/>
            <p:nvPr/>
          </p:nvSpPr>
          <p:spPr>
            <a:xfrm>
              <a:off x="1561375" y="1505975"/>
              <a:ext cx="303675" cy="238400"/>
            </a:xfrm>
            <a:custGeom>
              <a:rect b="b" l="l" r="r" t="t"/>
              <a:pathLst>
                <a:path extrusionOk="0" h="9536" w="12147">
                  <a:moveTo>
                    <a:pt x="9227" y="0"/>
                  </a:moveTo>
                  <a:cubicBezTo>
                    <a:pt x="8465" y="0"/>
                    <a:pt x="7900" y="1382"/>
                    <a:pt x="8281" y="2140"/>
                  </a:cubicBezTo>
                  <a:cubicBezTo>
                    <a:pt x="8281" y="2140"/>
                    <a:pt x="6892" y="798"/>
                    <a:pt x="5816" y="488"/>
                  </a:cubicBezTo>
                  <a:cubicBezTo>
                    <a:pt x="5492" y="395"/>
                    <a:pt x="5179" y="352"/>
                    <a:pt x="4879" y="352"/>
                  </a:cubicBezTo>
                  <a:cubicBezTo>
                    <a:pt x="1638" y="352"/>
                    <a:pt x="0" y="5413"/>
                    <a:pt x="4287" y="7422"/>
                  </a:cubicBezTo>
                  <a:cubicBezTo>
                    <a:pt x="7889" y="8980"/>
                    <a:pt x="9473" y="9536"/>
                    <a:pt x="9473" y="9536"/>
                  </a:cubicBezTo>
                  <a:lnTo>
                    <a:pt x="12147" y="3913"/>
                  </a:lnTo>
                  <a:cubicBezTo>
                    <a:pt x="12147" y="3913"/>
                    <a:pt x="10878" y="1399"/>
                    <a:pt x="9851" y="318"/>
                  </a:cubicBezTo>
                  <a:cubicBezTo>
                    <a:pt x="9638" y="94"/>
                    <a:pt x="9426" y="0"/>
                    <a:pt x="92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9"/>
            <p:cNvSpPr/>
            <p:nvPr/>
          </p:nvSpPr>
          <p:spPr>
            <a:xfrm>
              <a:off x="1603250" y="1597475"/>
              <a:ext cx="242950" cy="146900"/>
            </a:xfrm>
            <a:custGeom>
              <a:rect b="b" l="l" r="r" t="t"/>
              <a:pathLst>
                <a:path extrusionOk="0" h="5876" w="9718">
                  <a:moveTo>
                    <a:pt x="9443" y="1"/>
                  </a:moveTo>
                  <a:cubicBezTo>
                    <a:pt x="9443" y="1"/>
                    <a:pt x="6843" y="3601"/>
                    <a:pt x="6161" y="3601"/>
                  </a:cubicBezTo>
                  <a:cubicBezTo>
                    <a:pt x="6148" y="3601"/>
                    <a:pt x="6135" y="3600"/>
                    <a:pt x="6124" y="3597"/>
                  </a:cubicBezTo>
                  <a:cubicBezTo>
                    <a:pt x="3070" y="3124"/>
                    <a:pt x="713" y="798"/>
                    <a:pt x="28" y="58"/>
                  </a:cubicBezTo>
                  <a:lnTo>
                    <a:pt x="28" y="58"/>
                  </a:lnTo>
                  <a:cubicBezTo>
                    <a:pt x="1" y="1424"/>
                    <a:pt x="740" y="2884"/>
                    <a:pt x="2612" y="3760"/>
                  </a:cubicBezTo>
                  <a:cubicBezTo>
                    <a:pt x="6214" y="5320"/>
                    <a:pt x="7798" y="5876"/>
                    <a:pt x="7798" y="5876"/>
                  </a:cubicBezTo>
                  <a:lnTo>
                    <a:pt x="9717" y="1841"/>
                  </a:lnTo>
                  <a:cubicBezTo>
                    <a:pt x="9565" y="814"/>
                    <a:pt x="9443" y="1"/>
                    <a:pt x="94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9"/>
            <p:cNvSpPr/>
            <p:nvPr/>
          </p:nvSpPr>
          <p:spPr>
            <a:xfrm>
              <a:off x="2779500" y="1725700"/>
              <a:ext cx="290125" cy="258575"/>
            </a:xfrm>
            <a:custGeom>
              <a:rect b="b" l="l" r="r" t="t"/>
              <a:pathLst>
                <a:path extrusionOk="0" h="10343" w="11605">
                  <a:moveTo>
                    <a:pt x="4304" y="0"/>
                  </a:moveTo>
                  <a:lnTo>
                    <a:pt x="1" y="4499"/>
                  </a:lnTo>
                  <a:cubicBezTo>
                    <a:pt x="1" y="4499"/>
                    <a:pt x="568" y="7412"/>
                    <a:pt x="1195" y="8766"/>
                  </a:cubicBezTo>
                  <a:cubicBezTo>
                    <a:pt x="1372" y="9147"/>
                    <a:pt x="1625" y="9300"/>
                    <a:pt x="1894" y="9300"/>
                  </a:cubicBezTo>
                  <a:cubicBezTo>
                    <a:pt x="2581" y="9300"/>
                    <a:pt x="3373" y="8301"/>
                    <a:pt x="3265" y="7541"/>
                  </a:cubicBezTo>
                  <a:lnTo>
                    <a:pt x="3265" y="7541"/>
                  </a:lnTo>
                  <a:cubicBezTo>
                    <a:pt x="3265" y="7541"/>
                    <a:pt x="3955" y="9118"/>
                    <a:pt x="4876" y="9755"/>
                  </a:cubicBezTo>
                  <a:cubicBezTo>
                    <a:pt x="5464" y="10163"/>
                    <a:pt x="6080" y="10342"/>
                    <a:pt x="6673" y="10342"/>
                  </a:cubicBezTo>
                  <a:cubicBezTo>
                    <a:pt x="9378" y="10342"/>
                    <a:pt x="11604" y="6606"/>
                    <a:pt x="8541" y="3676"/>
                  </a:cubicBezTo>
                  <a:cubicBezTo>
                    <a:pt x="5625" y="1046"/>
                    <a:pt x="4304" y="0"/>
                    <a:pt x="43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9"/>
            <p:cNvSpPr/>
            <p:nvPr/>
          </p:nvSpPr>
          <p:spPr>
            <a:xfrm>
              <a:off x="2779500" y="1825400"/>
              <a:ext cx="81175" cy="132800"/>
            </a:xfrm>
            <a:custGeom>
              <a:rect b="b" l="l" r="r" t="t"/>
              <a:pathLst>
                <a:path extrusionOk="0" h="5312" w="3247">
                  <a:moveTo>
                    <a:pt x="1425" y="1"/>
                  </a:moveTo>
                  <a:cubicBezTo>
                    <a:pt x="1149" y="1"/>
                    <a:pt x="662" y="144"/>
                    <a:pt x="197" y="308"/>
                  </a:cubicBezTo>
                  <a:lnTo>
                    <a:pt x="1" y="511"/>
                  </a:lnTo>
                  <a:cubicBezTo>
                    <a:pt x="1" y="511"/>
                    <a:pt x="568" y="3424"/>
                    <a:pt x="1195" y="4778"/>
                  </a:cubicBezTo>
                  <a:cubicBezTo>
                    <a:pt x="1372" y="5159"/>
                    <a:pt x="1625" y="5312"/>
                    <a:pt x="1894" y="5312"/>
                  </a:cubicBezTo>
                  <a:cubicBezTo>
                    <a:pt x="2464" y="5312"/>
                    <a:pt x="3107" y="4623"/>
                    <a:pt x="3246" y="3954"/>
                  </a:cubicBezTo>
                  <a:lnTo>
                    <a:pt x="3246" y="3954"/>
                  </a:lnTo>
                  <a:cubicBezTo>
                    <a:pt x="3130" y="4121"/>
                    <a:pt x="2945" y="4219"/>
                    <a:pt x="2735" y="4219"/>
                  </a:cubicBezTo>
                  <a:cubicBezTo>
                    <a:pt x="2529" y="4219"/>
                    <a:pt x="2299" y="4125"/>
                    <a:pt x="2087" y="3910"/>
                  </a:cubicBezTo>
                  <a:cubicBezTo>
                    <a:pt x="1659" y="3474"/>
                    <a:pt x="1640" y="78"/>
                    <a:pt x="1640" y="78"/>
                  </a:cubicBezTo>
                  <a:cubicBezTo>
                    <a:pt x="1613" y="24"/>
                    <a:pt x="1536" y="1"/>
                    <a:pt x="1425"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p:nvPr/>
          </p:nvSpPr>
          <p:spPr>
            <a:xfrm>
              <a:off x="1735250" y="1255625"/>
              <a:ext cx="181325" cy="296900"/>
            </a:xfrm>
            <a:custGeom>
              <a:rect b="b" l="l" r="r" t="t"/>
              <a:pathLst>
                <a:path extrusionOk="0" h="11876" w="7253">
                  <a:moveTo>
                    <a:pt x="3866" y="1"/>
                  </a:moveTo>
                  <a:cubicBezTo>
                    <a:pt x="3030" y="1"/>
                    <a:pt x="1298" y="173"/>
                    <a:pt x="742" y="1545"/>
                  </a:cubicBezTo>
                  <a:cubicBezTo>
                    <a:pt x="0" y="3379"/>
                    <a:pt x="2309" y="11725"/>
                    <a:pt x="4291" y="11874"/>
                  </a:cubicBezTo>
                  <a:cubicBezTo>
                    <a:pt x="4317" y="11875"/>
                    <a:pt x="4344" y="11875"/>
                    <a:pt x="4371" y="11875"/>
                  </a:cubicBezTo>
                  <a:cubicBezTo>
                    <a:pt x="5692" y="11875"/>
                    <a:pt x="7253" y="11092"/>
                    <a:pt x="7253" y="11092"/>
                  </a:cubicBezTo>
                  <a:lnTo>
                    <a:pt x="4327" y="20"/>
                  </a:lnTo>
                  <a:cubicBezTo>
                    <a:pt x="4327" y="20"/>
                    <a:pt x="4147" y="1"/>
                    <a:pt x="38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9"/>
            <p:cNvSpPr/>
            <p:nvPr/>
          </p:nvSpPr>
          <p:spPr>
            <a:xfrm>
              <a:off x="2565000" y="1043025"/>
              <a:ext cx="188450" cy="299225"/>
            </a:xfrm>
            <a:custGeom>
              <a:rect b="b" l="l" r="r" t="t"/>
              <a:pathLst>
                <a:path extrusionOk="0" h="11969" w="7538">
                  <a:moveTo>
                    <a:pt x="2515" y="1"/>
                  </a:moveTo>
                  <a:cubicBezTo>
                    <a:pt x="1241" y="1"/>
                    <a:pt x="0" y="896"/>
                    <a:pt x="0" y="896"/>
                  </a:cubicBezTo>
                  <a:lnTo>
                    <a:pt x="2926" y="11968"/>
                  </a:lnTo>
                  <a:cubicBezTo>
                    <a:pt x="2926" y="11968"/>
                    <a:pt x="4742" y="11874"/>
                    <a:pt x="5889" y="11185"/>
                  </a:cubicBezTo>
                  <a:cubicBezTo>
                    <a:pt x="7538" y="10075"/>
                    <a:pt x="5421" y="1678"/>
                    <a:pt x="3870" y="451"/>
                  </a:cubicBezTo>
                  <a:cubicBezTo>
                    <a:pt x="3454" y="121"/>
                    <a:pt x="2982" y="1"/>
                    <a:pt x="25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
            <p:cNvSpPr/>
            <p:nvPr/>
          </p:nvSpPr>
          <p:spPr>
            <a:xfrm>
              <a:off x="2565000" y="1048225"/>
              <a:ext cx="162075" cy="294025"/>
            </a:xfrm>
            <a:custGeom>
              <a:rect b="b" l="l" r="r" t="t"/>
              <a:pathLst>
                <a:path extrusionOk="0" h="11761" w="6483">
                  <a:moveTo>
                    <a:pt x="1369" y="1"/>
                  </a:moveTo>
                  <a:cubicBezTo>
                    <a:pt x="885" y="168"/>
                    <a:pt x="424" y="400"/>
                    <a:pt x="0" y="688"/>
                  </a:cubicBezTo>
                  <a:lnTo>
                    <a:pt x="2926" y="11760"/>
                  </a:lnTo>
                  <a:cubicBezTo>
                    <a:pt x="2926" y="11760"/>
                    <a:pt x="4741" y="11666"/>
                    <a:pt x="5888" y="10977"/>
                  </a:cubicBezTo>
                  <a:cubicBezTo>
                    <a:pt x="6282" y="10712"/>
                    <a:pt x="6459" y="10027"/>
                    <a:pt x="6482" y="9125"/>
                  </a:cubicBezTo>
                  <a:lnTo>
                    <a:pt x="6482" y="9125"/>
                  </a:lnTo>
                  <a:cubicBezTo>
                    <a:pt x="6067" y="9243"/>
                    <a:pt x="5643" y="9326"/>
                    <a:pt x="5299" y="9326"/>
                  </a:cubicBezTo>
                  <a:cubicBezTo>
                    <a:pt x="4880" y="9326"/>
                    <a:pt x="4580" y="9203"/>
                    <a:pt x="4559" y="8872"/>
                  </a:cubicBezTo>
                  <a:cubicBezTo>
                    <a:pt x="4493" y="5404"/>
                    <a:pt x="2280" y="1474"/>
                    <a:pt x="13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
            <p:cNvSpPr/>
            <p:nvPr/>
          </p:nvSpPr>
          <p:spPr>
            <a:xfrm>
              <a:off x="1803550" y="1255600"/>
              <a:ext cx="113025" cy="296925"/>
            </a:xfrm>
            <a:custGeom>
              <a:rect b="b" l="l" r="r" t="t"/>
              <a:pathLst>
                <a:path extrusionOk="0" h="11877" w="4521">
                  <a:moveTo>
                    <a:pt x="1128" y="1"/>
                  </a:moveTo>
                  <a:cubicBezTo>
                    <a:pt x="772" y="1"/>
                    <a:pt x="416" y="34"/>
                    <a:pt x="64" y="98"/>
                  </a:cubicBezTo>
                  <a:cubicBezTo>
                    <a:pt x="1" y="1830"/>
                    <a:pt x="19" y="6341"/>
                    <a:pt x="1674" y="9386"/>
                  </a:cubicBezTo>
                  <a:cubicBezTo>
                    <a:pt x="1940" y="9932"/>
                    <a:pt x="1058" y="10331"/>
                    <a:pt x="127" y="10559"/>
                  </a:cubicBezTo>
                  <a:cubicBezTo>
                    <a:pt x="592" y="11331"/>
                    <a:pt x="1085" y="11840"/>
                    <a:pt x="1559" y="11875"/>
                  </a:cubicBezTo>
                  <a:cubicBezTo>
                    <a:pt x="1585" y="11876"/>
                    <a:pt x="1612" y="11876"/>
                    <a:pt x="1639" y="11876"/>
                  </a:cubicBezTo>
                  <a:cubicBezTo>
                    <a:pt x="2959" y="11876"/>
                    <a:pt x="4521" y="11093"/>
                    <a:pt x="4521" y="11093"/>
                  </a:cubicBezTo>
                  <a:lnTo>
                    <a:pt x="1595" y="20"/>
                  </a:lnTo>
                  <a:cubicBezTo>
                    <a:pt x="1439" y="7"/>
                    <a:pt x="1284" y="1"/>
                    <a:pt x="1128" y="1"/>
                  </a:cubicBezTo>
                  <a:close/>
                </a:path>
              </a:pathLst>
            </a:custGeom>
            <a:solidFill>
              <a:srgbClr val="6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1888775" y="1258700"/>
              <a:ext cx="918600" cy="944675"/>
            </a:xfrm>
            <a:custGeom>
              <a:rect b="b" l="l" r="r" t="t"/>
              <a:pathLst>
                <a:path extrusionOk="0" h="37787" w="36744">
                  <a:moveTo>
                    <a:pt x="17240" y="0"/>
                  </a:moveTo>
                  <a:cubicBezTo>
                    <a:pt x="15925" y="0"/>
                    <a:pt x="14588" y="168"/>
                    <a:pt x="13257" y="520"/>
                  </a:cubicBezTo>
                  <a:cubicBezTo>
                    <a:pt x="4953" y="2716"/>
                    <a:pt x="0" y="11226"/>
                    <a:pt x="2193" y="19531"/>
                  </a:cubicBezTo>
                  <a:lnTo>
                    <a:pt x="5788" y="33133"/>
                  </a:lnTo>
                  <a:cubicBezTo>
                    <a:pt x="6529" y="35935"/>
                    <a:pt x="9057" y="37786"/>
                    <a:pt x="11824" y="37786"/>
                  </a:cubicBezTo>
                  <a:cubicBezTo>
                    <a:pt x="12353" y="37786"/>
                    <a:pt x="12891" y="37719"/>
                    <a:pt x="13426" y="37577"/>
                  </a:cubicBezTo>
                  <a:lnTo>
                    <a:pt x="31417" y="32824"/>
                  </a:lnTo>
                  <a:cubicBezTo>
                    <a:pt x="34755" y="31941"/>
                    <a:pt x="36744" y="28523"/>
                    <a:pt x="35862" y="25186"/>
                  </a:cubicBezTo>
                  <a:lnTo>
                    <a:pt x="32268" y="11584"/>
                  </a:lnTo>
                  <a:cubicBezTo>
                    <a:pt x="30426" y="4611"/>
                    <a:pt x="24129" y="0"/>
                    <a:pt x="172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2526250" y="1556725"/>
              <a:ext cx="281125" cy="542025"/>
            </a:xfrm>
            <a:custGeom>
              <a:rect b="b" l="l" r="r" t="t"/>
              <a:pathLst>
                <a:path extrusionOk="0" h="21681" w="11245">
                  <a:moveTo>
                    <a:pt x="6858" y="1"/>
                  </a:moveTo>
                  <a:cubicBezTo>
                    <a:pt x="2051" y="4007"/>
                    <a:pt x="1" y="10435"/>
                    <a:pt x="1599" y="16486"/>
                  </a:cubicBezTo>
                  <a:lnTo>
                    <a:pt x="2972" y="21680"/>
                  </a:lnTo>
                  <a:lnTo>
                    <a:pt x="5918" y="20903"/>
                  </a:lnTo>
                  <a:cubicBezTo>
                    <a:pt x="9254" y="20020"/>
                    <a:pt x="11245" y="16602"/>
                    <a:pt x="10363" y="13265"/>
                  </a:cubicBezTo>
                  <a:lnTo>
                    <a:pt x="68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9"/>
            <p:cNvSpPr/>
            <p:nvPr/>
          </p:nvSpPr>
          <p:spPr>
            <a:xfrm>
              <a:off x="1945850" y="1755425"/>
              <a:ext cx="352250" cy="447950"/>
            </a:xfrm>
            <a:custGeom>
              <a:rect b="b" l="l" r="r" t="t"/>
              <a:pathLst>
                <a:path extrusionOk="0" h="17918" w="14090">
                  <a:moveTo>
                    <a:pt x="0" y="0"/>
                  </a:moveTo>
                  <a:lnTo>
                    <a:pt x="3505" y="13264"/>
                  </a:lnTo>
                  <a:cubicBezTo>
                    <a:pt x="4246" y="16066"/>
                    <a:pt x="6774" y="17917"/>
                    <a:pt x="9541" y="17917"/>
                  </a:cubicBezTo>
                  <a:cubicBezTo>
                    <a:pt x="10070" y="17917"/>
                    <a:pt x="10608" y="17850"/>
                    <a:pt x="11143" y="17708"/>
                  </a:cubicBezTo>
                  <a:lnTo>
                    <a:pt x="14089" y="16930"/>
                  </a:lnTo>
                  <a:lnTo>
                    <a:pt x="12717" y="11734"/>
                  </a:lnTo>
                  <a:cubicBezTo>
                    <a:pt x="11117" y="5685"/>
                    <a:pt x="6159" y="1109"/>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9"/>
            <p:cNvSpPr/>
            <p:nvPr/>
          </p:nvSpPr>
          <p:spPr>
            <a:xfrm>
              <a:off x="2054950" y="1309425"/>
              <a:ext cx="752425" cy="893950"/>
            </a:xfrm>
            <a:custGeom>
              <a:rect b="b" l="l" r="r" t="t"/>
              <a:pathLst>
                <a:path extrusionOk="0" h="35758" w="30097">
                  <a:moveTo>
                    <a:pt x="18251" y="1"/>
                  </a:moveTo>
                  <a:lnTo>
                    <a:pt x="18251" y="1"/>
                  </a:lnTo>
                  <a:cubicBezTo>
                    <a:pt x="20236" y="1953"/>
                    <a:pt x="21657" y="4405"/>
                    <a:pt x="22364" y="7097"/>
                  </a:cubicBezTo>
                  <a:lnTo>
                    <a:pt x="25959" y="20699"/>
                  </a:lnTo>
                  <a:cubicBezTo>
                    <a:pt x="26841" y="24036"/>
                    <a:pt x="24851" y="27455"/>
                    <a:pt x="21515" y="28337"/>
                  </a:cubicBezTo>
                  <a:lnTo>
                    <a:pt x="3522" y="33090"/>
                  </a:lnTo>
                  <a:cubicBezTo>
                    <a:pt x="3001" y="33229"/>
                    <a:pt x="2466" y="33298"/>
                    <a:pt x="1932" y="33298"/>
                  </a:cubicBezTo>
                  <a:cubicBezTo>
                    <a:pt x="1279" y="33298"/>
                    <a:pt x="627" y="33195"/>
                    <a:pt x="0" y="32990"/>
                  </a:cubicBezTo>
                  <a:lnTo>
                    <a:pt x="0" y="32990"/>
                  </a:lnTo>
                  <a:cubicBezTo>
                    <a:pt x="1152" y="34704"/>
                    <a:pt x="3099" y="35757"/>
                    <a:pt x="5181" y="35757"/>
                  </a:cubicBezTo>
                  <a:cubicBezTo>
                    <a:pt x="5709" y="35757"/>
                    <a:pt x="6245" y="35690"/>
                    <a:pt x="6779" y="35548"/>
                  </a:cubicBezTo>
                  <a:lnTo>
                    <a:pt x="24770" y="30795"/>
                  </a:lnTo>
                  <a:cubicBezTo>
                    <a:pt x="28108" y="29912"/>
                    <a:pt x="30097" y="26494"/>
                    <a:pt x="29216" y="23157"/>
                  </a:cubicBezTo>
                  <a:lnTo>
                    <a:pt x="25621" y="9555"/>
                  </a:lnTo>
                  <a:cubicBezTo>
                    <a:pt x="24507" y="5341"/>
                    <a:pt x="21766" y="1993"/>
                    <a:pt x="18251" y="1"/>
                  </a:cubicBezTo>
                  <a:close/>
                </a:path>
              </a:pathLst>
            </a:custGeom>
            <a:solidFill>
              <a:srgbClr val="E69A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9"/>
            <p:cNvSpPr/>
            <p:nvPr/>
          </p:nvSpPr>
          <p:spPr>
            <a:xfrm>
              <a:off x="1798225" y="1523425"/>
              <a:ext cx="1088850" cy="871175"/>
            </a:xfrm>
            <a:custGeom>
              <a:rect b="b" l="l" r="r" t="t"/>
              <a:pathLst>
                <a:path extrusionOk="0" h="34847" w="43554">
                  <a:moveTo>
                    <a:pt x="24946" y="1"/>
                  </a:moveTo>
                  <a:cubicBezTo>
                    <a:pt x="23682" y="1"/>
                    <a:pt x="22132" y="183"/>
                    <a:pt x="20253" y="680"/>
                  </a:cubicBezTo>
                  <a:cubicBezTo>
                    <a:pt x="13543" y="2451"/>
                    <a:pt x="12452" y="5642"/>
                    <a:pt x="12359" y="5959"/>
                  </a:cubicBezTo>
                  <a:cubicBezTo>
                    <a:pt x="9883" y="5753"/>
                    <a:pt x="6556" y="5062"/>
                    <a:pt x="2674" y="3216"/>
                  </a:cubicBezTo>
                  <a:lnTo>
                    <a:pt x="0" y="8838"/>
                  </a:lnTo>
                  <a:cubicBezTo>
                    <a:pt x="5519" y="11461"/>
                    <a:pt x="10274" y="12169"/>
                    <a:pt x="13603" y="12233"/>
                  </a:cubicBezTo>
                  <a:cubicBezTo>
                    <a:pt x="14106" y="14628"/>
                    <a:pt x="14688" y="17248"/>
                    <a:pt x="15199" y="19188"/>
                  </a:cubicBezTo>
                  <a:cubicBezTo>
                    <a:pt x="15659" y="20928"/>
                    <a:pt x="16416" y="22434"/>
                    <a:pt x="17546" y="23539"/>
                  </a:cubicBezTo>
                  <a:cubicBezTo>
                    <a:pt x="16820" y="26286"/>
                    <a:pt x="15902" y="30620"/>
                    <a:pt x="15917" y="34847"/>
                  </a:cubicBezTo>
                  <a:lnTo>
                    <a:pt x="22909" y="34819"/>
                  </a:lnTo>
                  <a:cubicBezTo>
                    <a:pt x="22910" y="31641"/>
                    <a:pt x="23701" y="27953"/>
                    <a:pt x="24398" y="25421"/>
                  </a:cubicBezTo>
                  <a:cubicBezTo>
                    <a:pt x="25166" y="25325"/>
                    <a:pt x="25926" y="25178"/>
                    <a:pt x="26674" y="24979"/>
                  </a:cubicBezTo>
                  <a:cubicBezTo>
                    <a:pt x="27578" y="24739"/>
                    <a:pt x="28383" y="24457"/>
                    <a:pt x="29106" y="24141"/>
                  </a:cubicBezTo>
                  <a:cubicBezTo>
                    <a:pt x="30966" y="25997"/>
                    <a:pt x="33493" y="28828"/>
                    <a:pt x="35072" y="31604"/>
                  </a:cubicBezTo>
                  <a:lnTo>
                    <a:pt x="41166" y="28175"/>
                  </a:lnTo>
                  <a:cubicBezTo>
                    <a:pt x="39020" y="24366"/>
                    <a:pt x="35949" y="20951"/>
                    <a:pt x="33961" y="18945"/>
                  </a:cubicBezTo>
                  <a:cubicBezTo>
                    <a:pt x="34313" y="17498"/>
                    <a:pt x="34223" y="15914"/>
                    <a:pt x="33791" y="14276"/>
                  </a:cubicBezTo>
                  <a:cubicBezTo>
                    <a:pt x="33334" y="12546"/>
                    <a:pt x="32656" y="10319"/>
                    <a:pt x="31985" y="8203"/>
                  </a:cubicBezTo>
                  <a:lnTo>
                    <a:pt x="31985" y="8203"/>
                  </a:lnTo>
                  <a:cubicBezTo>
                    <a:pt x="33878" y="8640"/>
                    <a:pt x="36353" y="9819"/>
                    <a:pt x="39252" y="12590"/>
                  </a:cubicBezTo>
                  <a:lnTo>
                    <a:pt x="43554" y="8091"/>
                  </a:lnTo>
                  <a:cubicBezTo>
                    <a:pt x="38251" y="3019"/>
                    <a:pt x="33526" y="1768"/>
                    <a:pt x="30154" y="1768"/>
                  </a:cubicBezTo>
                  <a:cubicBezTo>
                    <a:pt x="30060" y="1768"/>
                    <a:pt x="29966" y="1769"/>
                    <a:pt x="29873" y="1771"/>
                  </a:cubicBezTo>
                  <a:cubicBezTo>
                    <a:pt x="29790" y="1526"/>
                    <a:pt x="29743" y="1390"/>
                    <a:pt x="29743" y="1390"/>
                  </a:cubicBezTo>
                  <a:cubicBezTo>
                    <a:pt x="29743" y="1390"/>
                    <a:pt x="28436" y="1"/>
                    <a:pt x="249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9"/>
            <p:cNvSpPr/>
            <p:nvPr/>
          </p:nvSpPr>
          <p:spPr>
            <a:xfrm>
              <a:off x="1782800" y="892850"/>
              <a:ext cx="977675" cy="762225"/>
            </a:xfrm>
            <a:custGeom>
              <a:rect b="b" l="l" r="r" t="t"/>
              <a:pathLst>
                <a:path extrusionOk="0" h="30489" w="39107">
                  <a:moveTo>
                    <a:pt x="19360" y="0"/>
                  </a:moveTo>
                  <a:cubicBezTo>
                    <a:pt x="16384" y="0"/>
                    <a:pt x="14203" y="674"/>
                    <a:pt x="14203" y="674"/>
                  </a:cubicBezTo>
                  <a:cubicBezTo>
                    <a:pt x="14203" y="674"/>
                    <a:pt x="0" y="3808"/>
                    <a:pt x="1681" y="17905"/>
                  </a:cubicBezTo>
                  <a:cubicBezTo>
                    <a:pt x="2893" y="28070"/>
                    <a:pt x="9925" y="30489"/>
                    <a:pt x="15867" y="30489"/>
                  </a:cubicBezTo>
                  <a:cubicBezTo>
                    <a:pt x="18167" y="30489"/>
                    <a:pt x="20303" y="30127"/>
                    <a:pt x="21876" y="29711"/>
                  </a:cubicBezTo>
                  <a:cubicBezTo>
                    <a:pt x="27513" y="28222"/>
                    <a:pt x="39107" y="22557"/>
                    <a:pt x="33603" y="9470"/>
                  </a:cubicBezTo>
                  <a:cubicBezTo>
                    <a:pt x="30279" y="1566"/>
                    <a:pt x="23896" y="0"/>
                    <a:pt x="19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9"/>
            <p:cNvSpPr/>
            <p:nvPr/>
          </p:nvSpPr>
          <p:spPr>
            <a:xfrm>
              <a:off x="1931275" y="956600"/>
              <a:ext cx="829200" cy="698475"/>
            </a:xfrm>
            <a:custGeom>
              <a:rect b="b" l="l" r="r" t="t"/>
              <a:pathLst>
                <a:path extrusionOk="0" h="27939" w="33168">
                  <a:moveTo>
                    <a:pt x="22274" y="1"/>
                  </a:moveTo>
                  <a:lnTo>
                    <a:pt x="22274" y="1"/>
                  </a:lnTo>
                  <a:cubicBezTo>
                    <a:pt x="23885" y="1404"/>
                    <a:pt x="25342" y="3329"/>
                    <a:pt x="26452" y="5970"/>
                  </a:cubicBezTo>
                  <a:cubicBezTo>
                    <a:pt x="31956" y="19059"/>
                    <a:pt x="20365" y="24722"/>
                    <a:pt x="14726" y="26211"/>
                  </a:cubicBezTo>
                  <a:cubicBezTo>
                    <a:pt x="13155" y="26627"/>
                    <a:pt x="11024" y="26988"/>
                    <a:pt x="8729" y="26988"/>
                  </a:cubicBezTo>
                  <a:cubicBezTo>
                    <a:pt x="5810" y="26988"/>
                    <a:pt x="2628" y="26404"/>
                    <a:pt x="0" y="24607"/>
                  </a:cubicBezTo>
                  <a:lnTo>
                    <a:pt x="0" y="24607"/>
                  </a:lnTo>
                  <a:cubicBezTo>
                    <a:pt x="2815" y="27155"/>
                    <a:pt x="6550" y="27938"/>
                    <a:pt x="9931" y="27938"/>
                  </a:cubicBezTo>
                  <a:cubicBezTo>
                    <a:pt x="12229" y="27938"/>
                    <a:pt x="14364" y="27577"/>
                    <a:pt x="15937" y="27161"/>
                  </a:cubicBezTo>
                  <a:cubicBezTo>
                    <a:pt x="21575" y="25672"/>
                    <a:pt x="33168" y="20007"/>
                    <a:pt x="27664" y="6920"/>
                  </a:cubicBezTo>
                  <a:cubicBezTo>
                    <a:pt x="26280" y="3630"/>
                    <a:pt x="24365" y="1438"/>
                    <a:pt x="22274" y="1"/>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
            <p:cNvSpPr/>
            <p:nvPr/>
          </p:nvSpPr>
          <p:spPr>
            <a:xfrm>
              <a:off x="2147650" y="1869425"/>
              <a:ext cx="536200" cy="200775"/>
            </a:xfrm>
            <a:custGeom>
              <a:rect b="b" l="l" r="r" t="t"/>
              <a:pathLst>
                <a:path extrusionOk="0" h="8031" w="21448">
                  <a:moveTo>
                    <a:pt x="19711" y="0"/>
                  </a:moveTo>
                  <a:cubicBezTo>
                    <a:pt x="19349" y="0"/>
                    <a:pt x="18986" y="125"/>
                    <a:pt x="18691" y="380"/>
                  </a:cubicBezTo>
                  <a:cubicBezTo>
                    <a:pt x="18665" y="401"/>
                    <a:pt x="16101" y="2578"/>
                    <a:pt x="10798" y="3980"/>
                  </a:cubicBezTo>
                  <a:cubicBezTo>
                    <a:pt x="7924" y="4740"/>
                    <a:pt x="5594" y="4916"/>
                    <a:pt x="4051" y="4916"/>
                  </a:cubicBezTo>
                  <a:cubicBezTo>
                    <a:pt x="2750" y="4916"/>
                    <a:pt x="2009" y="4790"/>
                    <a:pt x="1975" y="4784"/>
                  </a:cubicBezTo>
                  <a:cubicBezTo>
                    <a:pt x="1879" y="4766"/>
                    <a:pt x="1783" y="4757"/>
                    <a:pt x="1688" y="4757"/>
                  </a:cubicBezTo>
                  <a:cubicBezTo>
                    <a:pt x="953" y="4757"/>
                    <a:pt x="299" y="5280"/>
                    <a:pt x="159" y="6029"/>
                  </a:cubicBezTo>
                  <a:cubicBezTo>
                    <a:pt x="0" y="6874"/>
                    <a:pt x="557" y="7687"/>
                    <a:pt x="1402" y="7845"/>
                  </a:cubicBezTo>
                  <a:cubicBezTo>
                    <a:pt x="1482" y="7860"/>
                    <a:pt x="2428" y="8031"/>
                    <a:pt x="4056" y="8031"/>
                  </a:cubicBezTo>
                  <a:cubicBezTo>
                    <a:pt x="5834" y="8031"/>
                    <a:pt x="8427" y="7826"/>
                    <a:pt x="11593" y="6990"/>
                  </a:cubicBezTo>
                  <a:cubicBezTo>
                    <a:pt x="17671" y="5384"/>
                    <a:pt x="20620" y="2829"/>
                    <a:pt x="20743" y="2720"/>
                  </a:cubicBezTo>
                  <a:cubicBezTo>
                    <a:pt x="21385" y="2154"/>
                    <a:pt x="21448" y="1176"/>
                    <a:pt x="20883" y="532"/>
                  </a:cubicBezTo>
                  <a:cubicBezTo>
                    <a:pt x="20576" y="180"/>
                    <a:pt x="20145" y="0"/>
                    <a:pt x="197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9"/>
            <p:cNvSpPr/>
            <p:nvPr/>
          </p:nvSpPr>
          <p:spPr>
            <a:xfrm>
              <a:off x="2150625" y="1888325"/>
              <a:ext cx="532800" cy="181875"/>
            </a:xfrm>
            <a:custGeom>
              <a:rect b="b" l="l" r="r" t="t"/>
              <a:pathLst>
                <a:path extrusionOk="0" h="7275" w="21312">
                  <a:moveTo>
                    <a:pt x="20923" y="1"/>
                  </a:moveTo>
                  <a:lnTo>
                    <a:pt x="20923" y="1"/>
                  </a:lnTo>
                  <a:cubicBezTo>
                    <a:pt x="20918" y="435"/>
                    <a:pt x="20729" y="844"/>
                    <a:pt x="20404" y="1131"/>
                  </a:cubicBezTo>
                  <a:cubicBezTo>
                    <a:pt x="20280" y="1238"/>
                    <a:pt x="17331" y="3794"/>
                    <a:pt x="11253" y="5400"/>
                  </a:cubicBezTo>
                  <a:cubicBezTo>
                    <a:pt x="8087" y="6237"/>
                    <a:pt x="5495" y="6441"/>
                    <a:pt x="3716" y="6441"/>
                  </a:cubicBezTo>
                  <a:cubicBezTo>
                    <a:pt x="2088" y="6441"/>
                    <a:pt x="1142" y="6270"/>
                    <a:pt x="1063" y="6255"/>
                  </a:cubicBezTo>
                  <a:cubicBezTo>
                    <a:pt x="627" y="6172"/>
                    <a:pt x="247" y="5904"/>
                    <a:pt x="22" y="5522"/>
                  </a:cubicBezTo>
                  <a:lnTo>
                    <a:pt x="22" y="5522"/>
                  </a:lnTo>
                  <a:cubicBezTo>
                    <a:pt x="0" y="6282"/>
                    <a:pt x="536" y="6947"/>
                    <a:pt x="1283" y="7089"/>
                  </a:cubicBezTo>
                  <a:cubicBezTo>
                    <a:pt x="1363" y="7104"/>
                    <a:pt x="2309" y="7275"/>
                    <a:pt x="3937" y="7275"/>
                  </a:cubicBezTo>
                  <a:cubicBezTo>
                    <a:pt x="5715" y="7275"/>
                    <a:pt x="8308" y="7070"/>
                    <a:pt x="11474" y="6234"/>
                  </a:cubicBezTo>
                  <a:cubicBezTo>
                    <a:pt x="17552" y="4628"/>
                    <a:pt x="20501" y="2073"/>
                    <a:pt x="20624" y="1964"/>
                  </a:cubicBezTo>
                  <a:cubicBezTo>
                    <a:pt x="21186" y="1469"/>
                    <a:pt x="21312" y="642"/>
                    <a:pt x="20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9"/>
            <p:cNvSpPr/>
            <p:nvPr/>
          </p:nvSpPr>
          <p:spPr>
            <a:xfrm>
              <a:off x="2079750" y="1531625"/>
              <a:ext cx="492275" cy="175275"/>
            </a:xfrm>
            <a:custGeom>
              <a:rect b="b" l="l" r="r" t="t"/>
              <a:pathLst>
                <a:path extrusionOk="0" h="7011" w="19691">
                  <a:moveTo>
                    <a:pt x="18512" y="1"/>
                  </a:moveTo>
                  <a:cubicBezTo>
                    <a:pt x="18272" y="1"/>
                    <a:pt x="18030" y="84"/>
                    <a:pt x="17833" y="254"/>
                  </a:cubicBezTo>
                  <a:cubicBezTo>
                    <a:pt x="12954" y="4177"/>
                    <a:pt x="7733" y="4915"/>
                    <a:pt x="4496" y="4915"/>
                  </a:cubicBezTo>
                  <a:cubicBezTo>
                    <a:pt x="2586" y="4915"/>
                    <a:pt x="1367" y="4658"/>
                    <a:pt x="1320" y="4647"/>
                  </a:cubicBezTo>
                  <a:cubicBezTo>
                    <a:pt x="1258" y="4636"/>
                    <a:pt x="1197" y="4631"/>
                    <a:pt x="1136" y="4631"/>
                  </a:cubicBezTo>
                  <a:cubicBezTo>
                    <a:pt x="659" y="4631"/>
                    <a:pt x="233" y="4959"/>
                    <a:pt x="124" y="5439"/>
                  </a:cubicBezTo>
                  <a:cubicBezTo>
                    <a:pt x="1" y="5980"/>
                    <a:pt x="326" y="6522"/>
                    <a:pt x="860" y="6671"/>
                  </a:cubicBezTo>
                  <a:cubicBezTo>
                    <a:pt x="1007" y="6704"/>
                    <a:pt x="2419" y="7011"/>
                    <a:pt x="4581" y="7011"/>
                  </a:cubicBezTo>
                  <a:cubicBezTo>
                    <a:pt x="6212" y="7011"/>
                    <a:pt x="8271" y="6836"/>
                    <a:pt x="10535" y="6238"/>
                  </a:cubicBezTo>
                  <a:cubicBezTo>
                    <a:pt x="13233" y="5525"/>
                    <a:pt x="16225" y="4210"/>
                    <a:pt x="19134" y="1871"/>
                  </a:cubicBezTo>
                  <a:cubicBezTo>
                    <a:pt x="19605" y="1520"/>
                    <a:pt x="19691" y="847"/>
                    <a:pt x="19321" y="389"/>
                  </a:cubicBezTo>
                  <a:cubicBezTo>
                    <a:pt x="19116" y="133"/>
                    <a:pt x="18815" y="1"/>
                    <a:pt x="18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9"/>
            <p:cNvSpPr/>
            <p:nvPr/>
          </p:nvSpPr>
          <p:spPr>
            <a:xfrm>
              <a:off x="2080825" y="1532175"/>
              <a:ext cx="485850" cy="147900"/>
            </a:xfrm>
            <a:custGeom>
              <a:rect b="b" l="l" r="r" t="t"/>
              <a:pathLst>
                <a:path extrusionOk="0" h="5916" w="19434">
                  <a:moveTo>
                    <a:pt x="18436" y="0"/>
                  </a:moveTo>
                  <a:cubicBezTo>
                    <a:pt x="18212" y="0"/>
                    <a:pt x="17984" y="73"/>
                    <a:pt x="17789" y="231"/>
                  </a:cubicBezTo>
                  <a:cubicBezTo>
                    <a:pt x="12911" y="4154"/>
                    <a:pt x="7689" y="4891"/>
                    <a:pt x="4453" y="4891"/>
                  </a:cubicBezTo>
                  <a:cubicBezTo>
                    <a:pt x="2542" y="4891"/>
                    <a:pt x="1323" y="4634"/>
                    <a:pt x="1275" y="4624"/>
                  </a:cubicBezTo>
                  <a:cubicBezTo>
                    <a:pt x="1199" y="4606"/>
                    <a:pt x="1122" y="4598"/>
                    <a:pt x="1046" y="4598"/>
                  </a:cubicBezTo>
                  <a:cubicBezTo>
                    <a:pt x="573" y="4598"/>
                    <a:pt x="145" y="4924"/>
                    <a:pt x="35" y="5406"/>
                  </a:cubicBezTo>
                  <a:cubicBezTo>
                    <a:pt x="1" y="5557"/>
                    <a:pt x="2" y="5715"/>
                    <a:pt x="39" y="5867"/>
                  </a:cubicBezTo>
                  <a:cubicBezTo>
                    <a:pt x="231" y="5745"/>
                    <a:pt x="454" y="5681"/>
                    <a:pt x="678" y="5681"/>
                  </a:cubicBezTo>
                  <a:cubicBezTo>
                    <a:pt x="752" y="5681"/>
                    <a:pt x="826" y="5688"/>
                    <a:pt x="899" y="5702"/>
                  </a:cubicBezTo>
                  <a:cubicBezTo>
                    <a:pt x="946" y="5711"/>
                    <a:pt x="2074" y="5916"/>
                    <a:pt x="3877" y="5916"/>
                  </a:cubicBezTo>
                  <a:cubicBezTo>
                    <a:pt x="7296" y="5916"/>
                    <a:pt x="13143" y="5180"/>
                    <a:pt x="18654" y="981"/>
                  </a:cubicBezTo>
                  <a:cubicBezTo>
                    <a:pt x="18860" y="826"/>
                    <a:pt x="19110" y="742"/>
                    <a:pt x="19367" y="742"/>
                  </a:cubicBezTo>
                  <a:cubicBezTo>
                    <a:pt x="19389" y="742"/>
                    <a:pt x="19411" y="742"/>
                    <a:pt x="19433" y="744"/>
                  </a:cubicBezTo>
                  <a:cubicBezTo>
                    <a:pt x="19295" y="276"/>
                    <a:pt x="18873" y="0"/>
                    <a:pt x="184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9"/>
            <p:cNvSpPr/>
            <p:nvPr/>
          </p:nvSpPr>
          <p:spPr>
            <a:xfrm>
              <a:off x="2239775" y="1679425"/>
              <a:ext cx="244250" cy="175425"/>
            </a:xfrm>
            <a:custGeom>
              <a:rect b="b" l="l" r="r" t="t"/>
              <a:pathLst>
                <a:path extrusionOk="0" h="7017" w="9770">
                  <a:moveTo>
                    <a:pt x="7839" y="1"/>
                  </a:moveTo>
                  <a:cubicBezTo>
                    <a:pt x="7726" y="1"/>
                    <a:pt x="7610" y="21"/>
                    <a:pt x="7497" y="64"/>
                  </a:cubicBezTo>
                  <a:lnTo>
                    <a:pt x="5503" y="822"/>
                  </a:lnTo>
                  <a:cubicBezTo>
                    <a:pt x="4757" y="1105"/>
                    <a:pt x="3982" y="1312"/>
                    <a:pt x="3193" y="1436"/>
                  </a:cubicBezTo>
                  <a:lnTo>
                    <a:pt x="928" y="1794"/>
                  </a:lnTo>
                  <a:cubicBezTo>
                    <a:pt x="364" y="1884"/>
                    <a:pt x="0" y="2442"/>
                    <a:pt x="146" y="2994"/>
                  </a:cubicBezTo>
                  <a:lnTo>
                    <a:pt x="1019" y="6297"/>
                  </a:lnTo>
                  <a:cubicBezTo>
                    <a:pt x="1132" y="6726"/>
                    <a:pt x="1521" y="7016"/>
                    <a:pt x="1952" y="7016"/>
                  </a:cubicBezTo>
                  <a:cubicBezTo>
                    <a:pt x="2002" y="7016"/>
                    <a:pt x="2051" y="7012"/>
                    <a:pt x="2101" y="7005"/>
                  </a:cubicBezTo>
                  <a:lnTo>
                    <a:pt x="4485" y="6631"/>
                  </a:lnTo>
                  <a:cubicBezTo>
                    <a:pt x="5274" y="6506"/>
                    <a:pt x="6049" y="6301"/>
                    <a:pt x="6796" y="6019"/>
                  </a:cubicBezTo>
                  <a:lnTo>
                    <a:pt x="9052" y="5167"/>
                  </a:lnTo>
                  <a:cubicBezTo>
                    <a:pt x="9515" y="4992"/>
                    <a:pt x="9770" y="4495"/>
                    <a:pt x="9643" y="4017"/>
                  </a:cubicBezTo>
                  <a:lnTo>
                    <a:pt x="8773" y="720"/>
                  </a:lnTo>
                  <a:cubicBezTo>
                    <a:pt x="8656" y="283"/>
                    <a:pt x="8263" y="1"/>
                    <a:pt x="78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9"/>
            <p:cNvSpPr/>
            <p:nvPr/>
          </p:nvSpPr>
          <p:spPr>
            <a:xfrm>
              <a:off x="2265800" y="1744775"/>
              <a:ext cx="40675" cy="38425"/>
            </a:xfrm>
            <a:custGeom>
              <a:rect b="b" l="l" r="r" t="t"/>
              <a:pathLst>
                <a:path extrusionOk="0" h="1537" w="1627">
                  <a:moveTo>
                    <a:pt x="805" y="1"/>
                  </a:moveTo>
                  <a:cubicBezTo>
                    <a:pt x="740" y="1"/>
                    <a:pt x="674" y="9"/>
                    <a:pt x="608" y="27"/>
                  </a:cubicBezTo>
                  <a:cubicBezTo>
                    <a:pt x="307" y="105"/>
                    <a:pt x="84" y="357"/>
                    <a:pt x="42" y="665"/>
                  </a:cubicBezTo>
                  <a:cubicBezTo>
                    <a:pt x="1" y="973"/>
                    <a:pt x="148" y="1277"/>
                    <a:pt x="417" y="1433"/>
                  </a:cubicBezTo>
                  <a:cubicBezTo>
                    <a:pt x="537" y="1503"/>
                    <a:pt x="671" y="1537"/>
                    <a:pt x="803" y="1537"/>
                  </a:cubicBezTo>
                  <a:cubicBezTo>
                    <a:pt x="968" y="1537"/>
                    <a:pt x="1132" y="1484"/>
                    <a:pt x="1270" y="1380"/>
                  </a:cubicBezTo>
                  <a:cubicBezTo>
                    <a:pt x="1517" y="1191"/>
                    <a:pt x="1626" y="873"/>
                    <a:pt x="1547" y="572"/>
                  </a:cubicBezTo>
                  <a:cubicBezTo>
                    <a:pt x="1456" y="229"/>
                    <a:pt x="1145" y="1"/>
                    <a:pt x="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9"/>
            <p:cNvSpPr/>
            <p:nvPr/>
          </p:nvSpPr>
          <p:spPr>
            <a:xfrm>
              <a:off x="2279225" y="1795625"/>
              <a:ext cx="40675" cy="38425"/>
            </a:xfrm>
            <a:custGeom>
              <a:rect b="b" l="l" r="r" t="t"/>
              <a:pathLst>
                <a:path extrusionOk="0" h="1537" w="1627">
                  <a:moveTo>
                    <a:pt x="805" y="0"/>
                  </a:moveTo>
                  <a:cubicBezTo>
                    <a:pt x="740" y="0"/>
                    <a:pt x="674" y="9"/>
                    <a:pt x="608" y="26"/>
                  </a:cubicBezTo>
                  <a:cubicBezTo>
                    <a:pt x="307" y="105"/>
                    <a:pt x="84" y="357"/>
                    <a:pt x="42" y="665"/>
                  </a:cubicBezTo>
                  <a:cubicBezTo>
                    <a:pt x="1" y="973"/>
                    <a:pt x="150" y="1277"/>
                    <a:pt x="417" y="1433"/>
                  </a:cubicBezTo>
                  <a:cubicBezTo>
                    <a:pt x="538" y="1502"/>
                    <a:pt x="671" y="1537"/>
                    <a:pt x="804" y="1537"/>
                  </a:cubicBezTo>
                  <a:cubicBezTo>
                    <a:pt x="969" y="1537"/>
                    <a:pt x="1133" y="1484"/>
                    <a:pt x="1270" y="1380"/>
                  </a:cubicBezTo>
                  <a:cubicBezTo>
                    <a:pt x="1517" y="1191"/>
                    <a:pt x="1626" y="873"/>
                    <a:pt x="1547" y="572"/>
                  </a:cubicBezTo>
                  <a:cubicBezTo>
                    <a:pt x="1456" y="228"/>
                    <a:pt x="1145" y="0"/>
                    <a:pt x="8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9"/>
            <p:cNvSpPr/>
            <p:nvPr/>
          </p:nvSpPr>
          <p:spPr>
            <a:xfrm>
              <a:off x="2318575" y="1712875"/>
              <a:ext cx="130175" cy="54425"/>
            </a:xfrm>
            <a:custGeom>
              <a:rect b="b" l="l" r="r" t="t"/>
              <a:pathLst>
                <a:path extrusionOk="0" h="2177" w="5207">
                  <a:moveTo>
                    <a:pt x="4679" y="0"/>
                  </a:moveTo>
                  <a:cubicBezTo>
                    <a:pt x="4605" y="0"/>
                    <a:pt x="4529" y="18"/>
                    <a:pt x="4459" y="57"/>
                  </a:cubicBezTo>
                  <a:cubicBezTo>
                    <a:pt x="2582" y="1038"/>
                    <a:pt x="460" y="1257"/>
                    <a:pt x="439" y="1258"/>
                  </a:cubicBezTo>
                  <a:cubicBezTo>
                    <a:pt x="185" y="1283"/>
                    <a:pt x="1" y="1509"/>
                    <a:pt x="25" y="1761"/>
                  </a:cubicBezTo>
                  <a:cubicBezTo>
                    <a:pt x="48" y="1999"/>
                    <a:pt x="250" y="2177"/>
                    <a:pt x="483" y="2177"/>
                  </a:cubicBezTo>
                  <a:cubicBezTo>
                    <a:pt x="498" y="2177"/>
                    <a:pt x="513" y="2176"/>
                    <a:pt x="528" y="2175"/>
                  </a:cubicBezTo>
                  <a:cubicBezTo>
                    <a:pt x="582" y="2171"/>
                    <a:pt x="1357" y="2092"/>
                    <a:pt x="2397" y="1817"/>
                  </a:cubicBezTo>
                  <a:cubicBezTo>
                    <a:pt x="3144" y="1621"/>
                    <a:pt x="4031" y="1320"/>
                    <a:pt x="4886" y="872"/>
                  </a:cubicBezTo>
                  <a:cubicBezTo>
                    <a:pt x="5115" y="757"/>
                    <a:pt x="5207" y="476"/>
                    <a:pt x="5088" y="247"/>
                  </a:cubicBezTo>
                  <a:cubicBezTo>
                    <a:pt x="5005" y="90"/>
                    <a:pt x="4845" y="0"/>
                    <a:pt x="46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9"/>
            <p:cNvSpPr/>
            <p:nvPr/>
          </p:nvSpPr>
          <p:spPr>
            <a:xfrm>
              <a:off x="2331175" y="1760550"/>
              <a:ext cx="130075" cy="54425"/>
            </a:xfrm>
            <a:custGeom>
              <a:rect b="b" l="l" r="r" t="t"/>
              <a:pathLst>
                <a:path extrusionOk="0" h="2177" w="5203">
                  <a:moveTo>
                    <a:pt x="4675" y="0"/>
                  </a:moveTo>
                  <a:cubicBezTo>
                    <a:pt x="4602" y="0"/>
                    <a:pt x="4528" y="18"/>
                    <a:pt x="4459" y="54"/>
                  </a:cubicBezTo>
                  <a:cubicBezTo>
                    <a:pt x="2582" y="1037"/>
                    <a:pt x="459" y="1255"/>
                    <a:pt x="439" y="1257"/>
                  </a:cubicBezTo>
                  <a:cubicBezTo>
                    <a:pt x="186" y="1282"/>
                    <a:pt x="1" y="1507"/>
                    <a:pt x="25" y="1760"/>
                  </a:cubicBezTo>
                  <a:cubicBezTo>
                    <a:pt x="48" y="1999"/>
                    <a:pt x="250" y="2176"/>
                    <a:pt x="483" y="2176"/>
                  </a:cubicBezTo>
                  <a:cubicBezTo>
                    <a:pt x="498" y="2176"/>
                    <a:pt x="513" y="2176"/>
                    <a:pt x="528" y="2174"/>
                  </a:cubicBezTo>
                  <a:cubicBezTo>
                    <a:pt x="582" y="2168"/>
                    <a:pt x="1357" y="2091"/>
                    <a:pt x="2397" y="1816"/>
                  </a:cubicBezTo>
                  <a:cubicBezTo>
                    <a:pt x="3145" y="1618"/>
                    <a:pt x="4031" y="1319"/>
                    <a:pt x="4886" y="871"/>
                  </a:cubicBezTo>
                  <a:cubicBezTo>
                    <a:pt x="5114" y="755"/>
                    <a:pt x="5203" y="474"/>
                    <a:pt x="5084" y="248"/>
                  </a:cubicBezTo>
                  <a:cubicBezTo>
                    <a:pt x="5001" y="91"/>
                    <a:pt x="4840" y="0"/>
                    <a:pt x="46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9"/>
            <p:cNvSpPr/>
            <p:nvPr/>
          </p:nvSpPr>
          <p:spPr>
            <a:xfrm>
              <a:off x="2453350" y="1827075"/>
              <a:ext cx="85675" cy="87900"/>
            </a:xfrm>
            <a:custGeom>
              <a:rect b="b" l="l" r="r" t="t"/>
              <a:pathLst>
                <a:path extrusionOk="0" h="3516" w="3427">
                  <a:moveTo>
                    <a:pt x="1879" y="1"/>
                  </a:moveTo>
                  <a:cubicBezTo>
                    <a:pt x="1803" y="1"/>
                    <a:pt x="1725" y="15"/>
                    <a:pt x="1652" y="44"/>
                  </a:cubicBezTo>
                  <a:lnTo>
                    <a:pt x="582" y="471"/>
                  </a:lnTo>
                  <a:cubicBezTo>
                    <a:pt x="376" y="553"/>
                    <a:pt x="231" y="738"/>
                    <a:pt x="198" y="955"/>
                  </a:cubicBezTo>
                  <a:lnTo>
                    <a:pt x="33" y="2095"/>
                  </a:lnTo>
                  <a:cubicBezTo>
                    <a:pt x="1" y="2313"/>
                    <a:pt x="88" y="2532"/>
                    <a:pt x="261" y="2670"/>
                  </a:cubicBezTo>
                  <a:lnTo>
                    <a:pt x="1165" y="3383"/>
                  </a:lnTo>
                  <a:cubicBezTo>
                    <a:pt x="1276" y="3470"/>
                    <a:pt x="1411" y="3515"/>
                    <a:pt x="1548" y="3515"/>
                  </a:cubicBezTo>
                  <a:cubicBezTo>
                    <a:pt x="1625" y="3515"/>
                    <a:pt x="1703" y="3501"/>
                    <a:pt x="1777" y="3472"/>
                  </a:cubicBezTo>
                  <a:lnTo>
                    <a:pt x="2846" y="3046"/>
                  </a:lnTo>
                  <a:cubicBezTo>
                    <a:pt x="3051" y="2965"/>
                    <a:pt x="3197" y="2780"/>
                    <a:pt x="3230" y="2561"/>
                  </a:cubicBezTo>
                  <a:lnTo>
                    <a:pt x="3395" y="1422"/>
                  </a:lnTo>
                  <a:cubicBezTo>
                    <a:pt x="3426" y="1203"/>
                    <a:pt x="3340" y="984"/>
                    <a:pt x="3167" y="848"/>
                  </a:cubicBezTo>
                  <a:lnTo>
                    <a:pt x="2263" y="135"/>
                  </a:lnTo>
                  <a:cubicBezTo>
                    <a:pt x="2152" y="47"/>
                    <a:pt x="2017" y="1"/>
                    <a:pt x="18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9"/>
            <p:cNvSpPr/>
            <p:nvPr/>
          </p:nvSpPr>
          <p:spPr>
            <a:xfrm>
              <a:off x="2256325" y="1880400"/>
              <a:ext cx="89850" cy="84275"/>
            </a:xfrm>
            <a:custGeom>
              <a:rect b="b" l="l" r="r" t="t"/>
              <a:pathLst>
                <a:path extrusionOk="0" h="3371" w="3594">
                  <a:moveTo>
                    <a:pt x="2230" y="1"/>
                  </a:moveTo>
                  <a:cubicBezTo>
                    <a:pt x="2202" y="1"/>
                    <a:pt x="2174" y="3"/>
                    <a:pt x="2146" y="7"/>
                  </a:cubicBezTo>
                  <a:lnTo>
                    <a:pt x="1005" y="164"/>
                  </a:lnTo>
                  <a:cubicBezTo>
                    <a:pt x="786" y="194"/>
                    <a:pt x="600" y="339"/>
                    <a:pt x="517" y="544"/>
                  </a:cubicBezTo>
                  <a:lnTo>
                    <a:pt x="83" y="1611"/>
                  </a:lnTo>
                  <a:cubicBezTo>
                    <a:pt x="0" y="1816"/>
                    <a:pt x="33" y="2049"/>
                    <a:pt x="169" y="2224"/>
                  </a:cubicBezTo>
                  <a:lnTo>
                    <a:pt x="875" y="3132"/>
                  </a:lnTo>
                  <a:cubicBezTo>
                    <a:pt x="993" y="3283"/>
                    <a:pt x="1173" y="3370"/>
                    <a:pt x="1361" y="3370"/>
                  </a:cubicBezTo>
                  <a:cubicBezTo>
                    <a:pt x="1390" y="3370"/>
                    <a:pt x="1419" y="3368"/>
                    <a:pt x="1448" y="3364"/>
                  </a:cubicBezTo>
                  <a:lnTo>
                    <a:pt x="2590" y="3206"/>
                  </a:lnTo>
                  <a:cubicBezTo>
                    <a:pt x="2807" y="3176"/>
                    <a:pt x="2993" y="3032"/>
                    <a:pt x="3076" y="2827"/>
                  </a:cubicBezTo>
                  <a:lnTo>
                    <a:pt x="3510" y="1760"/>
                  </a:lnTo>
                  <a:cubicBezTo>
                    <a:pt x="3593" y="1556"/>
                    <a:pt x="3561" y="1323"/>
                    <a:pt x="3426" y="1148"/>
                  </a:cubicBezTo>
                  <a:lnTo>
                    <a:pt x="2718" y="239"/>
                  </a:lnTo>
                  <a:cubicBezTo>
                    <a:pt x="2600" y="88"/>
                    <a:pt x="2419" y="1"/>
                    <a:pt x="22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9"/>
            <p:cNvSpPr/>
            <p:nvPr/>
          </p:nvSpPr>
          <p:spPr>
            <a:xfrm>
              <a:off x="1877925" y="1031100"/>
              <a:ext cx="797450" cy="562650"/>
            </a:xfrm>
            <a:custGeom>
              <a:rect b="b" l="l" r="r" t="t"/>
              <a:pathLst>
                <a:path extrusionOk="0" h="22506" w="31898">
                  <a:moveTo>
                    <a:pt x="16724" y="1"/>
                  </a:moveTo>
                  <a:cubicBezTo>
                    <a:pt x="13969" y="1"/>
                    <a:pt x="11851" y="643"/>
                    <a:pt x="11851" y="643"/>
                  </a:cubicBezTo>
                  <a:cubicBezTo>
                    <a:pt x="11851" y="643"/>
                    <a:pt x="0" y="3322"/>
                    <a:pt x="1016" y="13633"/>
                  </a:cubicBezTo>
                  <a:cubicBezTo>
                    <a:pt x="1716" y="20744"/>
                    <a:pt x="7020" y="22506"/>
                    <a:pt x="11789" y="22506"/>
                  </a:cubicBezTo>
                  <a:cubicBezTo>
                    <a:pt x="13934" y="22506"/>
                    <a:pt x="15970" y="22149"/>
                    <a:pt x="17432" y="21763"/>
                  </a:cubicBezTo>
                  <a:cubicBezTo>
                    <a:pt x="22145" y="20519"/>
                    <a:pt x="31897" y="16049"/>
                    <a:pt x="27688" y="6585"/>
                  </a:cubicBezTo>
                  <a:cubicBezTo>
                    <a:pt x="25274" y="1159"/>
                    <a:pt x="20424" y="1"/>
                    <a:pt x="16724" y="1"/>
                  </a:cubicBezTo>
                  <a:close/>
                </a:path>
              </a:pathLst>
            </a:custGeom>
            <a:solidFill>
              <a:srgbClr val="1235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9"/>
            <p:cNvSpPr/>
            <p:nvPr/>
          </p:nvSpPr>
          <p:spPr>
            <a:xfrm>
              <a:off x="1972525" y="1032000"/>
              <a:ext cx="295100" cy="553700"/>
            </a:xfrm>
            <a:custGeom>
              <a:rect b="b" l="l" r="r" t="t"/>
              <a:pathLst>
                <a:path extrusionOk="0" h="22148" w="11804">
                  <a:moveTo>
                    <a:pt x="11803" y="1"/>
                  </a:moveTo>
                  <a:lnTo>
                    <a:pt x="11803" y="1"/>
                  </a:lnTo>
                  <a:cubicBezTo>
                    <a:pt x="9625" y="137"/>
                    <a:pt x="8067" y="607"/>
                    <a:pt x="8067" y="607"/>
                  </a:cubicBezTo>
                  <a:cubicBezTo>
                    <a:pt x="8067" y="607"/>
                    <a:pt x="7451" y="748"/>
                    <a:pt x="6515" y="1082"/>
                  </a:cubicBezTo>
                  <a:cubicBezTo>
                    <a:pt x="6143" y="5121"/>
                    <a:pt x="4795" y="12679"/>
                    <a:pt x="0" y="19833"/>
                  </a:cubicBezTo>
                  <a:cubicBezTo>
                    <a:pt x="1312" y="21067"/>
                    <a:pt x="2959" y="21780"/>
                    <a:pt x="4695" y="22147"/>
                  </a:cubicBezTo>
                  <a:cubicBezTo>
                    <a:pt x="10463" y="13249"/>
                    <a:pt x="11598" y="4018"/>
                    <a:pt x="118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9"/>
            <p:cNvSpPr/>
            <p:nvPr/>
          </p:nvSpPr>
          <p:spPr>
            <a:xfrm>
              <a:off x="2166075" y="1037475"/>
              <a:ext cx="265900" cy="556200"/>
            </a:xfrm>
            <a:custGeom>
              <a:rect b="b" l="l" r="r" t="t"/>
              <a:pathLst>
                <a:path extrusionOk="0" h="22248" w="10636">
                  <a:moveTo>
                    <a:pt x="8070" y="1"/>
                  </a:moveTo>
                  <a:cubicBezTo>
                    <a:pt x="7808" y="4060"/>
                    <a:pt x="6483" y="13679"/>
                    <a:pt x="1" y="22246"/>
                  </a:cubicBezTo>
                  <a:cubicBezTo>
                    <a:pt x="89" y="22247"/>
                    <a:pt x="176" y="22248"/>
                    <a:pt x="264" y="22248"/>
                  </a:cubicBezTo>
                  <a:cubicBezTo>
                    <a:pt x="1348" y="22248"/>
                    <a:pt x="2403" y="22159"/>
                    <a:pt x="3371" y="22020"/>
                  </a:cubicBezTo>
                  <a:cubicBezTo>
                    <a:pt x="8952" y="13769"/>
                    <a:pt x="10316" y="5110"/>
                    <a:pt x="10635" y="761"/>
                  </a:cubicBezTo>
                  <a:cubicBezTo>
                    <a:pt x="9790" y="403"/>
                    <a:pt x="8924" y="160"/>
                    <a:pt x="80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9"/>
            <p:cNvSpPr/>
            <p:nvPr/>
          </p:nvSpPr>
          <p:spPr>
            <a:xfrm>
              <a:off x="2468850" y="1808625"/>
              <a:ext cx="211325" cy="233825"/>
            </a:xfrm>
            <a:custGeom>
              <a:rect b="b" l="l" r="r" t="t"/>
              <a:pathLst>
                <a:path extrusionOk="0" h="9353" w="8453">
                  <a:moveTo>
                    <a:pt x="6374" y="0"/>
                  </a:moveTo>
                  <a:cubicBezTo>
                    <a:pt x="6342" y="0"/>
                    <a:pt x="6309" y="2"/>
                    <a:pt x="6277" y="6"/>
                  </a:cubicBezTo>
                  <a:cubicBezTo>
                    <a:pt x="5561" y="101"/>
                    <a:pt x="4916" y="487"/>
                    <a:pt x="4496" y="1076"/>
                  </a:cubicBezTo>
                  <a:cubicBezTo>
                    <a:pt x="4110" y="1623"/>
                    <a:pt x="3972" y="2281"/>
                    <a:pt x="4108" y="2931"/>
                  </a:cubicBezTo>
                  <a:cubicBezTo>
                    <a:pt x="4316" y="3922"/>
                    <a:pt x="5074" y="4476"/>
                    <a:pt x="5682" y="4923"/>
                  </a:cubicBezTo>
                  <a:cubicBezTo>
                    <a:pt x="5990" y="5149"/>
                    <a:pt x="6282" y="5363"/>
                    <a:pt x="6461" y="5595"/>
                  </a:cubicBezTo>
                  <a:cubicBezTo>
                    <a:pt x="6725" y="5933"/>
                    <a:pt x="6845" y="6400"/>
                    <a:pt x="6775" y="6812"/>
                  </a:cubicBezTo>
                  <a:cubicBezTo>
                    <a:pt x="6735" y="7040"/>
                    <a:pt x="6620" y="7356"/>
                    <a:pt x="6291" y="7570"/>
                  </a:cubicBezTo>
                  <a:cubicBezTo>
                    <a:pt x="6050" y="7726"/>
                    <a:pt x="5752" y="7795"/>
                    <a:pt x="5432" y="7795"/>
                  </a:cubicBezTo>
                  <a:cubicBezTo>
                    <a:pt x="4745" y="7795"/>
                    <a:pt x="3958" y="7479"/>
                    <a:pt x="3421" y="7046"/>
                  </a:cubicBezTo>
                  <a:cubicBezTo>
                    <a:pt x="2229" y="6082"/>
                    <a:pt x="1618" y="4340"/>
                    <a:pt x="1864" y="2606"/>
                  </a:cubicBezTo>
                  <a:cubicBezTo>
                    <a:pt x="1930" y="2177"/>
                    <a:pt x="1633" y="1778"/>
                    <a:pt x="1204" y="1716"/>
                  </a:cubicBezTo>
                  <a:cubicBezTo>
                    <a:pt x="1167" y="1711"/>
                    <a:pt x="1131" y="1709"/>
                    <a:pt x="1095" y="1709"/>
                  </a:cubicBezTo>
                  <a:cubicBezTo>
                    <a:pt x="710" y="1709"/>
                    <a:pt x="374" y="1994"/>
                    <a:pt x="323" y="2387"/>
                  </a:cubicBezTo>
                  <a:cubicBezTo>
                    <a:pt x="1" y="4652"/>
                    <a:pt x="834" y="6955"/>
                    <a:pt x="2444" y="8256"/>
                  </a:cubicBezTo>
                  <a:cubicBezTo>
                    <a:pt x="3244" y="8901"/>
                    <a:pt x="4354" y="9352"/>
                    <a:pt x="5425" y="9352"/>
                  </a:cubicBezTo>
                  <a:cubicBezTo>
                    <a:pt x="5722" y="9352"/>
                    <a:pt x="6016" y="9317"/>
                    <a:pt x="6300" y="9243"/>
                  </a:cubicBezTo>
                  <a:cubicBezTo>
                    <a:pt x="6597" y="9167"/>
                    <a:pt x="6881" y="9042"/>
                    <a:pt x="7140" y="8876"/>
                  </a:cubicBezTo>
                  <a:cubicBezTo>
                    <a:pt x="7766" y="8469"/>
                    <a:pt x="8182" y="7829"/>
                    <a:pt x="8310" y="7073"/>
                  </a:cubicBezTo>
                  <a:cubicBezTo>
                    <a:pt x="8452" y="6232"/>
                    <a:pt x="8222" y="5324"/>
                    <a:pt x="7693" y="4641"/>
                  </a:cubicBezTo>
                  <a:cubicBezTo>
                    <a:pt x="7379" y="4237"/>
                    <a:pt x="6984" y="3948"/>
                    <a:pt x="6602" y="3667"/>
                  </a:cubicBezTo>
                  <a:cubicBezTo>
                    <a:pt x="6052" y="3264"/>
                    <a:pt x="5712" y="2992"/>
                    <a:pt x="5632" y="2611"/>
                  </a:cubicBezTo>
                  <a:cubicBezTo>
                    <a:pt x="5585" y="2389"/>
                    <a:pt x="5635" y="2157"/>
                    <a:pt x="5768" y="1974"/>
                  </a:cubicBezTo>
                  <a:cubicBezTo>
                    <a:pt x="5930" y="1745"/>
                    <a:pt x="6196" y="1589"/>
                    <a:pt x="6484" y="1549"/>
                  </a:cubicBezTo>
                  <a:cubicBezTo>
                    <a:pt x="6907" y="1487"/>
                    <a:pt x="7202" y="1098"/>
                    <a:pt x="7145" y="675"/>
                  </a:cubicBezTo>
                  <a:cubicBezTo>
                    <a:pt x="7092" y="284"/>
                    <a:pt x="6759" y="0"/>
                    <a:pt x="63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9"/>
            <p:cNvSpPr/>
            <p:nvPr/>
          </p:nvSpPr>
          <p:spPr>
            <a:xfrm>
              <a:off x="2143025" y="1902950"/>
              <a:ext cx="218950" cy="233025"/>
            </a:xfrm>
            <a:custGeom>
              <a:rect b="b" l="l" r="r" t="t"/>
              <a:pathLst>
                <a:path extrusionOk="0" h="9321" w="8758">
                  <a:moveTo>
                    <a:pt x="6323" y="0"/>
                  </a:moveTo>
                  <a:cubicBezTo>
                    <a:pt x="6157" y="0"/>
                    <a:pt x="5990" y="53"/>
                    <a:pt x="5848" y="163"/>
                  </a:cubicBezTo>
                  <a:cubicBezTo>
                    <a:pt x="5506" y="427"/>
                    <a:pt x="5444" y="919"/>
                    <a:pt x="5712" y="1259"/>
                  </a:cubicBezTo>
                  <a:cubicBezTo>
                    <a:pt x="6784" y="2645"/>
                    <a:pt x="7113" y="4463"/>
                    <a:pt x="6550" y="5888"/>
                  </a:cubicBezTo>
                  <a:cubicBezTo>
                    <a:pt x="6188" y="6808"/>
                    <a:pt x="5266" y="7764"/>
                    <a:pt x="4383" y="7764"/>
                  </a:cubicBezTo>
                  <a:cubicBezTo>
                    <a:pt x="4360" y="7764"/>
                    <a:pt x="4337" y="7764"/>
                    <a:pt x="4314" y="7762"/>
                  </a:cubicBezTo>
                  <a:cubicBezTo>
                    <a:pt x="3923" y="7738"/>
                    <a:pt x="3667" y="7520"/>
                    <a:pt x="3521" y="7341"/>
                  </a:cubicBezTo>
                  <a:cubicBezTo>
                    <a:pt x="3256" y="7018"/>
                    <a:pt x="3130" y="6554"/>
                    <a:pt x="3192" y="6128"/>
                  </a:cubicBezTo>
                  <a:cubicBezTo>
                    <a:pt x="3233" y="5839"/>
                    <a:pt x="3381" y="5508"/>
                    <a:pt x="3538" y="5159"/>
                  </a:cubicBezTo>
                  <a:cubicBezTo>
                    <a:pt x="3846" y="4471"/>
                    <a:pt x="4230" y="3615"/>
                    <a:pt x="3922" y="2649"/>
                  </a:cubicBezTo>
                  <a:cubicBezTo>
                    <a:pt x="3721" y="2021"/>
                    <a:pt x="3267" y="1505"/>
                    <a:pt x="2669" y="1229"/>
                  </a:cubicBezTo>
                  <a:cubicBezTo>
                    <a:pt x="2326" y="1068"/>
                    <a:pt x="1952" y="987"/>
                    <a:pt x="1576" y="987"/>
                  </a:cubicBezTo>
                  <a:cubicBezTo>
                    <a:pt x="1243" y="987"/>
                    <a:pt x="908" y="1051"/>
                    <a:pt x="592" y="1179"/>
                  </a:cubicBezTo>
                  <a:cubicBezTo>
                    <a:pt x="192" y="1339"/>
                    <a:pt x="1" y="1792"/>
                    <a:pt x="161" y="2191"/>
                  </a:cubicBezTo>
                  <a:cubicBezTo>
                    <a:pt x="283" y="2494"/>
                    <a:pt x="579" y="2679"/>
                    <a:pt x="886" y="2679"/>
                  </a:cubicBezTo>
                  <a:cubicBezTo>
                    <a:pt x="982" y="2679"/>
                    <a:pt x="1080" y="2661"/>
                    <a:pt x="1174" y="2622"/>
                  </a:cubicBezTo>
                  <a:cubicBezTo>
                    <a:pt x="1303" y="2571"/>
                    <a:pt x="1441" y="2545"/>
                    <a:pt x="1578" y="2545"/>
                  </a:cubicBezTo>
                  <a:cubicBezTo>
                    <a:pt x="1727" y="2545"/>
                    <a:pt x="1875" y="2576"/>
                    <a:pt x="2007" y="2638"/>
                  </a:cubicBezTo>
                  <a:cubicBezTo>
                    <a:pt x="2213" y="2731"/>
                    <a:pt x="2371" y="2909"/>
                    <a:pt x="2440" y="3125"/>
                  </a:cubicBezTo>
                  <a:cubicBezTo>
                    <a:pt x="2558" y="3494"/>
                    <a:pt x="2397" y="3900"/>
                    <a:pt x="2117" y="4521"/>
                  </a:cubicBezTo>
                  <a:cubicBezTo>
                    <a:pt x="1924" y="4954"/>
                    <a:pt x="1723" y="5401"/>
                    <a:pt x="1650" y="5906"/>
                  </a:cubicBezTo>
                  <a:cubicBezTo>
                    <a:pt x="1527" y="6761"/>
                    <a:pt x="1776" y="7665"/>
                    <a:pt x="2315" y="8325"/>
                  </a:cubicBezTo>
                  <a:cubicBezTo>
                    <a:pt x="2801" y="8920"/>
                    <a:pt x="3478" y="9272"/>
                    <a:pt x="4223" y="9315"/>
                  </a:cubicBezTo>
                  <a:cubicBezTo>
                    <a:pt x="4279" y="9318"/>
                    <a:pt x="4335" y="9320"/>
                    <a:pt x="4391" y="9320"/>
                  </a:cubicBezTo>
                  <a:cubicBezTo>
                    <a:pt x="4643" y="9320"/>
                    <a:pt x="4893" y="9286"/>
                    <a:pt x="5136" y="9222"/>
                  </a:cubicBezTo>
                  <a:cubicBezTo>
                    <a:pt x="6441" y="8877"/>
                    <a:pt x="7520" y="7679"/>
                    <a:pt x="7999" y="6459"/>
                  </a:cubicBezTo>
                  <a:cubicBezTo>
                    <a:pt x="8757" y="4533"/>
                    <a:pt x="8343" y="2120"/>
                    <a:pt x="6944" y="308"/>
                  </a:cubicBezTo>
                  <a:cubicBezTo>
                    <a:pt x="6790" y="106"/>
                    <a:pt x="6558" y="0"/>
                    <a:pt x="63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9"/>
            <p:cNvSpPr/>
            <p:nvPr/>
          </p:nvSpPr>
          <p:spPr>
            <a:xfrm>
              <a:off x="2573825" y="1662575"/>
              <a:ext cx="226100" cy="175650"/>
            </a:xfrm>
            <a:custGeom>
              <a:rect b="b" l="l" r="r" t="t"/>
              <a:pathLst>
                <a:path extrusionOk="0" h="7026" w="9044">
                  <a:moveTo>
                    <a:pt x="1" y="0"/>
                  </a:moveTo>
                  <a:lnTo>
                    <a:pt x="961" y="2637"/>
                  </a:lnTo>
                  <a:cubicBezTo>
                    <a:pt x="2854" y="3075"/>
                    <a:pt x="5329" y="4253"/>
                    <a:pt x="8228" y="7025"/>
                  </a:cubicBezTo>
                  <a:lnTo>
                    <a:pt x="8945" y="6275"/>
                  </a:lnTo>
                  <a:lnTo>
                    <a:pt x="9044" y="4671"/>
                  </a:lnTo>
                  <a:cubicBezTo>
                    <a:pt x="9044" y="4671"/>
                    <a:pt x="4627" y="179"/>
                    <a:pt x="1"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9"/>
            <p:cNvSpPr/>
            <p:nvPr/>
          </p:nvSpPr>
          <p:spPr>
            <a:xfrm>
              <a:off x="2751300" y="1700475"/>
              <a:ext cx="163750" cy="163650"/>
            </a:xfrm>
            <a:custGeom>
              <a:rect b="b" l="l" r="r" t="t"/>
              <a:pathLst>
                <a:path extrusionOk="0" h="6546" w="6550">
                  <a:moveTo>
                    <a:pt x="5404" y="0"/>
                  </a:moveTo>
                  <a:cubicBezTo>
                    <a:pt x="5144" y="0"/>
                    <a:pt x="4883" y="98"/>
                    <a:pt x="4682" y="292"/>
                  </a:cubicBezTo>
                  <a:lnTo>
                    <a:pt x="378" y="4792"/>
                  </a:lnTo>
                  <a:cubicBezTo>
                    <a:pt x="59" y="5127"/>
                    <a:pt x="0" y="5635"/>
                    <a:pt x="236" y="6035"/>
                  </a:cubicBezTo>
                  <a:cubicBezTo>
                    <a:pt x="427" y="6357"/>
                    <a:pt x="770" y="6546"/>
                    <a:pt x="1132" y="6546"/>
                  </a:cubicBezTo>
                  <a:cubicBezTo>
                    <a:pt x="1219" y="6546"/>
                    <a:pt x="1307" y="6535"/>
                    <a:pt x="1395" y="6512"/>
                  </a:cubicBezTo>
                  <a:cubicBezTo>
                    <a:pt x="1580" y="6462"/>
                    <a:pt x="1747" y="6363"/>
                    <a:pt x="1879" y="6226"/>
                  </a:cubicBezTo>
                  <a:lnTo>
                    <a:pt x="6181" y="1726"/>
                  </a:lnTo>
                  <a:cubicBezTo>
                    <a:pt x="6550" y="1309"/>
                    <a:pt x="6524" y="673"/>
                    <a:pt x="6120" y="288"/>
                  </a:cubicBezTo>
                  <a:cubicBezTo>
                    <a:pt x="5920" y="96"/>
                    <a:pt x="5662" y="0"/>
                    <a:pt x="5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9"/>
            <p:cNvSpPr/>
            <p:nvPr/>
          </p:nvSpPr>
          <p:spPr>
            <a:xfrm>
              <a:off x="2861100" y="1905325"/>
              <a:ext cx="168325" cy="78950"/>
            </a:xfrm>
            <a:custGeom>
              <a:rect b="b" l="l" r="r" t="t"/>
              <a:pathLst>
                <a:path extrusionOk="0" h="3158" w="6733">
                  <a:moveTo>
                    <a:pt x="6732" y="1"/>
                  </a:moveTo>
                  <a:lnTo>
                    <a:pt x="6732" y="1"/>
                  </a:lnTo>
                  <a:cubicBezTo>
                    <a:pt x="5548" y="1463"/>
                    <a:pt x="4360" y="1936"/>
                    <a:pt x="3318" y="1936"/>
                  </a:cubicBezTo>
                  <a:cubicBezTo>
                    <a:pt x="1414" y="1936"/>
                    <a:pt x="1" y="356"/>
                    <a:pt x="1" y="356"/>
                  </a:cubicBezTo>
                  <a:lnTo>
                    <a:pt x="1" y="356"/>
                  </a:lnTo>
                  <a:cubicBezTo>
                    <a:pt x="1" y="356"/>
                    <a:pt x="691" y="1933"/>
                    <a:pt x="1612" y="2570"/>
                  </a:cubicBezTo>
                  <a:cubicBezTo>
                    <a:pt x="2200" y="2978"/>
                    <a:pt x="2816" y="3157"/>
                    <a:pt x="3409" y="3157"/>
                  </a:cubicBezTo>
                  <a:cubicBezTo>
                    <a:pt x="5063" y="3157"/>
                    <a:pt x="6538" y="1758"/>
                    <a:pt x="673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9"/>
            <p:cNvSpPr/>
            <p:nvPr/>
          </p:nvSpPr>
          <p:spPr>
            <a:xfrm>
              <a:off x="2623975" y="1575150"/>
              <a:ext cx="160250" cy="97150"/>
            </a:xfrm>
            <a:custGeom>
              <a:rect b="b" l="l" r="r" t="t"/>
              <a:pathLst>
                <a:path extrusionOk="0" h="3886" w="6410">
                  <a:moveTo>
                    <a:pt x="0" y="0"/>
                  </a:moveTo>
                  <a:cubicBezTo>
                    <a:pt x="29" y="924"/>
                    <a:pt x="294" y="2761"/>
                    <a:pt x="1896" y="3479"/>
                  </a:cubicBezTo>
                  <a:cubicBezTo>
                    <a:pt x="2513" y="3756"/>
                    <a:pt x="3146" y="3886"/>
                    <a:pt x="3748" y="3886"/>
                  </a:cubicBezTo>
                  <a:cubicBezTo>
                    <a:pt x="4827" y="3886"/>
                    <a:pt x="5805" y="3468"/>
                    <a:pt x="6409" y="2728"/>
                  </a:cubicBezTo>
                  <a:cubicBezTo>
                    <a:pt x="4068" y="1206"/>
                    <a:pt x="1905" y="38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9"/>
            <p:cNvSpPr/>
            <p:nvPr/>
          </p:nvSpPr>
          <p:spPr>
            <a:xfrm>
              <a:off x="1896875" y="1736050"/>
              <a:ext cx="174625" cy="88675"/>
            </a:xfrm>
            <a:custGeom>
              <a:rect b="b" l="l" r="r" t="t"/>
              <a:pathLst>
                <a:path extrusionOk="0" h="3547" w="6985">
                  <a:moveTo>
                    <a:pt x="3322" y="1"/>
                  </a:moveTo>
                  <a:cubicBezTo>
                    <a:pt x="1808" y="1"/>
                    <a:pt x="501" y="765"/>
                    <a:pt x="0" y="1947"/>
                  </a:cubicBezTo>
                  <a:cubicBezTo>
                    <a:pt x="2598" y="2839"/>
                    <a:pt x="4956" y="3317"/>
                    <a:pt x="6985" y="3547"/>
                  </a:cubicBezTo>
                  <a:cubicBezTo>
                    <a:pt x="6880" y="2869"/>
                    <a:pt x="6385" y="606"/>
                    <a:pt x="4417" y="132"/>
                  </a:cubicBezTo>
                  <a:cubicBezTo>
                    <a:pt x="4046" y="43"/>
                    <a:pt x="3678" y="1"/>
                    <a:pt x="3322" y="1"/>
                  </a:cubicBezTo>
                  <a:close/>
                </a:path>
              </a:pathLst>
            </a:custGeom>
            <a:solidFill>
              <a:srgbClr val="97CC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9"/>
            <p:cNvSpPr/>
            <p:nvPr/>
          </p:nvSpPr>
          <p:spPr>
            <a:xfrm>
              <a:off x="1798175" y="1691175"/>
              <a:ext cx="340150" cy="138050"/>
            </a:xfrm>
            <a:custGeom>
              <a:rect b="b" l="l" r="r" t="t"/>
              <a:pathLst>
                <a:path extrusionOk="0" h="5522" w="13606">
                  <a:moveTo>
                    <a:pt x="1012" y="1"/>
                  </a:moveTo>
                  <a:lnTo>
                    <a:pt x="1" y="2126"/>
                  </a:lnTo>
                  <a:cubicBezTo>
                    <a:pt x="5521" y="4751"/>
                    <a:pt x="10274" y="5458"/>
                    <a:pt x="13605" y="5522"/>
                  </a:cubicBezTo>
                  <a:lnTo>
                    <a:pt x="13605" y="5522"/>
                  </a:lnTo>
                  <a:cubicBezTo>
                    <a:pt x="13605" y="5521"/>
                    <a:pt x="13376" y="4730"/>
                    <a:pt x="13366" y="3037"/>
                  </a:cubicBezTo>
                  <a:cubicBezTo>
                    <a:pt x="13366" y="3037"/>
                    <a:pt x="6062" y="2388"/>
                    <a:pt x="1581" y="233"/>
                  </a:cubicBezTo>
                  <a:cubicBezTo>
                    <a:pt x="1396" y="145"/>
                    <a:pt x="1205" y="67"/>
                    <a:pt x="1012" y="1"/>
                  </a:cubicBezTo>
                  <a:close/>
                  <a:moveTo>
                    <a:pt x="13605" y="5522"/>
                  </a:moveTo>
                  <a:cubicBezTo>
                    <a:pt x="13605" y="5522"/>
                    <a:pt x="13605" y="5522"/>
                    <a:pt x="13605" y="5522"/>
                  </a:cubicBezTo>
                  <a:cubicBezTo>
                    <a:pt x="13605" y="5522"/>
                    <a:pt x="13605" y="5522"/>
                    <a:pt x="13605" y="5522"/>
                  </a:cubicBezTo>
                  <a:cubicBezTo>
                    <a:pt x="13605" y="5522"/>
                    <a:pt x="13605" y="5522"/>
                    <a:pt x="13605" y="5522"/>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9"/>
            <p:cNvSpPr/>
            <p:nvPr/>
          </p:nvSpPr>
          <p:spPr>
            <a:xfrm>
              <a:off x="1770475" y="1578925"/>
              <a:ext cx="123375" cy="191375"/>
            </a:xfrm>
            <a:custGeom>
              <a:rect b="b" l="l" r="r" t="t"/>
              <a:pathLst>
                <a:path extrusionOk="0" h="7655" w="4935">
                  <a:moveTo>
                    <a:pt x="3763" y="1"/>
                  </a:moveTo>
                  <a:cubicBezTo>
                    <a:pt x="3391" y="1"/>
                    <a:pt x="3032" y="201"/>
                    <a:pt x="2846" y="551"/>
                  </a:cubicBezTo>
                  <a:lnTo>
                    <a:pt x="172" y="6172"/>
                  </a:lnTo>
                  <a:cubicBezTo>
                    <a:pt x="0" y="6537"/>
                    <a:pt x="55" y="6969"/>
                    <a:pt x="313" y="7279"/>
                  </a:cubicBezTo>
                  <a:cubicBezTo>
                    <a:pt x="511" y="7520"/>
                    <a:pt x="806" y="7655"/>
                    <a:pt x="1110" y="7655"/>
                  </a:cubicBezTo>
                  <a:cubicBezTo>
                    <a:pt x="1198" y="7655"/>
                    <a:pt x="1286" y="7643"/>
                    <a:pt x="1374" y="7620"/>
                  </a:cubicBezTo>
                  <a:cubicBezTo>
                    <a:pt x="1669" y="7543"/>
                    <a:pt x="1915" y="7338"/>
                    <a:pt x="2046" y="7063"/>
                  </a:cubicBezTo>
                  <a:lnTo>
                    <a:pt x="4719" y="1442"/>
                  </a:lnTo>
                  <a:cubicBezTo>
                    <a:pt x="4934" y="929"/>
                    <a:pt x="4708" y="340"/>
                    <a:pt x="4208" y="101"/>
                  </a:cubicBezTo>
                  <a:cubicBezTo>
                    <a:pt x="4065" y="33"/>
                    <a:pt x="3913" y="1"/>
                    <a:pt x="3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9"/>
            <p:cNvSpPr/>
            <p:nvPr/>
          </p:nvSpPr>
          <p:spPr>
            <a:xfrm>
              <a:off x="2337100" y="2090300"/>
              <a:ext cx="316725" cy="215975"/>
            </a:xfrm>
            <a:custGeom>
              <a:rect b="b" l="l" r="r" t="t"/>
              <a:pathLst>
                <a:path extrusionOk="0" h="8639" w="12669">
                  <a:moveTo>
                    <a:pt x="7618" y="0"/>
                  </a:moveTo>
                  <a:cubicBezTo>
                    <a:pt x="7410" y="0"/>
                    <a:pt x="7134" y="199"/>
                    <a:pt x="6776" y="509"/>
                  </a:cubicBezTo>
                  <a:cubicBezTo>
                    <a:pt x="6305" y="918"/>
                    <a:pt x="4237" y="1715"/>
                    <a:pt x="3115" y="1715"/>
                  </a:cubicBezTo>
                  <a:cubicBezTo>
                    <a:pt x="2897" y="1715"/>
                    <a:pt x="2715" y="1685"/>
                    <a:pt x="2587" y="1616"/>
                  </a:cubicBezTo>
                  <a:cubicBezTo>
                    <a:pt x="2277" y="1450"/>
                    <a:pt x="2079" y="1392"/>
                    <a:pt x="1949" y="1392"/>
                  </a:cubicBezTo>
                  <a:cubicBezTo>
                    <a:pt x="1749" y="1392"/>
                    <a:pt x="1711" y="1530"/>
                    <a:pt x="1673" y="1623"/>
                  </a:cubicBezTo>
                  <a:cubicBezTo>
                    <a:pt x="1610" y="1778"/>
                    <a:pt x="0" y="8638"/>
                    <a:pt x="0" y="8638"/>
                  </a:cubicBezTo>
                  <a:lnTo>
                    <a:pt x="1621" y="8601"/>
                  </a:lnTo>
                  <a:cubicBezTo>
                    <a:pt x="1912" y="6467"/>
                    <a:pt x="2395" y="4369"/>
                    <a:pt x="2842" y="2746"/>
                  </a:cubicBezTo>
                  <a:cubicBezTo>
                    <a:pt x="3609" y="2650"/>
                    <a:pt x="4370" y="2503"/>
                    <a:pt x="5119" y="2304"/>
                  </a:cubicBezTo>
                  <a:cubicBezTo>
                    <a:pt x="6021" y="2064"/>
                    <a:pt x="6826" y="1782"/>
                    <a:pt x="7549" y="1464"/>
                  </a:cubicBezTo>
                  <a:cubicBezTo>
                    <a:pt x="8808" y="2722"/>
                    <a:pt x="10369" y="4429"/>
                    <a:pt x="11739" y="6259"/>
                  </a:cubicBezTo>
                  <a:cubicBezTo>
                    <a:pt x="12283" y="5629"/>
                    <a:pt x="12668" y="5075"/>
                    <a:pt x="12468" y="4963"/>
                  </a:cubicBezTo>
                  <a:cubicBezTo>
                    <a:pt x="11959" y="4683"/>
                    <a:pt x="8118" y="612"/>
                    <a:pt x="7909" y="211"/>
                  </a:cubicBezTo>
                  <a:cubicBezTo>
                    <a:pt x="7832" y="65"/>
                    <a:pt x="7736" y="0"/>
                    <a:pt x="7618" y="0"/>
                  </a:cubicBezTo>
                  <a:close/>
                </a:path>
              </a:pathLst>
            </a:custGeom>
            <a:solidFill>
              <a:srgbClr val="E5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9"/>
            <p:cNvSpPr/>
            <p:nvPr/>
          </p:nvSpPr>
          <p:spPr>
            <a:xfrm>
              <a:off x="1945125" y="2281400"/>
              <a:ext cx="434375" cy="272400"/>
            </a:xfrm>
            <a:custGeom>
              <a:rect b="b" l="l" r="r" t="t"/>
              <a:pathLst>
                <a:path extrusionOk="0" h="10896" w="17375">
                  <a:moveTo>
                    <a:pt x="10208" y="0"/>
                  </a:moveTo>
                  <a:cubicBezTo>
                    <a:pt x="10164" y="431"/>
                    <a:pt x="9972" y="3489"/>
                    <a:pt x="9972" y="3489"/>
                  </a:cubicBezTo>
                  <a:cubicBezTo>
                    <a:pt x="9972" y="3489"/>
                    <a:pt x="8099" y="2408"/>
                    <a:pt x="5901" y="2408"/>
                  </a:cubicBezTo>
                  <a:cubicBezTo>
                    <a:pt x="4991" y="2408"/>
                    <a:pt x="4026" y="2593"/>
                    <a:pt x="3114" y="3117"/>
                  </a:cubicBezTo>
                  <a:cubicBezTo>
                    <a:pt x="1" y="4904"/>
                    <a:pt x="662" y="9191"/>
                    <a:pt x="662" y="9191"/>
                  </a:cubicBezTo>
                  <a:lnTo>
                    <a:pt x="16858" y="10895"/>
                  </a:lnTo>
                  <a:lnTo>
                    <a:pt x="17375" y="472"/>
                  </a:lnTo>
                  <a:lnTo>
                    <a:pt x="1020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9"/>
            <p:cNvSpPr/>
            <p:nvPr/>
          </p:nvSpPr>
          <p:spPr>
            <a:xfrm>
              <a:off x="2617875" y="2111725"/>
              <a:ext cx="470975" cy="338600"/>
            </a:xfrm>
            <a:custGeom>
              <a:rect b="b" l="l" r="r" t="t"/>
              <a:pathLst>
                <a:path extrusionOk="0" h="13544" w="18839">
                  <a:moveTo>
                    <a:pt x="13681" y="0"/>
                  </a:moveTo>
                  <a:cubicBezTo>
                    <a:pt x="10109" y="0"/>
                    <a:pt x="7928" y="3705"/>
                    <a:pt x="7928" y="3705"/>
                  </a:cubicBezTo>
                  <a:cubicBezTo>
                    <a:pt x="7928" y="3705"/>
                    <a:pt x="6254" y="1140"/>
                    <a:pt x="6003" y="788"/>
                  </a:cubicBezTo>
                  <a:lnTo>
                    <a:pt x="1" y="4731"/>
                  </a:lnTo>
                  <a:lnTo>
                    <a:pt x="5589" y="13543"/>
                  </a:lnTo>
                  <a:lnTo>
                    <a:pt x="18839" y="4076"/>
                  </a:lnTo>
                  <a:cubicBezTo>
                    <a:pt x="18839" y="4076"/>
                    <a:pt x="17300" y="20"/>
                    <a:pt x="13710" y="0"/>
                  </a:cubicBezTo>
                  <a:cubicBezTo>
                    <a:pt x="13700" y="0"/>
                    <a:pt x="13691" y="0"/>
                    <a:pt x="136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9"/>
            <p:cNvSpPr/>
            <p:nvPr/>
          </p:nvSpPr>
          <p:spPr>
            <a:xfrm>
              <a:off x="2732500" y="2171325"/>
              <a:ext cx="356325" cy="279000"/>
            </a:xfrm>
            <a:custGeom>
              <a:rect b="b" l="l" r="r" t="t"/>
              <a:pathLst>
                <a:path extrusionOk="0" h="11160" w="14253">
                  <a:moveTo>
                    <a:pt x="13295" y="1"/>
                  </a:moveTo>
                  <a:lnTo>
                    <a:pt x="0" y="9578"/>
                  </a:lnTo>
                  <a:lnTo>
                    <a:pt x="1003" y="11159"/>
                  </a:lnTo>
                  <a:lnTo>
                    <a:pt x="14252" y="1692"/>
                  </a:lnTo>
                  <a:cubicBezTo>
                    <a:pt x="14252" y="1692"/>
                    <a:pt x="13948" y="892"/>
                    <a:pt x="13295" y="1"/>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9"/>
            <p:cNvSpPr/>
            <p:nvPr/>
          </p:nvSpPr>
          <p:spPr>
            <a:xfrm>
              <a:off x="1957525" y="2451500"/>
              <a:ext cx="411525" cy="102300"/>
            </a:xfrm>
            <a:custGeom>
              <a:rect b="b" l="l" r="r" t="t"/>
              <a:pathLst>
                <a:path extrusionOk="0" h="4092" w="16461">
                  <a:moveTo>
                    <a:pt x="229" y="1"/>
                  </a:moveTo>
                  <a:cubicBezTo>
                    <a:pt x="0" y="1304"/>
                    <a:pt x="166" y="2387"/>
                    <a:pt x="166" y="2387"/>
                  </a:cubicBezTo>
                  <a:lnTo>
                    <a:pt x="16362" y="4091"/>
                  </a:lnTo>
                  <a:lnTo>
                    <a:pt x="16461" y="2089"/>
                  </a:lnTo>
                  <a:lnTo>
                    <a:pt x="229"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9"/>
            <p:cNvSpPr/>
            <p:nvPr/>
          </p:nvSpPr>
          <p:spPr>
            <a:xfrm>
              <a:off x="2589100" y="2104850"/>
              <a:ext cx="209500" cy="151100"/>
            </a:xfrm>
            <a:custGeom>
              <a:rect b="b" l="l" r="r" t="t"/>
              <a:pathLst>
                <a:path extrusionOk="0" h="6044" w="8380">
                  <a:moveTo>
                    <a:pt x="7188" y="1"/>
                  </a:moveTo>
                  <a:cubicBezTo>
                    <a:pt x="6978" y="1"/>
                    <a:pt x="6766" y="64"/>
                    <a:pt x="6583" y="196"/>
                  </a:cubicBezTo>
                  <a:lnTo>
                    <a:pt x="582" y="4139"/>
                  </a:lnTo>
                  <a:cubicBezTo>
                    <a:pt x="158" y="4420"/>
                    <a:pt x="0" y="4964"/>
                    <a:pt x="206" y="5428"/>
                  </a:cubicBezTo>
                  <a:cubicBezTo>
                    <a:pt x="377" y="5809"/>
                    <a:pt x="754" y="6043"/>
                    <a:pt x="1155" y="6043"/>
                  </a:cubicBezTo>
                  <a:cubicBezTo>
                    <a:pt x="1242" y="6043"/>
                    <a:pt x="1330" y="6032"/>
                    <a:pt x="1417" y="6010"/>
                  </a:cubicBezTo>
                  <a:cubicBezTo>
                    <a:pt x="1524" y="5981"/>
                    <a:pt x="1627" y="5935"/>
                    <a:pt x="1720" y="5874"/>
                  </a:cubicBezTo>
                  <a:lnTo>
                    <a:pt x="7723" y="1929"/>
                  </a:lnTo>
                  <a:cubicBezTo>
                    <a:pt x="8228" y="1626"/>
                    <a:pt x="8380" y="963"/>
                    <a:pt x="8056" y="468"/>
                  </a:cubicBezTo>
                  <a:cubicBezTo>
                    <a:pt x="7857" y="165"/>
                    <a:pt x="7525" y="1"/>
                    <a:pt x="71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9"/>
            <p:cNvSpPr/>
            <p:nvPr/>
          </p:nvSpPr>
          <p:spPr>
            <a:xfrm>
              <a:off x="2589225" y="2131150"/>
              <a:ext cx="204700" cy="124825"/>
            </a:xfrm>
            <a:custGeom>
              <a:rect b="b" l="l" r="r" t="t"/>
              <a:pathLst>
                <a:path extrusionOk="0" h="4993" w="8188">
                  <a:moveTo>
                    <a:pt x="8183" y="1"/>
                  </a:moveTo>
                  <a:lnTo>
                    <a:pt x="8183" y="1"/>
                  </a:lnTo>
                  <a:cubicBezTo>
                    <a:pt x="8137" y="45"/>
                    <a:pt x="8086" y="87"/>
                    <a:pt x="8031" y="123"/>
                  </a:cubicBezTo>
                  <a:lnTo>
                    <a:pt x="2030" y="4067"/>
                  </a:lnTo>
                  <a:cubicBezTo>
                    <a:pt x="1858" y="4180"/>
                    <a:pt x="1659" y="4238"/>
                    <a:pt x="1460" y="4238"/>
                  </a:cubicBezTo>
                  <a:cubicBezTo>
                    <a:pt x="1293" y="4238"/>
                    <a:pt x="1125" y="4197"/>
                    <a:pt x="972" y="4116"/>
                  </a:cubicBezTo>
                  <a:cubicBezTo>
                    <a:pt x="637" y="3937"/>
                    <a:pt x="426" y="3589"/>
                    <a:pt x="425" y="3209"/>
                  </a:cubicBezTo>
                  <a:cubicBezTo>
                    <a:pt x="39" y="3581"/>
                    <a:pt x="1" y="4186"/>
                    <a:pt x="336" y="4604"/>
                  </a:cubicBezTo>
                  <a:cubicBezTo>
                    <a:pt x="540" y="4858"/>
                    <a:pt x="840" y="4992"/>
                    <a:pt x="1144" y="4992"/>
                  </a:cubicBezTo>
                  <a:cubicBezTo>
                    <a:pt x="1341" y="4992"/>
                    <a:pt x="1540" y="4936"/>
                    <a:pt x="1715" y="4820"/>
                  </a:cubicBezTo>
                  <a:lnTo>
                    <a:pt x="7718" y="877"/>
                  </a:lnTo>
                  <a:cubicBezTo>
                    <a:pt x="8013" y="684"/>
                    <a:pt x="8187" y="353"/>
                    <a:pt x="8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9"/>
            <p:cNvSpPr/>
            <p:nvPr/>
          </p:nvSpPr>
          <p:spPr>
            <a:xfrm>
              <a:off x="2172500" y="2255400"/>
              <a:ext cx="233975" cy="63750"/>
            </a:xfrm>
            <a:custGeom>
              <a:rect b="b" l="l" r="r" t="t"/>
              <a:pathLst>
                <a:path extrusionOk="0" h="2550" w="9359">
                  <a:moveTo>
                    <a:pt x="1072" y="1"/>
                  </a:moveTo>
                  <a:cubicBezTo>
                    <a:pt x="533" y="1"/>
                    <a:pt x="75" y="420"/>
                    <a:pt x="39" y="970"/>
                  </a:cubicBezTo>
                  <a:cubicBezTo>
                    <a:pt x="0" y="1557"/>
                    <a:pt x="457" y="2060"/>
                    <a:pt x="1046" y="2076"/>
                  </a:cubicBezTo>
                  <a:lnTo>
                    <a:pt x="8211" y="2547"/>
                  </a:lnTo>
                  <a:cubicBezTo>
                    <a:pt x="8235" y="2549"/>
                    <a:pt x="8260" y="2550"/>
                    <a:pt x="8284" y="2550"/>
                  </a:cubicBezTo>
                  <a:cubicBezTo>
                    <a:pt x="8372" y="2550"/>
                    <a:pt x="8460" y="2538"/>
                    <a:pt x="8545" y="2516"/>
                  </a:cubicBezTo>
                  <a:lnTo>
                    <a:pt x="8543" y="2516"/>
                  </a:lnTo>
                  <a:cubicBezTo>
                    <a:pt x="9035" y="2384"/>
                    <a:pt x="9358" y="1918"/>
                    <a:pt x="9310" y="1413"/>
                  </a:cubicBezTo>
                  <a:cubicBezTo>
                    <a:pt x="9260" y="907"/>
                    <a:pt x="8853" y="512"/>
                    <a:pt x="8347" y="478"/>
                  </a:cubicBezTo>
                  <a:lnTo>
                    <a:pt x="1182" y="6"/>
                  </a:lnTo>
                  <a:cubicBezTo>
                    <a:pt x="1145" y="2"/>
                    <a:pt x="1108"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9"/>
            <p:cNvSpPr/>
            <p:nvPr/>
          </p:nvSpPr>
          <p:spPr>
            <a:xfrm>
              <a:off x="2177550" y="2269725"/>
              <a:ext cx="230175" cy="49450"/>
            </a:xfrm>
            <a:custGeom>
              <a:rect b="b" l="l" r="r" t="t"/>
              <a:pathLst>
                <a:path extrusionOk="0" h="1978" w="9207">
                  <a:moveTo>
                    <a:pt x="8515" y="0"/>
                  </a:moveTo>
                  <a:lnTo>
                    <a:pt x="8515" y="0"/>
                  </a:lnTo>
                  <a:cubicBezTo>
                    <a:pt x="8695" y="333"/>
                    <a:pt x="8681" y="735"/>
                    <a:pt x="8476" y="1053"/>
                  </a:cubicBezTo>
                  <a:cubicBezTo>
                    <a:pt x="8285" y="1351"/>
                    <a:pt x="7958" y="1530"/>
                    <a:pt x="7607" y="1530"/>
                  </a:cubicBezTo>
                  <a:cubicBezTo>
                    <a:pt x="7584" y="1530"/>
                    <a:pt x="7560" y="1529"/>
                    <a:pt x="7537" y="1527"/>
                  </a:cubicBezTo>
                  <a:lnTo>
                    <a:pt x="370" y="1056"/>
                  </a:lnTo>
                  <a:cubicBezTo>
                    <a:pt x="242" y="1047"/>
                    <a:pt x="116" y="1014"/>
                    <a:pt x="0" y="960"/>
                  </a:cubicBezTo>
                  <a:lnTo>
                    <a:pt x="0" y="960"/>
                  </a:lnTo>
                  <a:cubicBezTo>
                    <a:pt x="169" y="1274"/>
                    <a:pt x="487" y="1480"/>
                    <a:pt x="844" y="1503"/>
                  </a:cubicBezTo>
                  <a:lnTo>
                    <a:pt x="8009" y="1975"/>
                  </a:lnTo>
                  <a:cubicBezTo>
                    <a:pt x="8032" y="1977"/>
                    <a:pt x="8055" y="1978"/>
                    <a:pt x="8078" y="1978"/>
                  </a:cubicBezTo>
                  <a:cubicBezTo>
                    <a:pt x="8549" y="1978"/>
                    <a:pt x="8964" y="1659"/>
                    <a:pt x="9082" y="1198"/>
                  </a:cubicBezTo>
                  <a:cubicBezTo>
                    <a:pt x="9206" y="714"/>
                    <a:pt x="8967" y="211"/>
                    <a:pt x="85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9"/>
            <p:cNvSpPr/>
            <p:nvPr/>
          </p:nvSpPr>
          <p:spPr>
            <a:xfrm>
              <a:off x="2677925" y="2299475"/>
              <a:ext cx="180300" cy="86650"/>
            </a:xfrm>
            <a:custGeom>
              <a:rect b="b" l="l" r="r" t="t"/>
              <a:pathLst>
                <a:path extrusionOk="0" h="3466" w="7212">
                  <a:moveTo>
                    <a:pt x="2596" y="0"/>
                  </a:moveTo>
                  <a:cubicBezTo>
                    <a:pt x="2170" y="0"/>
                    <a:pt x="1742" y="101"/>
                    <a:pt x="1350" y="307"/>
                  </a:cubicBezTo>
                  <a:lnTo>
                    <a:pt x="0" y="1009"/>
                  </a:lnTo>
                  <a:lnTo>
                    <a:pt x="278" y="1449"/>
                  </a:lnTo>
                  <a:lnTo>
                    <a:pt x="1589" y="767"/>
                  </a:lnTo>
                  <a:cubicBezTo>
                    <a:pt x="1906" y="601"/>
                    <a:pt x="2252" y="520"/>
                    <a:pt x="2596" y="520"/>
                  </a:cubicBezTo>
                  <a:cubicBezTo>
                    <a:pt x="3096" y="520"/>
                    <a:pt x="3591" y="691"/>
                    <a:pt x="3991" y="1025"/>
                  </a:cubicBezTo>
                  <a:lnTo>
                    <a:pt x="5679" y="2431"/>
                  </a:lnTo>
                  <a:lnTo>
                    <a:pt x="6782" y="3465"/>
                  </a:lnTo>
                  <a:lnTo>
                    <a:pt x="7212" y="3157"/>
                  </a:lnTo>
                  <a:lnTo>
                    <a:pt x="6023" y="2042"/>
                  </a:lnTo>
                  <a:lnTo>
                    <a:pt x="4323" y="627"/>
                  </a:lnTo>
                  <a:cubicBezTo>
                    <a:pt x="3828" y="213"/>
                    <a:pt x="3214" y="0"/>
                    <a:pt x="2596" y="0"/>
                  </a:cubicBez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9"/>
            <p:cNvSpPr/>
            <p:nvPr/>
          </p:nvSpPr>
          <p:spPr>
            <a:xfrm>
              <a:off x="2248975" y="2403625"/>
              <a:ext cx="125050" cy="139175"/>
            </a:xfrm>
            <a:custGeom>
              <a:rect b="b" l="l" r="r" t="t"/>
              <a:pathLst>
                <a:path extrusionOk="0" h="5567" w="5002">
                  <a:moveTo>
                    <a:pt x="5002" y="1"/>
                  </a:moveTo>
                  <a:lnTo>
                    <a:pt x="3717" y="48"/>
                  </a:lnTo>
                  <a:cubicBezTo>
                    <a:pt x="2629" y="87"/>
                    <a:pt x="1670" y="776"/>
                    <a:pt x="1289" y="1796"/>
                  </a:cubicBezTo>
                  <a:lnTo>
                    <a:pt x="505" y="3881"/>
                  </a:lnTo>
                  <a:lnTo>
                    <a:pt x="0" y="5511"/>
                  </a:lnTo>
                  <a:lnTo>
                    <a:pt x="526" y="5567"/>
                  </a:lnTo>
                  <a:lnTo>
                    <a:pt x="996" y="4048"/>
                  </a:lnTo>
                  <a:lnTo>
                    <a:pt x="1775" y="1977"/>
                  </a:lnTo>
                  <a:cubicBezTo>
                    <a:pt x="2083" y="1154"/>
                    <a:pt x="2856" y="597"/>
                    <a:pt x="3736" y="567"/>
                  </a:cubicBezTo>
                  <a:lnTo>
                    <a:pt x="4976" y="521"/>
                  </a:lnTo>
                  <a:lnTo>
                    <a:pt x="5002" y="1"/>
                  </a:lnTo>
                  <a:close/>
                </a:path>
              </a:pathLst>
            </a:custGeom>
            <a:solidFill>
              <a:srgbClr val="0538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80" name="Google Shape;580;p9"/>
          <p:cNvPicPr preferRelativeResize="0"/>
          <p:nvPr/>
        </p:nvPicPr>
        <p:blipFill rotWithShape="1">
          <a:blip r:embed="rId3">
            <a:alphaModFix/>
          </a:blip>
          <a:srcRect b="0" l="0" r="0" t="0"/>
          <a:stretch/>
        </p:blipFill>
        <p:spPr>
          <a:xfrm>
            <a:off x="200033" y="2802066"/>
            <a:ext cx="3361905" cy="552381"/>
          </a:xfrm>
          <a:prstGeom prst="rect">
            <a:avLst/>
          </a:prstGeom>
          <a:noFill/>
          <a:ln>
            <a:noFill/>
          </a:ln>
        </p:spPr>
      </p:pic>
      <p:pic>
        <p:nvPicPr>
          <p:cNvPr id="581" name="Google Shape;581;p9"/>
          <p:cNvPicPr preferRelativeResize="0"/>
          <p:nvPr/>
        </p:nvPicPr>
        <p:blipFill rotWithShape="1">
          <a:blip r:embed="rId4">
            <a:alphaModFix/>
          </a:blip>
          <a:srcRect b="0" l="0" r="0" t="0"/>
          <a:stretch/>
        </p:blipFill>
        <p:spPr>
          <a:xfrm>
            <a:off x="3991054" y="2327393"/>
            <a:ext cx="2342857" cy="140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r System Lesson by Slidesgo">
  <a:themeElements>
    <a:clrScheme name="Simple Light">
      <a:dk1>
        <a:srgbClr val="000000"/>
      </a:dk1>
      <a:lt1>
        <a:srgbClr val="FFFFFF"/>
      </a:lt1>
      <a:dk2>
        <a:srgbClr val="595959"/>
      </a:dk2>
      <a:lt2>
        <a:srgbClr val="EEEEEE"/>
      </a:lt2>
      <a:accent1>
        <a:srgbClr val="FFAB40"/>
      </a:accent1>
      <a:accent2>
        <a:srgbClr val="67E6E6"/>
      </a:accent2>
      <a:accent3>
        <a:srgbClr val="ACE146"/>
      </a:accent3>
      <a:accent4>
        <a:srgbClr val="FFD966"/>
      </a:accent4>
      <a:accent5>
        <a:srgbClr val="123555"/>
      </a:accent5>
      <a:accent6>
        <a:srgbClr val="E8C66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