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8"/>
  </p:notesMasterIdLst>
  <p:sldIdLst>
    <p:sldId id="267" r:id="rId2"/>
    <p:sldId id="286" r:id="rId3"/>
    <p:sldId id="288" r:id="rId4"/>
    <p:sldId id="268" r:id="rId5"/>
    <p:sldId id="270"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5"/>
    <p:restoredTop sz="94655"/>
  </p:normalViewPr>
  <p:slideViewPr>
    <p:cSldViewPr snapToGrid="0" snapToObjects="1">
      <p:cViewPr varScale="1">
        <p:scale>
          <a:sx n="117" d="100"/>
          <a:sy n="117" d="100"/>
        </p:scale>
        <p:origin x="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0C25B-87F3-2342-915A-88689727AC81}" type="datetimeFigureOut">
              <a:rPr lang="en-US" smtClean="0"/>
              <a:t>1/24/25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6E850-C65D-F542-AB8B-6A9855F4C14A}" type="slidenum">
              <a:rPr lang="en-US" smtClean="0"/>
              <a:t>‹#›</a:t>
            </a:fld>
            <a:endParaRPr lang="en-US"/>
          </a:p>
        </p:txBody>
      </p:sp>
    </p:spTree>
    <p:extLst>
      <p:ext uri="{BB962C8B-B14F-4D97-AF65-F5344CB8AC3E}">
        <p14:creationId xmlns:p14="http://schemas.microsoft.com/office/powerpoint/2010/main" val="128237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A2EAA5-AD3F-1845-9522-E784CBB427B7}" type="datetimeFigureOut">
              <a:rPr lang="en-CN" smtClean="0"/>
              <a:t>1/24/25</a:t>
            </a:fld>
            <a:endParaRPr lang="en-CN"/>
          </a:p>
        </p:txBody>
      </p:sp>
      <p:sp>
        <p:nvSpPr>
          <p:cNvPr id="5" name="Footer Placeholder 4"/>
          <p:cNvSpPr>
            <a:spLocks noGrp="1"/>
          </p:cNvSpPr>
          <p:nvPr>
            <p:ph type="ftr" sz="quarter" idx="11"/>
          </p:nvPr>
        </p:nvSpPr>
        <p:spPr>
          <a:xfrm>
            <a:off x="2493105" y="329307"/>
            <a:ext cx="4897310" cy="309201"/>
          </a:xfrm>
          <a:prstGeom prst="rect">
            <a:avLst/>
          </a:prstGeom>
        </p:spPr>
        <p:txBody>
          <a:bodyPr/>
          <a:lstStyle/>
          <a:p>
            <a:endParaRPr lang="en-CN"/>
          </a:p>
        </p:txBody>
      </p:sp>
      <p:sp>
        <p:nvSpPr>
          <p:cNvPr id="6" name="Slide Number Placeholder 5"/>
          <p:cNvSpPr>
            <a:spLocks noGrp="1"/>
          </p:cNvSpPr>
          <p:nvPr>
            <p:ph type="sldNum" sz="quarter" idx="12"/>
          </p:nvPr>
        </p:nvSpPr>
        <p:spPr>
          <a:xfrm>
            <a:off x="1437664" y="798973"/>
            <a:ext cx="811019" cy="503578"/>
          </a:xfrm>
        </p:spPr>
        <p:txBody>
          <a:bodyPr/>
          <a:lstStyle/>
          <a:p>
            <a:fld id="{F4B2B3F9-90E1-2E4E-A22A-E7CB6AC2ACA4}" type="slidenum">
              <a:rPr lang="en-CN" smtClean="0"/>
              <a:t>‹#›</a:t>
            </a:fld>
            <a:endParaRPr lang="en-C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66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2EAA5-AD3F-1845-9522-E784CBB427B7}" type="datetimeFigureOut">
              <a:rPr lang="en-CN" smtClean="0"/>
              <a:t>1/24/25</a:t>
            </a:fld>
            <a:endParaRPr lang="en-CN"/>
          </a:p>
        </p:txBody>
      </p:sp>
      <p:sp>
        <p:nvSpPr>
          <p:cNvPr id="5" name="Footer Placeholder 4"/>
          <p:cNvSpPr>
            <a:spLocks noGrp="1"/>
          </p:cNvSpPr>
          <p:nvPr>
            <p:ph type="ftr" sz="quarter" idx="11"/>
          </p:nvPr>
        </p:nvSpPr>
        <p:spPr>
          <a:xfrm>
            <a:off x="1534695" y="329307"/>
            <a:ext cx="5855719" cy="309201"/>
          </a:xfrm>
          <a:prstGeom prst="rect">
            <a:avLst/>
          </a:prstGeom>
        </p:spPr>
        <p:txBody>
          <a:bodyPr/>
          <a:lstStyle/>
          <a:p>
            <a:endParaRPr lang="en-CN"/>
          </a:p>
        </p:txBody>
      </p:sp>
      <p:sp>
        <p:nvSpPr>
          <p:cNvPr id="6" name="Slide Number Placeholder 5"/>
          <p:cNvSpPr>
            <a:spLocks noGrp="1"/>
          </p:cNvSpPr>
          <p:nvPr>
            <p:ph type="sldNum" sz="quarter" idx="12"/>
          </p:nvPr>
        </p:nvSpPr>
        <p:spPr/>
        <p:txBody>
          <a:bodyPr/>
          <a:lstStyle/>
          <a:p>
            <a:fld id="{F4B2B3F9-90E1-2E4E-A22A-E7CB6AC2ACA4}" type="slidenum">
              <a:rPr lang="en-CN" smtClean="0"/>
              <a:t>‹#›</a:t>
            </a:fld>
            <a:endParaRPr lang="en-C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18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2EAA5-AD3F-1845-9522-E784CBB427B7}" type="datetimeFigureOut">
              <a:rPr lang="en-CN" smtClean="0"/>
              <a:t>1/24/25</a:t>
            </a:fld>
            <a:endParaRPr lang="en-CN"/>
          </a:p>
        </p:txBody>
      </p:sp>
      <p:sp>
        <p:nvSpPr>
          <p:cNvPr id="5" name="Footer Placeholder 4"/>
          <p:cNvSpPr>
            <a:spLocks noGrp="1"/>
          </p:cNvSpPr>
          <p:nvPr>
            <p:ph type="ftr" sz="quarter" idx="11"/>
          </p:nvPr>
        </p:nvSpPr>
        <p:spPr>
          <a:xfrm>
            <a:off x="1534695" y="329307"/>
            <a:ext cx="5855719" cy="309201"/>
          </a:xfrm>
          <a:prstGeom prst="rect">
            <a:avLst/>
          </a:prstGeom>
        </p:spPr>
        <p:txBody>
          <a:bodyPr/>
          <a:lstStyle/>
          <a:p>
            <a:endParaRPr lang="en-CN"/>
          </a:p>
        </p:txBody>
      </p:sp>
      <p:sp>
        <p:nvSpPr>
          <p:cNvPr id="6" name="Slide Number Placeholder 5"/>
          <p:cNvSpPr>
            <a:spLocks noGrp="1"/>
          </p:cNvSpPr>
          <p:nvPr>
            <p:ph type="sldNum" sz="quarter" idx="12"/>
          </p:nvPr>
        </p:nvSpPr>
        <p:spPr/>
        <p:txBody>
          <a:bodyPr/>
          <a:lstStyle/>
          <a:p>
            <a:fld id="{F4B2B3F9-90E1-2E4E-A22A-E7CB6AC2ACA4}" type="slidenum">
              <a:rPr lang="en-CN" smtClean="0"/>
              <a:t>‹#›</a:t>
            </a:fld>
            <a:endParaRPr lang="en-C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61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2EAA5-AD3F-1845-9522-E784CBB427B7}" type="datetimeFigureOut">
              <a:rPr lang="en-CN" smtClean="0"/>
              <a:t>1/24/25</a:t>
            </a:fld>
            <a:endParaRPr lang="en-CN"/>
          </a:p>
        </p:txBody>
      </p:sp>
      <p:sp>
        <p:nvSpPr>
          <p:cNvPr id="5" name="Footer Placeholder 4"/>
          <p:cNvSpPr>
            <a:spLocks noGrp="1"/>
          </p:cNvSpPr>
          <p:nvPr>
            <p:ph type="ftr" sz="quarter" idx="11"/>
          </p:nvPr>
        </p:nvSpPr>
        <p:spPr>
          <a:xfrm>
            <a:off x="1534695" y="329307"/>
            <a:ext cx="5855719" cy="309201"/>
          </a:xfrm>
          <a:prstGeom prst="rect">
            <a:avLst/>
          </a:prstGeom>
        </p:spPr>
        <p:txBody>
          <a:bodyPr/>
          <a:lstStyle/>
          <a:p>
            <a:endParaRPr lang="en-CN"/>
          </a:p>
        </p:txBody>
      </p:sp>
      <p:sp>
        <p:nvSpPr>
          <p:cNvPr id="6" name="Slide Number Placeholder 5"/>
          <p:cNvSpPr>
            <a:spLocks noGrp="1"/>
          </p:cNvSpPr>
          <p:nvPr>
            <p:ph type="sldNum" sz="quarter" idx="12"/>
          </p:nvPr>
        </p:nvSpPr>
        <p:spPr/>
        <p:txBody>
          <a:bodyPr/>
          <a:lstStyle/>
          <a:p>
            <a:fld id="{F4B2B3F9-90E1-2E4E-A22A-E7CB6AC2ACA4}" type="slidenum">
              <a:rPr lang="en-CN" smtClean="0"/>
              <a:t>‹#›</a:t>
            </a:fld>
            <a:endParaRPr lang="en-C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6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2EAA5-AD3F-1845-9522-E784CBB427B7}" type="datetimeFigureOut">
              <a:rPr lang="en-CN" smtClean="0"/>
              <a:t>1/24/25</a:t>
            </a:fld>
            <a:endParaRPr lang="en-CN"/>
          </a:p>
        </p:txBody>
      </p:sp>
      <p:sp>
        <p:nvSpPr>
          <p:cNvPr id="5" name="Footer Placeholder 4"/>
          <p:cNvSpPr>
            <a:spLocks noGrp="1"/>
          </p:cNvSpPr>
          <p:nvPr>
            <p:ph type="ftr" sz="quarter" idx="11"/>
          </p:nvPr>
        </p:nvSpPr>
        <p:spPr>
          <a:xfrm>
            <a:off x="1534695" y="329307"/>
            <a:ext cx="5855719" cy="309201"/>
          </a:xfrm>
          <a:prstGeom prst="rect">
            <a:avLst/>
          </a:prstGeom>
        </p:spPr>
        <p:txBody>
          <a:bodyPr/>
          <a:lstStyle/>
          <a:p>
            <a:endParaRPr lang="en-CN"/>
          </a:p>
        </p:txBody>
      </p:sp>
      <p:sp>
        <p:nvSpPr>
          <p:cNvPr id="6" name="Slide Number Placeholder 5"/>
          <p:cNvSpPr>
            <a:spLocks noGrp="1"/>
          </p:cNvSpPr>
          <p:nvPr>
            <p:ph type="sldNum" sz="quarter" idx="12"/>
          </p:nvPr>
        </p:nvSpPr>
        <p:spPr/>
        <p:txBody>
          <a:bodyPr/>
          <a:lstStyle/>
          <a:p>
            <a:fld id="{F4B2B3F9-90E1-2E4E-A22A-E7CB6AC2ACA4}" type="slidenum">
              <a:rPr lang="en-CN" smtClean="0"/>
              <a:t>‹#›</a:t>
            </a:fld>
            <a:endParaRPr lang="en-C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46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A2EAA5-AD3F-1845-9522-E784CBB427B7}" type="datetimeFigureOut">
              <a:rPr lang="en-CN" smtClean="0"/>
              <a:t>1/24/25</a:t>
            </a:fld>
            <a:endParaRPr lang="en-CN"/>
          </a:p>
        </p:txBody>
      </p:sp>
      <p:sp>
        <p:nvSpPr>
          <p:cNvPr id="6" name="Footer Placeholder 5"/>
          <p:cNvSpPr>
            <a:spLocks noGrp="1"/>
          </p:cNvSpPr>
          <p:nvPr>
            <p:ph type="ftr" sz="quarter" idx="11"/>
          </p:nvPr>
        </p:nvSpPr>
        <p:spPr>
          <a:xfrm>
            <a:off x="1534695" y="329307"/>
            <a:ext cx="5855719" cy="309201"/>
          </a:xfrm>
          <a:prstGeom prst="rect">
            <a:avLst/>
          </a:prstGeom>
        </p:spPr>
        <p:txBody>
          <a:bodyPr/>
          <a:lstStyle/>
          <a:p>
            <a:endParaRPr lang="en-CN"/>
          </a:p>
        </p:txBody>
      </p:sp>
      <p:sp>
        <p:nvSpPr>
          <p:cNvPr id="7" name="Slide Number Placeholder 6"/>
          <p:cNvSpPr>
            <a:spLocks noGrp="1"/>
          </p:cNvSpPr>
          <p:nvPr>
            <p:ph type="sldNum" sz="quarter" idx="12"/>
          </p:nvPr>
        </p:nvSpPr>
        <p:spPr/>
        <p:txBody>
          <a:bodyPr/>
          <a:lstStyle/>
          <a:p>
            <a:fld id="{F4B2B3F9-90E1-2E4E-A22A-E7CB6AC2ACA4}" type="slidenum">
              <a:rPr lang="en-CN" smtClean="0"/>
              <a:t>‹#›</a:t>
            </a:fld>
            <a:endParaRPr lang="en-C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8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A2EAA5-AD3F-1845-9522-E784CBB427B7}" type="datetimeFigureOut">
              <a:rPr lang="en-CN" smtClean="0"/>
              <a:t>1/24/25</a:t>
            </a:fld>
            <a:endParaRPr lang="en-CN"/>
          </a:p>
        </p:txBody>
      </p:sp>
      <p:sp>
        <p:nvSpPr>
          <p:cNvPr id="8" name="Footer Placeholder 7"/>
          <p:cNvSpPr>
            <a:spLocks noGrp="1"/>
          </p:cNvSpPr>
          <p:nvPr>
            <p:ph type="ftr" sz="quarter" idx="11"/>
          </p:nvPr>
        </p:nvSpPr>
        <p:spPr>
          <a:xfrm>
            <a:off x="1534695" y="329307"/>
            <a:ext cx="5855719" cy="309201"/>
          </a:xfrm>
          <a:prstGeom prst="rect">
            <a:avLst/>
          </a:prstGeom>
        </p:spPr>
        <p:txBody>
          <a:bodyPr/>
          <a:lstStyle/>
          <a:p>
            <a:endParaRPr lang="en-CN"/>
          </a:p>
        </p:txBody>
      </p:sp>
      <p:sp>
        <p:nvSpPr>
          <p:cNvPr id="9" name="Slide Number Placeholder 8"/>
          <p:cNvSpPr>
            <a:spLocks noGrp="1"/>
          </p:cNvSpPr>
          <p:nvPr>
            <p:ph type="sldNum" sz="quarter" idx="12"/>
          </p:nvPr>
        </p:nvSpPr>
        <p:spPr/>
        <p:txBody>
          <a:bodyPr/>
          <a:lstStyle/>
          <a:p>
            <a:fld id="{F4B2B3F9-90E1-2E4E-A22A-E7CB6AC2ACA4}" type="slidenum">
              <a:rPr lang="en-CN" smtClean="0"/>
              <a:t>‹#›</a:t>
            </a:fld>
            <a:endParaRPr lang="en-C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75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A2EAA5-AD3F-1845-9522-E784CBB427B7}" type="datetimeFigureOut">
              <a:rPr lang="en-CN" smtClean="0"/>
              <a:t>1/24/25</a:t>
            </a:fld>
            <a:endParaRPr lang="en-CN"/>
          </a:p>
        </p:txBody>
      </p:sp>
      <p:sp>
        <p:nvSpPr>
          <p:cNvPr id="4" name="Footer Placeholder 3"/>
          <p:cNvSpPr>
            <a:spLocks noGrp="1"/>
          </p:cNvSpPr>
          <p:nvPr>
            <p:ph type="ftr" sz="quarter" idx="11"/>
          </p:nvPr>
        </p:nvSpPr>
        <p:spPr>
          <a:xfrm>
            <a:off x="1534695" y="329307"/>
            <a:ext cx="5855719" cy="309201"/>
          </a:xfrm>
          <a:prstGeom prst="rect">
            <a:avLst/>
          </a:prstGeom>
        </p:spPr>
        <p:txBody>
          <a:bodyPr/>
          <a:lstStyle/>
          <a:p>
            <a:endParaRPr lang="en-CN"/>
          </a:p>
        </p:txBody>
      </p:sp>
      <p:sp>
        <p:nvSpPr>
          <p:cNvPr id="5" name="Slide Number Placeholder 4"/>
          <p:cNvSpPr>
            <a:spLocks noGrp="1"/>
          </p:cNvSpPr>
          <p:nvPr>
            <p:ph type="sldNum" sz="quarter" idx="12"/>
          </p:nvPr>
        </p:nvSpPr>
        <p:spPr/>
        <p:txBody>
          <a:bodyPr/>
          <a:lstStyle/>
          <a:p>
            <a:fld id="{F4B2B3F9-90E1-2E4E-A22A-E7CB6AC2ACA4}" type="slidenum">
              <a:rPr lang="en-CN" smtClean="0"/>
              <a:t>‹#›</a:t>
            </a:fld>
            <a:endParaRPr lang="en-C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255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2EAA5-AD3F-1845-9522-E784CBB427B7}" type="datetimeFigureOut">
              <a:rPr lang="en-CN" smtClean="0"/>
              <a:t>1/24/25</a:t>
            </a:fld>
            <a:endParaRPr lang="en-CN"/>
          </a:p>
        </p:txBody>
      </p:sp>
      <p:sp>
        <p:nvSpPr>
          <p:cNvPr id="3" name="Footer Placeholder 2"/>
          <p:cNvSpPr>
            <a:spLocks noGrp="1"/>
          </p:cNvSpPr>
          <p:nvPr>
            <p:ph type="ftr" sz="quarter" idx="11"/>
          </p:nvPr>
        </p:nvSpPr>
        <p:spPr>
          <a:xfrm>
            <a:off x="1534695" y="329307"/>
            <a:ext cx="5855719" cy="309201"/>
          </a:xfrm>
          <a:prstGeom prst="rect">
            <a:avLst/>
          </a:prstGeom>
        </p:spPr>
        <p:txBody>
          <a:bodyPr/>
          <a:lstStyle/>
          <a:p>
            <a:endParaRPr lang="en-CN"/>
          </a:p>
        </p:txBody>
      </p:sp>
      <p:sp>
        <p:nvSpPr>
          <p:cNvPr id="4" name="Slide Number Placeholder 3"/>
          <p:cNvSpPr>
            <a:spLocks noGrp="1"/>
          </p:cNvSpPr>
          <p:nvPr>
            <p:ph type="sldNum" sz="quarter" idx="12"/>
          </p:nvPr>
        </p:nvSpPr>
        <p:spPr/>
        <p:txBody>
          <a:bodyPr/>
          <a:lstStyle/>
          <a:p>
            <a:fld id="{F4B2B3F9-90E1-2E4E-A22A-E7CB6AC2ACA4}" type="slidenum">
              <a:rPr lang="en-CN" smtClean="0"/>
              <a:t>‹#›</a:t>
            </a:fld>
            <a:endParaRPr lang="en-CN"/>
          </a:p>
        </p:txBody>
      </p:sp>
    </p:spTree>
    <p:extLst>
      <p:ext uri="{BB962C8B-B14F-4D97-AF65-F5344CB8AC3E}">
        <p14:creationId xmlns:p14="http://schemas.microsoft.com/office/powerpoint/2010/main" val="239053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A2EAA5-AD3F-1845-9522-E784CBB427B7}" type="datetimeFigureOut">
              <a:rPr lang="en-CN" smtClean="0"/>
              <a:t>1/24/25</a:t>
            </a:fld>
            <a:endParaRPr lang="en-CN"/>
          </a:p>
        </p:txBody>
      </p:sp>
      <p:sp>
        <p:nvSpPr>
          <p:cNvPr id="6" name="Footer Placeholder 5"/>
          <p:cNvSpPr>
            <a:spLocks noGrp="1"/>
          </p:cNvSpPr>
          <p:nvPr>
            <p:ph type="ftr" sz="quarter" idx="11"/>
          </p:nvPr>
        </p:nvSpPr>
        <p:spPr>
          <a:xfrm>
            <a:off x="1534695" y="329307"/>
            <a:ext cx="5855719" cy="309201"/>
          </a:xfrm>
          <a:prstGeom prst="rect">
            <a:avLst/>
          </a:prstGeom>
        </p:spPr>
        <p:txBody>
          <a:bodyPr/>
          <a:lstStyle/>
          <a:p>
            <a:endParaRPr lang="en-CN"/>
          </a:p>
        </p:txBody>
      </p:sp>
      <p:sp>
        <p:nvSpPr>
          <p:cNvPr id="7" name="Slide Number Placeholder 6"/>
          <p:cNvSpPr>
            <a:spLocks noGrp="1"/>
          </p:cNvSpPr>
          <p:nvPr>
            <p:ph type="sldNum" sz="quarter" idx="12"/>
          </p:nvPr>
        </p:nvSpPr>
        <p:spPr/>
        <p:txBody>
          <a:bodyPr/>
          <a:lstStyle/>
          <a:p>
            <a:fld id="{F4B2B3F9-90E1-2E4E-A22A-E7CB6AC2ACA4}" type="slidenum">
              <a:rPr lang="en-CN" smtClean="0"/>
              <a:t>‹#›</a:t>
            </a:fld>
            <a:endParaRPr lang="en-C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85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31A2EAA5-AD3F-1845-9522-E784CBB427B7}" type="datetimeFigureOut">
              <a:rPr lang="en-CN" smtClean="0"/>
              <a:t>1/24/25</a:t>
            </a:fld>
            <a:endParaRPr lang="en-CN"/>
          </a:p>
        </p:txBody>
      </p:sp>
      <p:sp>
        <p:nvSpPr>
          <p:cNvPr id="6" name="Footer Placeholder 5"/>
          <p:cNvSpPr>
            <a:spLocks noGrp="1"/>
          </p:cNvSpPr>
          <p:nvPr>
            <p:ph type="ftr" sz="quarter" idx="11"/>
          </p:nvPr>
        </p:nvSpPr>
        <p:spPr>
          <a:xfrm>
            <a:off x="1534910" y="318640"/>
            <a:ext cx="5453475" cy="320931"/>
          </a:xfrm>
          <a:prstGeom prst="rect">
            <a:avLst/>
          </a:prstGeom>
        </p:spPr>
        <p:txBody>
          <a:bodyPr/>
          <a:lstStyle/>
          <a:p>
            <a:endParaRPr lang="en-CN"/>
          </a:p>
        </p:txBody>
      </p:sp>
      <p:sp>
        <p:nvSpPr>
          <p:cNvPr id="7" name="Slide Number Placeholder 6"/>
          <p:cNvSpPr>
            <a:spLocks noGrp="1"/>
          </p:cNvSpPr>
          <p:nvPr>
            <p:ph type="sldNum" sz="quarter" idx="12"/>
          </p:nvPr>
        </p:nvSpPr>
        <p:spPr/>
        <p:txBody>
          <a:bodyPr/>
          <a:lstStyle/>
          <a:p>
            <a:fld id="{F4B2B3F9-90E1-2E4E-A22A-E7CB6AC2ACA4}" type="slidenum">
              <a:rPr lang="en-CN" smtClean="0"/>
              <a:t>‹#›</a:t>
            </a:fld>
            <a:endParaRPr lang="en-C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3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A2EAA5-AD3F-1845-9522-E784CBB427B7}" type="datetimeFigureOut">
              <a:rPr lang="en-CN" smtClean="0"/>
              <a:t>1/24/25</a:t>
            </a:fld>
            <a:endParaRPr lang="en-C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4B2B3F9-90E1-2E4E-A22A-E7CB6AC2ACA4}" type="slidenum">
              <a:rPr lang="en-CN" smtClean="0"/>
              <a:t>‹#›</a:t>
            </a:fld>
            <a:endParaRPr lang="en-C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7174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5BE8-CDFD-7F44-8BA7-F26E92FEFDB7}"/>
              </a:ext>
            </a:extLst>
          </p:cNvPr>
          <p:cNvSpPr>
            <a:spLocks noGrp="1"/>
          </p:cNvSpPr>
          <p:nvPr>
            <p:ph type="title"/>
          </p:nvPr>
        </p:nvSpPr>
        <p:spPr/>
        <p:txBody>
          <a:bodyPr/>
          <a:lstStyle/>
          <a:p>
            <a:r>
              <a:rPr lang="vi-VN" dirty="0"/>
              <a:t>Automation Tool introduction</a:t>
            </a:r>
            <a:endParaRPr lang="en-CN" dirty="0"/>
          </a:p>
        </p:txBody>
      </p:sp>
      <p:sp>
        <p:nvSpPr>
          <p:cNvPr id="3" name="Content Placeholder 2">
            <a:extLst>
              <a:ext uri="{FF2B5EF4-FFF2-40B4-BE49-F238E27FC236}">
                <a16:creationId xmlns:a16="http://schemas.microsoft.com/office/drawing/2014/main" id="{524F1260-0A5C-FD4F-8C34-F69BBB880BF8}"/>
              </a:ext>
            </a:extLst>
          </p:cNvPr>
          <p:cNvSpPr>
            <a:spLocks noGrp="1"/>
          </p:cNvSpPr>
          <p:nvPr>
            <p:ph idx="1"/>
          </p:nvPr>
        </p:nvSpPr>
        <p:spPr/>
        <p:txBody>
          <a:bodyPr/>
          <a:lstStyle/>
          <a:p>
            <a:r>
              <a:rPr lang="vi-VN" dirty="0"/>
              <a:t>The tool is an offline tool created for Z01. It is built based on the wgc tool of U01 and is used for bench tests, loop tests offline for the SW, HWTE, and EE, FA teams.</a:t>
            </a:r>
          </a:p>
          <a:p>
            <a:r>
              <a:rPr lang="vi-VN" dirty="0"/>
              <a:t>You must install wgc in advance</a:t>
            </a:r>
          </a:p>
          <a:p>
            <a:r>
              <a:rPr lang="vi-VN" dirty="0"/>
              <a:t>I’m still in early development phase so there is some small potential that tool may need to be updated. But I will do our best to avoid this. </a:t>
            </a:r>
          </a:p>
          <a:p>
            <a:endParaRPr lang="vi-VN" dirty="0"/>
          </a:p>
          <a:p>
            <a:pPr marL="0" indent="0">
              <a:buNone/>
            </a:pPr>
            <a:endParaRPr lang="en-CN" dirty="0"/>
          </a:p>
        </p:txBody>
      </p:sp>
      <p:sp>
        <p:nvSpPr>
          <p:cNvPr id="5" name="TextBox 4">
            <a:extLst>
              <a:ext uri="{FF2B5EF4-FFF2-40B4-BE49-F238E27FC236}">
                <a16:creationId xmlns:a16="http://schemas.microsoft.com/office/drawing/2014/main" id="{958D8C77-B2EF-B74F-9572-76E2E782B675}"/>
              </a:ext>
            </a:extLst>
          </p:cNvPr>
          <p:cNvSpPr txBox="1"/>
          <p:nvPr/>
        </p:nvSpPr>
        <p:spPr>
          <a:xfrm>
            <a:off x="9900988" y="6488668"/>
            <a:ext cx="2291012" cy="369332"/>
          </a:xfrm>
          <a:prstGeom prst="rect">
            <a:avLst/>
          </a:prstGeom>
          <a:noFill/>
        </p:spPr>
        <p:txBody>
          <a:bodyPr wrap="none" rtlCol="0">
            <a:spAutoFit/>
          </a:bodyPr>
          <a:lstStyle/>
          <a:p>
            <a:r>
              <a:rPr lang="en-US" dirty="0"/>
              <a:t>GTK-RD-HWTE-SW</a:t>
            </a:r>
            <a:endParaRPr lang="en-CN" dirty="0"/>
          </a:p>
        </p:txBody>
      </p:sp>
    </p:spTree>
    <p:extLst>
      <p:ext uri="{BB962C8B-B14F-4D97-AF65-F5344CB8AC3E}">
        <p14:creationId xmlns:p14="http://schemas.microsoft.com/office/powerpoint/2010/main" val="190041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26D72B-A78B-9C4A-B9A1-E347B1AFC56E}"/>
              </a:ext>
            </a:extLst>
          </p:cNvPr>
          <p:cNvSpPr txBox="1"/>
          <p:nvPr/>
        </p:nvSpPr>
        <p:spPr>
          <a:xfrm>
            <a:off x="2292259" y="1950064"/>
            <a:ext cx="4761240" cy="707886"/>
          </a:xfrm>
          <a:prstGeom prst="rect">
            <a:avLst/>
          </a:prstGeom>
          <a:noFill/>
        </p:spPr>
        <p:txBody>
          <a:bodyPr wrap="none" rtlCol="0">
            <a:spAutoFit/>
          </a:bodyPr>
          <a:lstStyle/>
          <a:p>
            <a:r>
              <a:rPr lang="en-US" altLang="zh-CN" sz="4000" dirty="0"/>
              <a:t>How to use this tool</a:t>
            </a:r>
          </a:p>
        </p:txBody>
      </p:sp>
      <p:sp>
        <p:nvSpPr>
          <p:cNvPr id="6" name="TextBox 5">
            <a:extLst>
              <a:ext uri="{FF2B5EF4-FFF2-40B4-BE49-F238E27FC236}">
                <a16:creationId xmlns:a16="http://schemas.microsoft.com/office/drawing/2014/main" id="{C058DEFD-6C00-7B4A-BBEB-9CC26D25DBF4}"/>
              </a:ext>
            </a:extLst>
          </p:cNvPr>
          <p:cNvSpPr txBox="1"/>
          <p:nvPr/>
        </p:nvSpPr>
        <p:spPr>
          <a:xfrm>
            <a:off x="9900988" y="6308332"/>
            <a:ext cx="2291012" cy="369332"/>
          </a:xfrm>
          <a:prstGeom prst="rect">
            <a:avLst/>
          </a:prstGeom>
          <a:noFill/>
        </p:spPr>
        <p:txBody>
          <a:bodyPr wrap="none" rtlCol="0">
            <a:spAutoFit/>
          </a:bodyPr>
          <a:lstStyle/>
          <a:p>
            <a:r>
              <a:rPr lang="en-US" dirty="0"/>
              <a:t>GTK-RD-HWTE-SW</a:t>
            </a:r>
            <a:endParaRPr lang="en-CN" dirty="0"/>
          </a:p>
        </p:txBody>
      </p:sp>
    </p:spTree>
    <p:extLst>
      <p:ext uri="{BB962C8B-B14F-4D97-AF65-F5344CB8AC3E}">
        <p14:creationId xmlns:p14="http://schemas.microsoft.com/office/powerpoint/2010/main" val="141296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9C02-AE86-624C-B77F-8B8070F85B61}"/>
              </a:ext>
            </a:extLst>
          </p:cNvPr>
          <p:cNvSpPr>
            <a:spLocks noGrp="1"/>
          </p:cNvSpPr>
          <p:nvPr>
            <p:ph type="title"/>
          </p:nvPr>
        </p:nvSpPr>
        <p:spPr>
          <a:xfrm>
            <a:off x="1452503" y="0"/>
            <a:ext cx="9520158" cy="774967"/>
          </a:xfrm>
        </p:spPr>
        <p:txBody>
          <a:bodyPr/>
          <a:lstStyle/>
          <a:p>
            <a:r>
              <a:rPr lang="en-US" dirty="0"/>
              <a:t>Run Tool</a:t>
            </a:r>
            <a:endParaRPr lang="en-CN" dirty="0"/>
          </a:p>
        </p:txBody>
      </p:sp>
      <p:sp>
        <p:nvSpPr>
          <p:cNvPr id="9" name="TextBox 2">
            <a:extLst>
              <a:ext uri="{FF2B5EF4-FFF2-40B4-BE49-F238E27FC236}">
                <a16:creationId xmlns:a16="http://schemas.microsoft.com/office/drawing/2014/main" id="{F512A7D3-130B-654F-8B7D-1EB493BAE044}"/>
              </a:ext>
            </a:extLst>
          </p:cNvPr>
          <p:cNvSpPr txBox="1">
            <a:spLocks noChangeArrowheads="1"/>
          </p:cNvSpPr>
          <p:nvPr/>
        </p:nvSpPr>
        <p:spPr bwMode="auto">
          <a:xfrm>
            <a:off x="3585447" y="319281"/>
            <a:ext cx="860655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000" dirty="0">
                <a:solidFill>
                  <a:srgbClr val="002060"/>
                </a:solidFill>
              </a:rPr>
              <a:t>1. Click Run icon to run tool or open terminal then input command:</a:t>
            </a:r>
          </a:p>
          <a:p>
            <a:r>
              <a:rPr lang="en-US" altLang="en-US" sz="2000" dirty="0">
                <a:solidFill>
                  <a:srgbClr val="002060"/>
                </a:solidFill>
              </a:rPr>
              <a:t>Python3 /path/</a:t>
            </a:r>
            <a:r>
              <a:rPr lang="en-US" altLang="en-US" sz="2000" dirty="0" err="1">
                <a:solidFill>
                  <a:srgbClr val="002060"/>
                </a:solidFill>
              </a:rPr>
              <a:t>main.py</a:t>
            </a:r>
            <a:r>
              <a:rPr lang="en-US" altLang="en-US" sz="2000" dirty="0">
                <a:solidFill>
                  <a:srgbClr val="002060"/>
                </a:solidFill>
              </a:rPr>
              <a:t>.</a:t>
            </a:r>
          </a:p>
          <a:p>
            <a:r>
              <a:rPr lang="en-US" altLang="en-US" sz="2000" dirty="0">
                <a:solidFill>
                  <a:srgbClr val="002060"/>
                </a:solidFill>
              </a:rPr>
              <a:t>2. One terminal will be opened automatically then chose xxx04 port to record serial log</a:t>
            </a:r>
          </a:p>
          <a:p>
            <a:r>
              <a:rPr lang="en-US" altLang="en-US" sz="2000" dirty="0">
                <a:solidFill>
                  <a:srgbClr val="002060"/>
                </a:solidFill>
              </a:rPr>
              <a:t>3. The serial log will be showed as below</a:t>
            </a:r>
          </a:p>
        </p:txBody>
      </p:sp>
      <p:sp>
        <p:nvSpPr>
          <p:cNvPr id="10" name="TextBox 9">
            <a:extLst>
              <a:ext uri="{FF2B5EF4-FFF2-40B4-BE49-F238E27FC236}">
                <a16:creationId xmlns:a16="http://schemas.microsoft.com/office/drawing/2014/main" id="{7967E1B7-B167-DF46-80AB-9C2D60BE2CF9}"/>
              </a:ext>
            </a:extLst>
          </p:cNvPr>
          <p:cNvSpPr txBox="1"/>
          <p:nvPr/>
        </p:nvSpPr>
        <p:spPr>
          <a:xfrm>
            <a:off x="9900988" y="6308332"/>
            <a:ext cx="2291012" cy="369332"/>
          </a:xfrm>
          <a:prstGeom prst="rect">
            <a:avLst/>
          </a:prstGeom>
          <a:noFill/>
        </p:spPr>
        <p:txBody>
          <a:bodyPr wrap="none" rtlCol="0">
            <a:spAutoFit/>
          </a:bodyPr>
          <a:lstStyle/>
          <a:p>
            <a:r>
              <a:rPr lang="en-US" dirty="0"/>
              <a:t>GTK-RD-HWTE-SW</a:t>
            </a:r>
            <a:endParaRPr lang="en-CN" dirty="0"/>
          </a:p>
        </p:txBody>
      </p:sp>
      <p:pic>
        <p:nvPicPr>
          <p:cNvPr id="8" name="Content Placeholder 7">
            <a:extLst>
              <a:ext uri="{FF2B5EF4-FFF2-40B4-BE49-F238E27FC236}">
                <a16:creationId xmlns:a16="http://schemas.microsoft.com/office/drawing/2014/main" id="{E0AFB8F9-1535-AB42-B635-F982E8EDB546}"/>
              </a:ext>
            </a:extLst>
          </p:cNvPr>
          <p:cNvPicPr>
            <a:picLocks noGrp="1" noChangeAspect="1"/>
          </p:cNvPicPr>
          <p:nvPr>
            <p:ph idx="1"/>
          </p:nvPr>
        </p:nvPicPr>
        <p:blipFill rotWithShape="1">
          <a:blip r:embed="rId2"/>
          <a:srcRect l="46089"/>
          <a:stretch/>
        </p:blipFill>
        <p:spPr>
          <a:xfrm>
            <a:off x="1452503" y="2045110"/>
            <a:ext cx="4828770" cy="3449638"/>
          </a:xfrm>
        </p:spPr>
      </p:pic>
      <p:sp>
        <p:nvSpPr>
          <p:cNvPr id="11" name="Rectangle 10">
            <a:extLst>
              <a:ext uri="{FF2B5EF4-FFF2-40B4-BE49-F238E27FC236}">
                <a16:creationId xmlns:a16="http://schemas.microsoft.com/office/drawing/2014/main" id="{FC755E1F-3B91-AD4E-B185-ADB14FA81445}"/>
              </a:ext>
            </a:extLst>
          </p:cNvPr>
          <p:cNvSpPr/>
          <p:nvPr/>
        </p:nvSpPr>
        <p:spPr>
          <a:xfrm>
            <a:off x="4480682" y="1958629"/>
            <a:ext cx="283028" cy="39188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0D27BB1-4EF0-0048-AFFF-537065809770}"/>
              </a:ext>
            </a:extLst>
          </p:cNvPr>
          <p:cNvPicPr>
            <a:picLocks noChangeAspect="1"/>
          </p:cNvPicPr>
          <p:nvPr/>
        </p:nvPicPr>
        <p:blipFill>
          <a:blip r:embed="rId3"/>
          <a:stretch>
            <a:fillRect/>
          </a:stretch>
        </p:blipFill>
        <p:spPr>
          <a:xfrm>
            <a:off x="6605778" y="2045110"/>
            <a:ext cx="5049410" cy="3199113"/>
          </a:xfrm>
          <a:prstGeom prst="rect">
            <a:avLst/>
          </a:prstGeom>
        </p:spPr>
      </p:pic>
      <p:sp>
        <p:nvSpPr>
          <p:cNvPr id="14" name="Rectangle 13">
            <a:extLst>
              <a:ext uri="{FF2B5EF4-FFF2-40B4-BE49-F238E27FC236}">
                <a16:creationId xmlns:a16="http://schemas.microsoft.com/office/drawing/2014/main" id="{412CD957-B06A-D541-96CA-95143E3C8F4E}"/>
              </a:ext>
            </a:extLst>
          </p:cNvPr>
          <p:cNvSpPr/>
          <p:nvPr/>
        </p:nvSpPr>
        <p:spPr>
          <a:xfrm>
            <a:off x="6605778" y="3352800"/>
            <a:ext cx="2919222" cy="23603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5685E6F-5CF6-A44B-9EA5-A9B994D4218B}"/>
              </a:ext>
            </a:extLst>
          </p:cNvPr>
          <p:cNvSpPr/>
          <p:nvPr/>
        </p:nvSpPr>
        <p:spPr>
          <a:xfrm>
            <a:off x="3866888" y="2533598"/>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6" name="Oval 15">
            <a:extLst>
              <a:ext uri="{FF2B5EF4-FFF2-40B4-BE49-F238E27FC236}">
                <a16:creationId xmlns:a16="http://schemas.microsoft.com/office/drawing/2014/main" id="{6FE50B1F-BC01-1F46-A78A-5D6CE95E942E}"/>
              </a:ext>
            </a:extLst>
          </p:cNvPr>
          <p:cNvSpPr/>
          <p:nvPr/>
        </p:nvSpPr>
        <p:spPr>
          <a:xfrm>
            <a:off x="9652344" y="3195101"/>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pic>
        <p:nvPicPr>
          <p:cNvPr id="18" name="Picture 17">
            <a:extLst>
              <a:ext uri="{FF2B5EF4-FFF2-40B4-BE49-F238E27FC236}">
                <a16:creationId xmlns:a16="http://schemas.microsoft.com/office/drawing/2014/main" id="{A16FFE7F-7CEE-4143-8958-17144B94C096}"/>
              </a:ext>
            </a:extLst>
          </p:cNvPr>
          <p:cNvPicPr>
            <a:picLocks noChangeAspect="1"/>
          </p:cNvPicPr>
          <p:nvPr/>
        </p:nvPicPr>
        <p:blipFill>
          <a:blip r:embed="rId4"/>
          <a:stretch>
            <a:fillRect/>
          </a:stretch>
        </p:blipFill>
        <p:spPr>
          <a:xfrm>
            <a:off x="6573897" y="3892274"/>
            <a:ext cx="3078447" cy="2008499"/>
          </a:xfrm>
          <a:prstGeom prst="rect">
            <a:avLst/>
          </a:prstGeom>
        </p:spPr>
      </p:pic>
      <p:sp>
        <p:nvSpPr>
          <p:cNvPr id="19" name="Oval 18">
            <a:extLst>
              <a:ext uri="{FF2B5EF4-FFF2-40B4-BE49-F238E27FC236}">
                <a16:creationId xmlns:a16="http://schemas.microsoft.com/office/drawing/2014/main" id="{F48A5DEE-0201-3D4D-BBFF-1ABE972CA5B6}"/>
              </a:ext>
            </a:extLst>
          </p:cNvPr>
          <p:cNvSpPr/>
          <p:nvPr/>
        </p:nvSpPr>
        <p:spPr>
          <a:xfrm>
            <a:off x="9027712" y="4076844"/>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Tree>
    <p:extLst>
      <p:ext uri="{BB962C8B-B14F-4D97-AF65-F5344CB8AC3E}">
        <p14:creationId xmlns:p14="http://schemas.microsoft.com/office/powerpoint/2010/main" val="195121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3A9-F449-6343-8618-0A1154B00B75}"/>
              </a:ext>
            </a:extLst>
          </p:cNvPr>
          <p:cNvSpPr>
            <a:spLocks noGrp="1"/>
          </p:cNvSpPr>
          <p:nvPr>
            <p:ph type="title"/>
          </p:nvPr>
        </p:nvSpPr>
        <p:spPr>
          <a:xfrm>
            <a:off x="1452502" y="226051"/>
            <a:ext cx="7773691" cy="858131"/>
          </a:xfrm>
        </p:spPr>
        <p:txBody>
          <a:bodyPr>
            <a:normAutofit/>
          </a:bodyPr>
          <a:lstStyle/>
          <a:p>
            <a:r>
              <a:rPr lang="en-US" dirty="0">
                <a:latin typeface="Helvetica Neue" panose="02000503000000020004" pitchFamily="2" charset="0"/>
              </a:rPr>
              <a:t>Send the single command manually</a:t>
            </a:r>
            <a:endParaRPr lang="en-CN" dirty="0"/>
          </a:p>
        </p:txBody>
      </p:sp>
      <p:pic>
        <p:nvPicPr>
          <p:cNvPr id="15" name="Picture 14">
            <a:extLst>
              <a:ext uri="{FF2B5EF4-FFF2-40B4-BE49-F238E27FC236}">
                <a16:creationId xmlns:a16="http://schemas.microsoft.com/office/drawing/2014/main" id="{265AB54E-4D45-F947-B418-75053B9714E5}"/>
              </a:ext>
            </a:extLst>
          </p:cNvPr>
          <p:cNvPicPr>
            <a:picLocks noChangeAspect="1"/>
          </p:cNvPicPr>
          <p:nvPr/>
        </p:nvPicPr>
        <p:blipFill>
          <a:blip r:embed="rId2"/>
          <a:stretch>
            <a:fillRect/>
          </a:stretch>
        </p:blipFill>
        <p:spPr>
          <a:xfrm>
            <a:off x="1692728" y="1171268"/>
            <a:ext cx="5078186" cy="3848137"/>
          </a:xfrm>
          <a:prstGeom prst="rect">
            <a:avLst/>
          </a:prstGeom>
        </p:spPr>
      </p:pic>
      <p:sp>
        <p:nvSpPr>
          <p:cNvPr id="16" name="Rectangle 15">
            <a:extLst>
              <a:ext uri="{FF2B5EF4-FFF2-40B4-BE49-F238E27FC236}">
                <a16:creationId xmlns:a16="http://schemas.microsoft.com/office/drawing/2014/main" id="{80D40EF9-8EEA-2A42-A140-2D65CB28812E}"/>
              </a:ext>
            </a:extLst>
          </p:cNvPr>
          <p:cNvSpPr/>
          <p:nvPr/>
        </p:nvSpPr>
        <p:spPr>
          <a:xfrm flipV="1">
            <a:off x="1692728" y="4730458"/>
            <a:ext cx="5078186" cy="28302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2">
            <a:extLst>
              <a:ext uri="{FF2B5EF4-FFF2-40B4-BE49-F238E27FC236}">
                <a16:creationId xmlns:a16="http://schemas.microsoft.com/office/drawing/2014/main" id="{A67B49FD-B923-B34F-BC07-6A191AE9B1A9}"/>
              </a:ext>
            </a:extLst>
          </p:cNvPr>
          <p:cNvSpPr txBox="1">
            <a:spLocks noChangeArrowheads="1"/>
          </p:cNvSpPr>
          <p:nvPr/>
        </p:nvSpPr>
        <p:spPr bwMode="auto">
          <a:xfrm>
            <a:off x="7017860" y="4104338"/>
            <a:ext cx="51741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AutoNum type="arabicPeriod"/>
            </a:pPr>
            <a:r>
              <a:rPr lang="en-US" altLang="en-US" sz="2000" dirty="0">
                <a:solidFill>
                  <a:srgbClr val="002060"/>
                </a:solidFill>
              </a:rPr>
              <a:t>Input the single command, then press Enter or click the Send button to send the command.</a:t>
            </a:r>
          </a:p>
          <a:p>
            <a:pPr marL="457200" indent="-457200">
              <a:buAutoNum type="arabicPeriod"/>
            </a:pPr>
            <a:r>
              <a:rPr lang="en-US" altLang="en-US" sz="2000" dirty="0">
                <a:solidFill>
                  <a:srgbClr val="002060"/>
                </a:solidFill>
              </a:rPr>
              <a:t>The tool will show the result</a:t>
            </a:r>
          </a:p>
        </p:txBody>
      </p:sp>
      <p:sp>
        <p:nvSpPr>
          <p:cNvPr id="20" name="Oval 19">
            <a:extLst>
              <a:ext uri="{FF2B5EF4-FFF2-40B4-BE49-F238E27FC236}">
                <a16:creationId xmlns:a16="http://schemas.microsoft.com/office/drawing/2014/main" id="{A4CD8A3D-549D-A748-A2E7-57224427F8FB}"/>
              </a:ext>
            </a:extLst>
          </p:cNvPr>
          <p:cNvSpPr/>
          <p:nvPr/>
        </p:nvSpPr>
        <p:spPr>
          <a:xfrm>
            <a:off x="1071967" y="4638072"/>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21" name="Oval 20">
            <a:extLst>
              <a:ext uri="{FF2B5EF4-FFF2-40B4-BE49-F238E27FC236}">
                <a16:creationId xmlns:a16="http://schemas.microsoft.com/office/drawing/2014/main" id="{162E0C15-4436-3644-B754-9FA7FA6D942F}"/>
              </a:ext>
            </a:extLst>
          </p:cNvPr>
          <p:cNvSpPr/>
          <p:nvPr/>
        </p:nvSpPr>
        <p:spPr>
          <a:xfrm>
            <a:off x="2628625" y="3969504"/>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22" name="TextBox 21">
            <a:extLst>
              <a:ext uri="{FF2B5EF4-FFF2-40B4-BE49-F238E27FC236}">
                <a16:creationId xmlns:a16="http://schemas.microsoft.com/office/drawing/2014/main" id="{B11D6DED-6901-3C4C-AD5E-A6AA17D1DB9D}"/>
              </a:ext>
            </a:extLst>
          </p:cNvPr>
          <p:cNvSpPr txBox="1"/>
          <p:nvPr/>
        </p:nvSpPr>
        <p:spPr>
          <a:xfrm>
            <a:off x="9900988" y="6308332"/>
            <a:ext cx="2291012" cy="369332"/>
          </a:xfrm>
          <a:prstGeom prst="rect">
            <a:avLst/>
          </a:prstGeom>
          <a:noFill/>
        </p:spPr>
        <p:txBody>
          <a:bodyPr wrap="none" rtlCol="0">
            <a:spAutoFit/>
          </a:bodyPr>
          <a:lstStyle/>
          <a:p>
            <a:r>
              <a:rPr lang="en-US" dirty="0"/>
              <a:t>GTK-RD-HWTE-SW</a:t>
            </a:r>
            <a:endParaRPr lang="en-CN" dirty="0"/>
          </a:p>
        </p:txBody>
      </p:sp>
    </p:spTree>
    <p:extLst>
      <p:ext uri="{BB962C8B-B14F-4D97-AF65-F5344CB8AC3E}">
        <p14:creationId xmlns:p14="http://schemas.microsoft.com/office/powerpoint/2010/main" val="238712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445E-A978-FE47-87DF-13FE60E8D53C}"/>
              </a:ext>
            </a:extLst>
          </p:cNvPr>
          <p:cNvSpPr>
            <a:spLocks noGrp="1"/>
          </p:cNvSpPr>
          <p:nvPr>
            <p:ph type="title"/>
          </p:nvPr>
        </p:nvSpPr>
        <p:spPr>
          <a:xfrm>
            <a:off x="1356552" y="-198288"/>
            <a:ext cx="9520158" cy="1049235"/>
          </a:xfrm>
        </p:spPr>
        <p:txBody>
          <a:bodyPr/>
          <a:lstStyle/>
          <a:p>
            <a:r>
              <a:rPr lang="en-US" dirty="0">
                <a:latin typeface="Helvetica Neue" panose="02000503000000020004" pitchFamily="2" charset="0"/>
              </a:rPr>
              <a:t>Load command list to perform loop test</a:t>
            </a:r>
            <a:endParaRPr lang="en-CN" dirty="0"/>
          </a:p>
        </p:txBody>
      </p:sp>
      <p:pic>
        <p:nvPicPr>
          <p:cNvPr id="16" name="Picture 15">
            <a:extLst>
              <a:ext uri="{FF2B5EF4-FFF2-40B4-BE49-F238E27FC236}">
                <a16:creationId xmlns:a16="http://schemas.microsoft.com/office/drawing/2014/main" id="{3091F0B9-6E93-F443-8E48-02C1260A4CB2}"/>
              </a:ext>
            </a:extLst>
          </p:cNvPr>
          <p:cNvPicPr>
            <a:picLocks noChangeAspect="1"/>
          </p:cNvPicPr>
          <p:nvPr/>
        </p:nvPicPr>
        <p:blipFill>
          <a:blip r:embed="rId2"/>
          <a:stretch>
            <a:fillRect/>
          </a:stretch>
        </p:blipFill>
        <p:spPr>
          <a:xfrm>
            <a:off x="1491153" y="1263650"/>
            <a:ext cx="5816600" cy="4330700"/>
          </a:xfrm>
          <a:prstGeom prst="rect">
            <a:avLst/>
          </a:prstGeom>
        </p:spPr>
      </p:pic>
      <p:sp>
        <p:nvSpPr>
          <p:cNvPr id="17" name="TextBox 2">
            <a:extLst>
              <a:ext uri="{FF2B5EF4-FFF2-40B4-BE49-F238E27FC236}">
                <a16:creationId xmlns:a16="http://schemas.microsoft.com/office/drawing/2014/main" id="{40751E82-4400-2D49-80C9-5F1D83CD244E}"/>
              </a:ext>
            </a:extLst>
          </p:cNvPr>
          <p:cNvSpPr txBox="1">
            <a:spLocks noChangeArrowheads="1"/>
          </p:cNvSpPr>
          <p:nvPr/>
        </p:nvSpPr>
        <p:spPr bwMode="auto">
          <a:xfrm>
            <a:off x="7524520" y="1263650"/>
            <a:ext cx="4438879"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AutoNum type="arabicPeriod"/>
            </a:pPr>
            <a:r>
              <a:rPr lang="en-US" altLang="en-US" sz="2000" dirty="0">
                <a:solidFill>
                  <a:srgbClr val="002060"/>
                </a:solidFill>
              </a:rPr>
              <a:t>Click on Files to load command list (text format)</a:t>
            </a:r>
          </a:p>
          <a:p>
            <a:pPr marL="457200" indent="-457200">
              <a:buAutoNum type="arabicPeriod"/>
            </a:pPr>
            <a:r>
              <a:rPr lang="en-US" altLang="en-US" sz="2000" dirty="0">
                <a:solidFill>
                  <a:srgbClr val="002060"/>
                </a:solidFill>
              </a:rPr>
              <a:t>Click the </a:t>
            </a:r>
            <a:r>
              <a:rPr lang="en-US" altLang="en-US" sz="2000" dirty="0" err="1">
                <a:solidFill>
                  <a:srgbClr val="002060"/>
                </a:solidFill>
              </a:rPr>
              <a:t>CheckBox</a:t>
            </a:r>
            <a:r>
              <a:rPr lang="en-US" altLang="en-US" sz="2000" dirty="0">
                <a:solidFill>
                  <a:srgbClr val="002060"/>
                </a:solidFill>
              </a:rPr>
              <a:t> to select all or deselect all</a:t>
            </a:r>
          </a:p>
          <a:p>
            <a:pPr marL="457200" indent="-457200">
              <a:buAutoNum type="arabicPeriod"/>
            </a:pPr>
            <a:r>
              <a:rPr lang="en-US" altLang="en-US" sz="2000" dirty="0">
                <a:solidFill>
                  <a:srgbClr val="002060"/>
                </a:solidFill>
              </a:rPr>
              <a:t>Click Re-Connect if DUT disconnected</a:t>
            </a:r>
          </a:p>
          <a:p>
            <a:pPr marL="457200" indent="-457200">
              <a:buAutoNum type="arabicPeriod"/>
            </a:pPr>
            <a:r>
              <a:rPr lang="en-US" altLang="en-US" sz="2000" dirty="0">
                <a:solidFill>
                  <a:srgbClr val="002060"/>
                </a:solidFill>
              </a:rPr>
              <a:t>Select port that you want </a:t>
            </a:r>
          </a:p>
          <a:p>
            <a:pPr marL="457200" indent="-457200">
              <a:buFontTx/>
              <a:buAutoNum type="arabicPeriod"/>
            </a:pPr>
            <a:r>
              <a:rPr lang="en-US" altLang="en-US" sz="2000" dirty="0">
                <a:solidFill>
                  <a:srgbClr val="002060"/>
                </a:solidFill>
              </a:rPr>
              <a:t>Select the number of loop tests you want</a:t>
            </a:r>
          </a:p>
          <a:p>
            <a:pPr marL="457200" indent="-457200">
              <a:buFontTx/>
              <a:buAutoNum type="arabicPeriod"/>
            </a:pPr>
            <a:r>
              <a:rPr lang="en-US" altLang="en-US" sz="2000" dirty="0">
                <a:solidFill>
                  <a:srgbClr val="002060"/>
                </a:solidFill>
              </a:rPr>
              <a:t>Click Run to start testing</a:t>
            </a:r>
          </a:p>
          <a:p>
            <a:pPr marL="457200" indent="-457200">
              <a:buAutoNum type="arabicPeriod"/>
            </a:pPr>
            <a:endParaRPr lang="en-US" altLang="en-US" sz="2000" dirty="0">
              <a:solidFill>
                <a:srgbClr val="002060"/>
              </a:solidFill>
            </a:endParaRPr>
          </a:p>
        </p:txBody>
      </p:sp>
      <p:sp>
        <p:nvSpPr>
          <p:cNvPr id="18" name="Oval 17">
            <a:extLst>
              <a:ext uri="{FF2B5EF4-FFF2-40B4-BE49-F238E27FC236}">
                <a16:creationId xmlns:a16="http://schemas.microsoft.com/office/drawing/2014/main" id="{6C398760-F5E7-D345-99FA-7B0DE37D1C47}"/>
              </a:ext>
            </a:extLst>
          </p:cNvPr>
          <p:cNvSpPr/>
          <p:nvPr/>
        </p:nvSpPr>
        <p:spPr>
          <a:xfrm>
            <a:off x="4925510" y="961022"/>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9" name="Oval 18">
            <a:extLst>
              <a:ext uri="{FF2B5EF4-FFF2-40B4-BE49-F238E27FC236}">
                <a16:creationId xmlns:a16="http://schemas.microsoft.com/office/drawing/2014/main" id="{77470523-596D-8147-9E16-BA95D2B2C08C}"/>
              </a:ext>
            </a:extLst>
          </p:cNvPr>
          <p:cNvSpPr/>
          <p:nvPr/>
        </p:nvSpPr>
        <p:spPr>
          <a:xfrm>
            <a:off x="993865" y="1635937"/>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21" name="Oval 20">
            <a:extLst>
              <a:ext uri="{FF2B5EF4-FFF2-40B4-BE49-F238E27FC236}">
                <a16:creationId xmlns:a16="http://schemas.microsoft.com/office/drawing/2014/main" id="{4AB8E9A6-CEE1-D14C-974E-D9CC2A21E248}"/>
              </a:ext>
            </a:extLst>
          </p:cNvPr>
          <p:cNvSpPr/>
          <p:nvPr/>
        </p:nvSpPr>
        <p:spPr>
          <a:xfrm>
            <a:off x="6116631" y="1044514"/>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22" name="Oval 21">
            <a:extLst>
              <a:ext uri="{FF2B5EF4-FFF2-40B4-BE49-F238E27FC236}">
                <a16:creationId xmlns:a16="http://schemas.microsoft.com/office/drawing/2014/main" id="{50CBA3FB-6D56-A843-A57A-DA3274ACF0A4}"/>
              </a:ext>
            </a:extLst>
          </p:cNvPr>
          <p:cNvSpPr/>
          <p:nvPr/>
        </p:nvSpPr>
        <p:spPr>
          <a:xfrm>
            <a:off x="7087251" y="1428819"/>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23" name="Oval 22">
            <a:extLst>
              <a:ext uri="{FF2B5EF4-FFF2-40B4-BE49-F238E27FC236}">
                <a16:creationId xmlns:a16="http://schemas.microsoft.com/office/drawing/2014/main" id="{98E9FB04-7B01-954F-AD60-82675E4A67FF}"/>
              </a:ext>
            </a:extLst>
          </p:cNvPr>
          <p:cNvSpPr/>
          <p:nvPr/>
        </p:nvSpPr>
        <p:spPr>
          <a:xfrm>
            <a:off x="4790365" y="2507261"/>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24" name="Oval 23">
            <a:extLst>
              <a:ext uri="{FF2B5EF4-FFF2-40B4-BE49-F238E27FC236}">
                <a16:creationId xmlns:a16="http://schemas.microsoft.com/office/drawing/2014/main" id="{C9EA7E04-C540-DA46-BDCE-9DCCF991313A}"/>
              </a:ext>
            </a:extLst>
          </p:cNvPr>
          <p:cNvSpPr/>
          <p:nvPr/>
        </p:nvSpPr>
        <p:spPr>
          <a:xfrm>
            <a:off x="7059109" y="2614800"/>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6</a:t>
            </a:r>
          </a:p>
        </p:txBody>
      </p:sp>
      <p:sp>
        <p:nvSpPr>
          <p:cNvPr id="25" name="TextBox 24">
            <a:extLst>
              <a:ext uri="{FF2B5EF4-FFF2-40B4-BE49-F238E27FC236}">
                <a16:creationId xmlns:a16="http://schemas.microsoft.com/office/drawing/2014/main" id="{CE15452F-219A-0D48-9558-5EE355F143F6}"/>
              </a:ext>
            </a:extLst>
          </p:cNvPr>
          <p:cNvSpPr txBox="1"/>
          <p:nvPr/>
        </p:nvSpPr>
        <p:spPr>
          <a:xfrm>
            <a:off x="9900988" y="6308332"/>
            <a:ext cx="2291012" cy="369332"/>
          </a:xfrm>
          <a:prstGeom prst="rect">
            <a:avLst/>
          </a:prstGeom>
          <a:noFill/>
        </p:spPr>
        <p:txBody>
          <a:bodyPr wrap="none" rtlCol="0">
            <a:spAutoFit/>
          </a:bodyPr>
          <a:lstStyle/>
          <a:p>
            <a:r>
              <a:rPr lang="en-US" dirty="0"/>
              <a:t>GTK-RD-HWTE-SW</a:t>
            </a:r>
            <a:endParaRPr lang="en-CN" dirty="0"/>
          </a:p>
        </p:txBody>
      </p:sp>
    </p:spTree>
    <p:extLst>
      <p:ext uri="{BB962C8B-B14F-4D97-AF65-F5344CB8AC3E}">
        <p14:creationId xmlns:p14="http://schemas.microsoft.com/office/powerpoint/2010/main" val="391125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0371-208A-CC44-B492-1F44B1BF6F2A}"/>
              </a:ext>
            </a:extLst>
          </p:cNvPr>
          <p:cNvSpPr>
            <a:spLocks noGrp="1"/>
          </p:cNvSpPr>
          <p:nvPr>
            <p:ph type="title"/>
          </p:nvPr>
        </p:nvSpPr>
        <p:spPr>
          <a:xfrm>
            <a:off x="1436724" y="-178893"/>
            <a:ext cx="9520158" cy="1049235"/>
          </a:xfrm>
        </p:spPr>
        <p:txBody>
          <a:bodyPr/>
          <a:lstStyle/>
          <a:p>
            <a:r>
              <a:rPr lang="vi-VN" dirty="0"/>
              <a:t>Running process and log</a:t>
            </a:r>
            <a:endParaRPr lang="en-CN" dirty="0"/>
          </a:p>
        </p:txBody>
      </p:sp>
      <p:pic>
        <p:nvPicPr>
          <p:cNvPr id="32" name="Picture 31">
            <a:extLst>
              <a:ext uri="{FF2B5EF4-FFF2-40B4-BE49-F238E27FC236}">
                <a16:creationId xmlns:a16="http://schemas.microsoft.com/office/drawing/2014/main" id="{2CC4C017-78E7-E142-B5CD-2F6E88366B93}"/>
              </a:ext>
            </a:extLst>
          </p:cNvPr>
          <p:cNvPicPr>
            <a:picLocks noChangeAspect="1"/>
          </p:cNvPicPr>
          <p:nvPr/>
        </p:nvPicPr>
        <p:blipFill>
          <a:blip r:embed="rId2"/>
          <a:stretch>
            <a:fillRect/>
          </a:stretch>
        </p:blipFill>
        <p:spPr>
          <a:xfrm>
            <a:off x="224972" y="1102178"/>
            <a:ext cx="5740400" cy="4305300"/>
          </a:xfrm>
          <a:prstGeom prst="rect">
            <a:avLst/>
          </a:prstGeom>
        </p:spPr>
      </p:pic>
      <p:sp>
        <p:nvSpPr>
          <p:cNvPr id="33" name="Oval 32">
            <a:extLst>
              <a:ext uri="{FF2B5EF4-FFF2-40B4-BE49-F238E27FC236}">
                <a16:creationId xmlns:a16="http://schemas.microsoft.com/office/drawing/2014/main" id="{1B555A0E-AB8D-B147-8ED1-7E039277F600}"/>
              </a:ext>
            </a:extLst>
          </p:cNvPr>
          <p:cNvSpPr/>
          <p:nvPr/>
        </p:nvSpPr>
        <p:spPr>
          <a:xfrm>
            <a:off x="2846528" y="2722005"/>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34" name="TextBox 2">
            <a:extLst>
              <a:ext uri="{FF2B5EF4-FFF2-40B4-BE49-F238E27FC236}">
                <a16:creationId xmlns:a16="http://schemas.microsoft.com/office/drawing/2014/main" id="{40428DC4-81AB-6A48-8985-4403B3C5513D}"/>
              </a:ext>
            </a:extLst>
          </p:cNvPr>
          <p:cNvSpPr txBox="1">
            <a:spLocks noChangeArrowheads="1"/>
          </p:cNvSpPr>
          <p:nvPr/>
        </p:nvSpPr>
        <p:spPr bwMode="auto">
          <a:xfrm>
            <a:off x="6226630" y="512536"/>
            <a:ext cx="57403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AutoNum type="arabicPeriod"/>
            </a:pPr>
            <a:r>
              <a:rPr lang="en-US" altLang="en-US" sz="2000" dirty="0">
                <a:solidFill>
                  <a:srgbClr val="002060"/>
                </a:solidFill>
              </a:rPr>
              <a:t>A result of 100% means that the item test is completed</a:t>
            </a:r>
          </a:p>
          <a:p>
            <a:pPr marL="457200" indent="-457200">
              <a:buAutoNum type="arabicPeriod"/>
            </a:pPr>
            <a:r>
              <a:rPr lang="en-US" altLang="en-US" sz="2000" dirty="0">
                <a:solidFill>
                  <a:srgbClr val="002060"/>
                </a:solidFill>
              </a:rPr>
              <a:t>Click Open Log  to see csv log result</a:t>
            </a:r>
          </a:p>
        </p:txBody>
      </p:sp>
      <p:sp>
        <p:nvSpPr>
          <p:cNvPr id="35" name="Oval 34">
            <a:extLst>
              <a:ext uri="{FF2B5EF4-FFF2-40B4-BE49-F238E27FC236}">
                <a16:creationId xmlns:a16="http://schemas.microsoft.com/office/drawing/2014/main" id="{F13DFFBB-BDFD-CB4A-86EC-3E9F826B6B57}"/>
              </a:ext>
            </a:extLst>
          </p:cNvPr>
          <p:cNvSpPr/>
          <p:nvPr/>
        </p:nvSpPr>
        <p:spPr>
          <a:xfrm>
            <a:off x="3908662" y="2722004"/>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pic>
        <p:nvPicPr>
          <p:cNvPr id="37" name="Picture 36">
            <a:extLst>
              <a:ext uri="{FF2B5EF4-FFF2-40B4-BE49-F238E27FC236}">
                <a16:creationId xmlns:a16="http://schemas.microsoft.com/office/drawing/2014/main" id="{CA44A52B-E911-0048-B3DC-750CCC758CBB}"/>
              </a:ext>
            </a:extLst>
          </p:cNvPr>
          <p:cNvPicPr>
            <a:picLocks noChangeAspect="1"/>
          </p:cNvPicPr>
          <p:nvPr/>
        </p:nvPicPr>
        <p:blipFill>
          <a:blip r:embed="rId3"/>
          <a:stretch>
            <a:fillRect/>
          </a:stretch>
        </p:blipFill>
        <p:spPr>
          <a:xfrm>
            <a:off x="6361455" y="1528199"/>
            <a:ext cx="4169228" cy="2511289"/>
          </a:xfrm>
          <a:prstGeom prst="rect">
            <a:avLst/>
          </a:prstGeom>
        </p:spPr>
      </p:pic>
      <p:sp>
        <p:nvSpPr>
          <p:cNvPr id="38" name="Oval 37">
            <a:extLst>
              <a:ext uri="{FF2B5EF4-FFF2-40B4-BE49-F238E27FC236}">
                <a16:creationId xmlns:a16="http://schemas.microsoft.com/office/drawing/2014/main" id="{9AA91740-9B36-A64E-9EC5-C41F0537BF41}"/>
              </a:ext>
            </a:extLst>
          </p:cNvPr>
          <p:cNvSpPr/>
          <p:nvPr/>
        </p:nvSpPr>
        <p:spPr>
          <a:xfrm>
            <a:off x="3942010" y="3668200"/>
            <a:ext cx="497288" cy="46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39" name="TextBox 2">
            <a:extLst>
              <a:ext uri="{FF2B5EF4-FFF2-40B4-BE49-F238E27FC236}">
                <a16:creationId xmlns:a16="http://schemas.microsoft.com/office/drawing/2014/main" id="{D372BCA8-F186-CB4B-B68A-D3B711953FA5}"/>
              </a:ext>
            </a:extLst>
          </p:cNvPr>
          <p:cNvSpPr txBox="1">
            <a:spLocks noChangeArrowheads="1"/>
          </p:cNvSpPr>
          <p:nvPr/>
        </p:nvSpPr>
        <p:spPr bwMode="auto">
          <a:xfrm>
            <a:off x="6196803" y="4039488"/>
            <a:ext cx="57403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000" dirty="0">
                <a:solidFill>
                  <a:srgbClr val="002060"/>
                </a:solidFill>
              </a:rPr>
              <a:t>3. Click Open Log Folder to see all log</a:t>
            </a:r>
          </a:p>
        </p:txBody>
      </p:sp>
      <p:pic>
        <p:nvPicPr>
          <p:cNvPr id="41" name="Picture 40">
            <a:extLst>
              <a:ext uri="{FF2B5EF4-FFF2-40B4-BE49-F238E27FC236}">
                <a16:creationId xmlns:a16="http://schemas.microsoft.com/office/drawing/2014/main" id="{5C3C55FF-59E6-1449-91FD-F081FCE81C55}"/>
              </a:ext>
            </a:extLst>
          </p:cNvPr>
          <p:cNvPicPr>
            <a:picLocks noChangeAspect="1"/>
          </p:cNvPicPr>
          <p:nvPr/>
        </p:nvPicPr>
        <p:blipFill>
          <a:blip r:embed="rId4"/>
          <a:stretch>
            <a:fillRect/>
          </a:stretch>
        </p:blipFill>
        <p:spPr>
          <a:xfrm>
            <a:off x="6361455" y="4474388"/>
            <a:ext cx="5191731" cy="998933"/>
          </a:xfrm>
          <a:prstGeom prst="rect">
            <a:avLst/>
          </a:prstGeom>
        </p:spPr>
      </p:pic>
      <p:sp>
        <p:nvSpPr>
          <p:cNvPr id="42" name="TextBox 41">
            <a:extLst>
              <a:ext uri="{FF2B5EF4-FFF2-40B4-BE49-F238E27FC236}">
                <a16:creationId xmlns:a16="http://schemas.microsoft.com/office/drawing/2014/main" id="{5FA31704-902F-654D-9E19-72911EE48CB8}"/>
              </a:ext>
            </a:extLst>
          </p:cNvPr>
          <p:cNvSpPr txBox="1"/>
          <p:nvPr/>
        </p:nvSpPr>
        <p:spPr>
          <a:xfrm>
            <a:off x="9900988" y="6488668"/>
            <a:ext cx="2291012" cy="369332"/>
          </a:xfrm>
          <a:prstGeom prst="rect">
            <a:avLst/>
          </a:prstGeom>
          <a:noFill/>
        </p:spPr>
        <p:txBody>
          <a:bodyPr wrap="none" rtlCol="0">
            <a:spAutoFit/>
          </a:bodyPr>
          <a:lstStyle/>
          <a:p>
            <a:r>
              <a:rPr lang="en-US" dirty="0"/>
              <a:t>GTK-RD-HWTE-SW</a:t>
            </a:r>
            <a:endParaRPr lang="en-CN" dirty="0"/>
          </a:p>
        </p:txBody>
      </p:sp>
    </p:spTree>
    <p:extLst>
      <p:ext uri="{BB962C8B-B14F-4D97-AF65-F5344CB8AC3E}">
        <p14:creationId xmlns:p14="http://schemas.microsoft.com/office/powerpoint/2010/main" val="30294910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{BD5D6560-7617-934D-B623-4A35C165A7FE}tf10001119</Template>
  <TotalTime>3280</TotalTime>
  <Words>270</Words>
  <Application>Microsoft Macintosh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等线</vt:lpstr>
      <vt:lpstr>Arial</vt:lpstr>
      <vt:lpstr>Calibri</vt:lpstr>
      <vt:lpstr>Helvetica Neue</vt:lpstr>
      <vt:lpstr>Palatino Linotype</vt:lpstr>
      <vt:lpstr>Times New Roman</vt:lpstr>
      <vt:lpstr>Gallery</vt:lpstr>
      <vt:lpstr>Automation Tool introduction</vt:lpstr>
      <vt:lpstr>PowerPoint Presentation</vt:lpstr>
      <vt:lpstr>Run Tool</vt:lpstr>
      <vt:lpstr>Send the single command manually</vt:lpstr>
      <vt:lpstr>Load command list to perform loop test</vt:lpstr>
      <vt:lpstr>Running process and 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133</cp:revision>
  <dcterms:created xsi:type="dcterms:W3CDTF">2021-07-30T02:08:27Z</dcterms:created>
  <dcterms:modified xsi:type="dcterms:W3CDTF">2025-01-25T03:34:06Z</dcterms:modified>
</cp:coreProperties>
</file>