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7"/>
  </p:notesMasterIdLst>
  <p:handoutMasterIdLst>
    <p:handoutMasterId r:id="rId8"/>
  </p:handoutMasterIdLst>
  <p:sldIdLst>
    <p:sldId id="304" r:id="rId3"/>
    <p:sldId id="305" r:id="rId4"/>
    <p:sldId id="306" r:id="rId5"/>
    <p:sldId id="307" r:id="rId6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>
        <p:scale>
          <a:sx n="75" d="100"/>
          <a:sy n="75" d="100"/>
        </p:scale>
        <p:origin x="638" y="365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Assignment Project</a:t>
            </a:r>
            <a:br>
              <a:rPr lang="en-US" dirty="0" smtClean="0"/>
            </a:br>
            <a:r>
              <a:rPr lang="en-US" dirty="0" smtClean="0"/>
              <a:t>Traffic Light using STM32F103RB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 smtClean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 smtClean="0"/>
              <a:t>Automatic mode: The system operates as normal. The </a:t>
            </a:r>
            <a:r>
              <a:rPr lang="en-US" dirty="0"/>
              <a:t> </a:t>
            </a:r>
            <a:r>
              <a:rPr lang="en-US" dirty="0" smtClean="0"/>
              <a:t>light colors </a:t>
            </a:r>
            <a:r>
              <a:rPr lang="en-US" dirty="0"/>
              <a:t>are red, yellow, and </a:t>
            </a:r>
            <a:r>
              <a:rPr lang="en-US" dirty="0" smtClean="0"/>
              <a:t>green.</a:t>
            </a:r>
          </a:p>
          <a:p>
            <a:pPr lvl="1"/>
            <a:r>
              <a:rPr lang="en-US" dirty="0" smtClean="0"/>
              <a:t>Manual mode: A button is used to switch the light colors in this mode</a:t>
            </a:r>
          </a:p>
          <a:p>
            <a:pPr lvl="1"/>
            <a:r>
              <a:rPr lang="en-US" dirty="0" smtClean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</a:t>
            </a:r>
            <a:r>
              <a:rPr lang="en-US" dirty="0" smtClean="0">
                <a:hlinkClick r:id="rId2" tooltip="Pedestrian scramble"/>
              </a:rPr>
              <a:t>edestrian scramble</a:t>
            </a:r>
            <a:r>
              <a:rPr lang="en-US" dirty="0"/>
              <a:t>:</a:t>
            </a:r>
            <a:r>
              <a:rPr lang="en-US" dirty="0" smtClean="0"/>
              <a:t> when the button for pedestrian is pressed, its light is turned on and operates reversely to the light of vehicles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Light 1</a:t>
            </a:r>
          </a:p>
          <a:p>
            <a:pPr algn="ctr"/>
            <a:r>
              <a:rPr lang="en-US" dirty="0" smtClean="0"/>
              <a:t>(D2 – PA10</a:t>
            </a:r>
          </a:p>
          <a:p>
            <a:pPr algn="ctr"/>
            <a:r>
              <a:rPr lang="en-US" dirty="0" smtClean="0"/>
              <a:t>D3 – PB3)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Traffic Light 2</a:t>
            </a:r>
          </a:p>
          <a:p>
            <a:pPr algn="ctr"/>
            <a:r>
              <a:rPr lang="en-US" dirty="0" smtClean="0"/>
              <a:t>(D4 – PB5</a:t>
            </a:r>
          </a:p>
          <a:p>
            <a:pPr algn="ctr"/>
            <a:r>
              <a:rPr lang="en-US" dirty="0" smtClean="0"/>
              <a:t>D5 – PB4)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Pedestrian Light</a:t>
            </a:r>
          </a:p>
          <a:p>
            <a:pPr algn="ctr"/>
            <a:r>
              <a:rPr lang="en-US" dirty="0" smtClean="0"/>
              <a:t>(D6 – PB10</a:t>
            </a:r>
          </a:p>
          <a:p>
            <a:pPr algn="ctr"/>
            <a:r>
              <a:rPr lang="en-US" dirty="0" smtClean="0"/>
              <a:t>D7 – PA8)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Pedestrian Buzzer</a:t>
            </a:r>
          </a:p>
          <a:p>
            <a:pPr algn="ctr"/>
            <a:r>
              <a:rPr lang="en-US" dirty="0" smtClean="0"/>
              <a:t>(D12 – PA6</a:t>
            </a:r>
          </a:p>
          <a:p>
            <a:pPr algn="ctr"/>
            <a:r>
              <a:rPr lang="en-US" dirty="0" smtClean="0"/>
              <a:t>TIM3-CH1)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Pedestrian Button</a:t>
            </a:r>
          </a:p>
          <a:p>
            <a:pPr algn="ctr"/>
            <a:r>
              <a:rPr lang="en-US" dirty="0" smtClean="0"/>
              <a:t>(A0 – PA0)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1</a:t>
            </a:r>
          </a:p>
          <a:p>
            <a:pPr algn="ctr"/>
            <a:r>
              <a:rPr lang="en-US" dirty="0" smtClean="0"/>
              <a:t>(A1 – PA1)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2</a:t>
            </a:r>
          </a:p>
          <a:p>
            <a:pPr algn="ctr"/>
            <a:r>
              <a:rPr lang="en-US" dirty="0" smtClean="0"/>
              <a:t>(A2 – PA4)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3</a:t>
            </a:r>
          </a:p>
          <a:p>
            <a:pPr algn="ctr"/>
            <a:r>
              <a:rPr lang="en-US" dirty="0" smtClean="0"/>
              <a:t>(A3 – PB0)</a:t>
            </a:r>
            <a:endParaRPr lang="en-US" dirty="0"/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USART2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STM32F103RB</a:t>
            </a:r>
          </a:p>
          <a:p>
            <a:r>
              <a:rPr lang="en-US" dirty="0" smtClean="0"/>
              <a:t>Make sure that SYS/ Debug is Serial Wire</a:t>
            </a:r>
          </a:p>
          <a:p>
            <a:r>
              <a:rPr lang="en-US" smtClean="0"/>
              <a:t>The Clock is 64MHz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123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Traffic Light using STM32F103RB</vt:lpstr>
      <vt:lpstr>Introduction</vt:lpstr>
      <vt:lpstr>Block Diagram</vt:lpstr>
      <vt:lpstr>Important 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2022-11-20T15:03:25Z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