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2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7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0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18" name="click.wav"/>
          </p:stSnd>
        </p:sndAc>
      </p:transition>
    </mc:Choice>
    <mc:Fallback xmlns="">
      <p:transition spd="slow">
        <p:circle/>
        <p:sndAc>
          <p:stSnd loop="1">
            <p:snd r:embed="rId19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Hello everyone </a:t>
            </a:r>
            <a:r>
              <a:rPr lang="en-US" sz="6600" dirty="0" smtClean="0">
                <a:sym typeface="Wingdings" panose="05000000000000000000" pitchFamily="2" charset="2"/>
              </a:rPr>
              <a:t>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Team : MY GIUN </a:t>
            </a:r>
          </a:p>
          <a:p>
            <a:r>
              <a:rPr lang="en-US" sz="3600" dirty="0" smtClean="0"/>
              <a:t>SUBJECT: C/C++ PROGRAMMING IN UNIX</a:t>
            </a:r>
          </a:p>
          <a:p>
            <a:r>
              <a:rPr lang="en-US" sz="3600" dirty="0" smtClean="0"/>
              <a:t>Class: ITIT16IU11</a:t>
            </a:r>
            <a:endParaRPr lang="en-US" sz="3600" dirty="0"/>
          </a:p>
        </p:txBody>
      </p:sp>
      <p:sp>
        <p:nvSpPr>
          <p:cNvPr id="4" name="Heart 3"/>
          <p:cNvSpPr/>
          <p:nvPr/>
        </p:nvSpPr>
        <p:spPr>
          <a:xfrm>
            <a:off x="10249231" y="5147732"/>
            <a:ext cx="1296062" cy="978010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7" y="333025"/>
            <a:ext cx="2496710" cy="2496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3037" y="5636737"/>
            <a:ext cx="7814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https://github.com/nguyenminhthong0208/snakegame</a:t>
            </a:r>
            <a:endParaRPr lang="en-US" sz="240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5" y="1698697"/>
            <a:ext cx="8942700" cy="2739487"/>
          </a:xfrm>
        </p:spPr>
      </p:pic>
    </p:spTree>
    <p:extLst>
      <p:ext uri="{BB962C8B-B14F-4D97-AF65-F5344CB8AC3E}">
        <p14:creationId xmlns:p14="http://schemas.microsoft.com/office/powerpoint/2010/main" val="17071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954" y="301083"/>
            <a:ext cx="11081837" cy="62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46049" y="925552"/>
            <a:ext cx="9010186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solidFill>
                  <a:srgbClr val="7030A0"/>
                </a:solidFill>
              </a:rPr>
              <a:t>THANK FOR WATCHING</a:t>
            </a:r>
            <a:endParaRPr lang="en-US" sz="8800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76269" y="4061028"/>
            <a:ext cx="126641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https://github.com/nguyenminhthong0208/snakegame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 loop="1">
            <p:snd r:embed="rId2" name="click.wav"/>
          </p:stSnd>
        </p:sndAc>
      </p:transition>
    </mc:Choice>
    <mc:Fallback xmlns="">
      <p:transition spd="slow">
        <p:circle/>
        <p:sndAc>
          <p:stSnd loop="1"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296"/>
            <a:ext cx="8596668" cy="165210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PROJECT LABORATERY C/C++</a:t>
            </a:r>
            <a:br>
              <a:rPr lang="en-US" sz="4400" dirty="0" smtClean="0"/>
            </a:br>
            <a:r>
              <a:rPr lang="en-US" sz="4400" dirty="0" smtClean="0"/>
              <a:t>DEMO GAME SNAKE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60" y="1930400"/>
            <a:ext cx="2753934" cy="2645701"/>
          </a:xfrm>
        </p:spPr>
      </p:pic>
    </p:spTree>
    <p:extLst>
      <p:ext uri="{BB962C8B-B14F-4D97-AF65-F5344CB8AC3E}">
        <p14:creationId xmlns:p14="http://schemas.microsoft.com/office/powerpoint/2010/main" val="277069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2404533"/>
            <a:ext cx="8117556" cy="2203325"/>
          </a:xfrm>
        </p:spPr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</a:rPr>
              <a:t>MEMBER ‘MY GIUN’ TEAM</a:t>
            </a:r>
            <a:endParaRPr lang="en-US" sz="6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" y="5205133"/>
            <a:ext cx="1652867" cy="16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endSnd/>
        </p:sndAc>
      </p:transition>
    </mc:Choice>
    <mc:Fallback xmlns="">
      <p:transition spd="slow">
        <p:circl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04507"/>
            <a:ext cx="8596668" cy="672352"/>
          </a:xfrm>
        </p:spPr>
        <p:txBody>
          <a:bodyPr/>
          <a:lstStyle/>
          <a:p>
            <a:pPr algn="ctr"/>
            <a:r>
              <a:rPr lang="en-US" dirty="0"/>
              <a:t>MEMBER MY GIUN TEAM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0" y="341641"/>
            <a:ext cx="1561804" cy="20824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69083" y="1384862"/>
            <a:ext cx="30808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Leader: NGUYỄN MINH THÔNG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64" y="2449063"/>
            <a:ext cx="1895475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204507"/>
            <a:ext cx="1527362" cy="15273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64918" y="1791983"/>
            <a:ext cx="15926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/>
              </a:rPr>
              <a:t>ID: ITITIU16126</a:t>
            </a:r>
            <a:endParaRPr lang="en-US" sz="1400" b="0" cap="none" spc="0" dirty="0">
              <a:ln w="0"/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5" y="3395273"/>
            <a:ext cx="2085776" cy="2012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88" y="1207290"/>
            <a:ext cx="1868643" cy="2151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25" y="4105842"/>
            <a:ext cx="1936183" cy="2331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35562" y="2722142"/>
            <a:ext cx="34847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Member:NGUYỄN</a:t>
            </a:r>
            <a:r>
              <a:rPr 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TRẦN HOÀNG NAM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9461" y="5484881"/>
            <a:ext cx="26324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Member: NGUYỄN KIM KHA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851" y="4401678"/>
            <a:ext cx="2256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Member: BÙI TIẾN ĐẠT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25687" y="5823435"/>
            <a:ext cx="13019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ID: ITITIU16033</a:t>
            </a:r>
            <a:endParaRPr 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0723" y="2963955"/>
            <a:ext cx="4299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ID: </a:t>
            </a:r>
            <a:endParaRPr 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68851" y="4749114"/>
            <a:ext cx="136127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ID: ITITUN16003</a:t>
            </a:r>
            <a:endParaRPr 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5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1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CONSTITUTE SNAKE GAME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547" y="2026041"/>
            <a:ext cx="89297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traditional snake game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229" y="3039052"/>
            <a:ext cx="4884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 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5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 prst="convex"/>
            </a:sp3d>
          </a:bodyPr>
          <a:lstStyle/>
          <a:p>
            <a:pPr algn="ctr"/>
            <a:r>
              <a:rPr lang="en-US" sz="5400" dirty="0" smtClean="0"/>
              <a:t>HOW TO PLAY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90" y="2286316"/>
            <a:ext cx="3917857" cy="2574188"/>
          </a:xfrm>
        </p:spPr>
      </p:pic>
      <p:sp>
        <p:nvSpPr>
          <p:cNvPr id="7" name="TextBox 6"/>
          <p:cNvSpPr txBox="1"/>
          <p:nvPr/>
        </p:nvSpPr>
        <p:spPr>
          <a:xfrm>
            <a:off x="278779" y="1828799"/>
            <a:ext cx="49957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Press these keys to move the snake to left, right, up, down.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If the snake eat the food, the snake will be longer. 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When the snake touch the wall, the game is over. 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198" y="542693"/>
            <a:ext cx="6872042" cy="962722"/>
          </a:xfrm>
        </p:spPr>
        <p:txBody>
          <a:bodyPr>
            <a:normAutofit/>
          </a:bodyPr>
          <a:lstStyle/>
          <a:p>
            <a:r>
              <a:rPr lang="en-US" sz="4800" b="1" i="1" dirty="0"/>
              <a:t>Library declaration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2" y="2225024"/>
            <a:ext cx="5583724" cy="4063626"/>
          </a:xfrm>
        </p:spPr>
      </p:pic>
    </p:spTree>
    <p:extLst>
      <p:ext uri="{BB962C8B-B14F-4D97-AF65-F5344CB8AC3E}">
        <p14:creationId xmlns:p14="http://schemas.microsoft.com/office/powerpoint/2010/main" val="16004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5" y="265301"/>
            <a:ext cx="7897954" cy="6358375"/>
          </a:xfrm>
        </p:spPr>
      </p:pic>
    </p:spTree>
    <p:extLst>
      <p:ext uri="{BB962C8B-B14F-4D97-AF65-F5344CB8AC3E}">
        <p14:creationId xmlns:p14="http://schemas.microsoft.com/office/powerpoint/2010/main" val="21532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7" y="797537"/>
            <a:ext cx="11602603" cy="5212970"/>
          </a:xfrm>
        </p:spPr>
      </p:pic>
    </p:spTree>
    <p:extLst>
      <p:ext uri="{BB962C8B-B14F-4D97-AF65-F5344CB8AC3E}">
        <p14:creationId xmlns:p14="http://schemas.microsoft.com/office/powerpoint/2010/main" val="30936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128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Hello everyone  </vt:lpstr>
      <vt:lpstr>PROJECT LABORATERY C/C++ DEMO GAME SNAKE</vt:lpstr>
      <vt:lpstr>MEMBER ‘MY GIUN’ TEAM</vt:lpstr>
      <vt:lpstr>MEMBER MY GIUN TEAM</vt:lpstr>
      <vt:lpstr>CONSTITUTE SNAKE GAME</vt:lpstr>
      <vt:lpstr>HOW TO PLAY</vt:lpstr>
      <vt:lpstr>Library declaration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 </dc:title>
  <dc:creator>Dat_Kun</dc:creator>
  <cp:lastModifiedBy>Dat_Kun</cp:lastModifiedBy>
  <cp:revision>21</cp:revision>
  <dcterms:created xsi:type="dcterms:W3CDTF">2017-07-20T14:19:47Z</dcterms:created>
  <dcterms:modified xsi:type="dcterms:W3CDTF">2017-07-21T07:26:16Z</dcterms:modified>
</cp:coreProperties>
</file>