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61" r:id="rId5"/>
    <p:sldId id="258" r:id="rId6"/>
    <p:sldId id="259" r:id="rId7"/>
    <p:sldId id="274" r:id="rId8"/>
    <p:sldId id="286" r:id="rId9"/>
    <p:sldId id="282" r:id="rId10"/>
    <p:sldId id="260" r:id="rId11"/>
    <p:sldId id="271" r:id="rId12"/>
    <p:sldId id="281" r:id="rId13"/>
    <p:sldId id="288" r:id="rId14"/>
    <p:sldId id="287" r:id="rId15"/>
    <p:sldId id="284" r:id="rId16"/>
    <p:sldId id="262" r:id="rId17"/>
    <p:sldId id="289" r:id="rId18"/>
    <p:sldId id="294" r:id="rId19"/>
    <p:sldId id="285" r:id="rId2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856"/>
    <a:srgbClr val="54667A"/>
    <a:srgbClr val="460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5D7168-E431-49DF-AFF7-8C785944B1E1}" type="datetimeFigureOut">
              <a:rPr lang="zh-CN" altLang="en-US" smtClean="0"/>
              <a:pPr/>
              <a:t>2019/12/12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35626D-1A37-41A2-AA2F-32294FA3932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54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8D9B9-E545-481E-89B4-E9A49A6392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463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7475F-6BF8-49FF-9C99-5E802DCA43F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012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8D9B9-E545-481E-89B4-E9A49A6392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64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C590BC-9A78-4394-810C-727600A3848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47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8D9B9-E545-481E-89B4-E9A49A6392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77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02AFC-06F5-4221-9EAB-35F784DCD2E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962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2249F3-931E-48CB-8BC5-4F94AFAF6D0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27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8D9B9-E545-481E-89B4-E9A49A6392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11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BFCE53-0450-4D30-AB86-326E25A606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12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EEBF1F-B418-4E39-8388-36124C07DB3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486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8D9B9-E545-481E-89B4-E9A49A6392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8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14425"/>
      </p:ext>
    </p:extLst>
  </p:cSld>
  <p:clrMapOvr>
    <a:masterClrMapping/>
  </p:clrMapOvr>
  <p:transition spd="med" advClick="0" advTm="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78549"/>
      </p:ext>
    </p:extLst>
  </p:cSld>
  <p:clrMapOvr>
    <a:masterClrMapping/>
  </p:clrMapOvr>
  <p:transition spd="med" advClick="0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7679"/>
      </p:ext>
    </p:extLst>
  </p:cSld>
  <p:clrMapOvr>
    <a:masterClrMapping/>
  </p:clrMapOvr>
  <p:transition spd="med" advClick="0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2019/12/12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35248"/>
      </p:ext>
    </p:extLst>
  </p:cSld>
  <p:clrMapOvr>
    <a:masterClrMapping/>
  </p:clrMapOvr>
  <p:transition spd="med" advClick="0"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C4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77800" y="711200"/>
            <a:ext cx="88011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77800" y="187980"/>
            <a:ext cx="312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ADD TITLE TEXT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1717">
            <a:off x="7815129" y="8258"/>
            <a:ext cx="1198973" cy="10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54226"/>
      </p:ext>
    </p:extLst>
  </p:cSld>
  <p:clrMapOvr>
    <a:masterClrMapping/>
  </p:clrMapOvr>
  <p:transition spd="med" advClick="0" advTm="0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2019/12/12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43247"/>
      </p:ext>
    </p:extLst>
  </p:cSld>
  <p:clrMapOvr>
    <a:masterClrMapping/>
  </p:clrMapOvr>
  <p:transition spd="med" advClick="0" advTm="0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2019/12/12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3810"/>
      </p:ext>
    </p:extLst>
  </p:cSld>
  <p:clrMapOvr>
    <a:masterClrMapping/>
  </p:clrMapOvr>
  <p:transition spd="med" advClick="0" advTm="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2019/12/12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42339"/>
      </p:ext>
    </p:extLst>
  </p:cSld>
  <p:clrMapOvr>
    <a:masterClrMapping/>
  </p:clrMapOvr>
  <p:transition spd="med" advClick="0" advTm="0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2019/12/12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42942"/>
      </p:ext>
    </p:extLst>
  </p:cSld>
  <p:clrMapOvr>
    <a:masterClrMapping/>
  </p:clrMapOvr>
  <p:transition spd="med" advClick="0" advTm="0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2019/12/12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28756"/>
      </p:ext>
    </p:extLst>
  </p:cSld>
  <p:clrMapOvr>
    <a:masterClrMapping/>
  </p:clrMapOvr>
  <p:transition spd="med" advClick="0" advTm="0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2019/12/12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50261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49237"/>
      </p:ext>
    </p:extLst>
  </p:cSld>
  <p:clrMapOvr>
    <a:masterClrMapping/>
  </p:clrMapOvr>
  <p:transition spd="med" advClick="0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2019/12/12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93744"/>
      </p:ext>
    </p:extLst>
  </p:cSld>
  <p:clrMapOvr>
    <a:masterClrMapping/>
  </p:clrMapOvr>
  <p:transition spd="med" advClick="0" advTm="0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2019/12/12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09778"/>
      </p:ext>
    </p:extLst>
  </p:cSld>
  <p:clrMapOvr>
    <a:masterClrMapping/>
  </p:clrMapOvr>
  <p:transition spd="med" advClick="0" advTm="0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2019/12/12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60"/>
      </p:ext>
    </p:extLst>
  </p:cSld>
  <p:clrMapOvr>
    <a:masterClrMapping/>
  </p:clrMapOvr>
  <p:transition spd="med" advClick="0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4983"/>
      </p:ext>
    </p:extLst>
  </p:cSld>
  <p:clrMapOvr>
    <a:masterClrMapping/>
  </p:clrMapOvr>
  <p:transition spd="med" advClick="0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61952"/>
      </p:ext>
    </p:extLst>
  </p:cSld>
  <p:clrMapOvr>
    <a:masterClrMapping/>
  </p:clrMapOvr>
  <p:transition spd="med" advClick="0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57760"/>
      </p:ext>
    </p:extLst>
  </p:cSld>
  <p:clrMapOvr>
    <a:masterClrMapping/>
  </p:clrMapOvr>
  <p:transition spd="med" advClick="0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27272"/>
      </p:ext>
    </p:extLst>
  </p:cSld>
  <p:clrMapOvr>
    <a:masterClrMapping/>
  </p:clrMapOvr>
  <p:transition spd="med" advClick="0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7258"/>
      </p:ext>
    </p:extLst>
  </p:cSld>
  <p:clrMapOvr>
    <a:masterClrMapping/>
  </p:clrMapOvr>
  <p:transition spd="med" advClick="0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5539"/>
      </p:ext>
    </p:extLst>
  </p:cSld>
  <p:clrMapOvr>
    <a:masterClrMapping/>
  </p:clrMapOvr>
  <p:transition spd="med" advClick="0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44547"/>
      </p:ext>
    </p:extLst>
  </p:cSld>
  <p:clrMapOvr>
    <a:masterClrMapping/>
  </p:clrMapOvr>
  <p:transition spd="med" advClick="0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9CE5B826-6809-49B3-9B4B-177D412235B0}" type="datetimeFigureOut">
              <a:rPr lang="zh-CN" altLang="en-US" smtClean="0"/>
              <a:pPr/>
              <a:t>2019/12/12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601AD0B5-09AD-499F-88BC-01FCE55CDA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7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 advTm="0">
    <p:pull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2019/12/12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3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 advClick="0" advTm="0">
    <p:pull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567543"/>
            <a:ext cx="9144000" cy="2249714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3482">
            <a:off x="120402" y="1004593"/>
            <a:ext cx="4064557" cy="36465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10" y="145685"/>
            <a:ext cx="2156090" cy="12851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14511" y="2351444"/>
            <a:ext cx="1851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 án: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60441" y="1879367"/>
            <a:ext cx="5204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CẤU TRÚC DỮ LIỆU VÀ GIẢI THUẬT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60441" y="3120885"/>
            <a:ext cx="3684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CÂY GIA PHẢ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11655" y="4278921"/>
            <a:ext cx="1944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t>Tutor: </a:t>
            </a:r>
            <a:r>
              <a:rPr lang="en-US" altLang="zh-CN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ThS</a:t>
            </a:r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Tú</a:t>
            </a:r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03546" y="456859"/>
            <a:ext cx="4819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Trường</a:t>
            </a:r>
            <a:r>
              <a:rPr lang="en-US" sz="1600" dirty="0"/>
              <a:t> </a:t>
            </a:r>
            <a:r>
              <a:rPr lang="en-US" sz="1600" dirty="0" err="1"/>
              <a:t>Đại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sư</a:t>
            </a:r>
            <a:r>
              <a:rPr lang="en-US" sz="1600" dirty="0"/>
              <a:t> </a:t>
            </a:r>
            <a:r>
              <a:rPr lang="en-US" sz="1600" dirty="0" err="1"/>
              <a:t>phạm</a:t>
            </a:r>
            <a:r>
              <a:rPr lang="en-US" sz="1600" dirty="0"/>
              <a:t> </a:t>
            </a:r>
            <a:r>
              <a:rPr lang="en-US" sz="1600" dirty="0" err="1"/>
              <a:t>Kĩ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Tp. </a:t>
            </a:r>
            <a:r>
              <a:rPr lang="en-US" sz="1600" dirty="0" err="1"/>
              <a:t>Hồ</a:t>
            </a:r>
            <a:r>
              <a:rPr lang="en-US" sz="1600" dirty="0"/>
              <a:t> </a:t>
            </a:r>
            <a:r>
              <a:rPr lang="en-US" sz="1600" dirty="0" err="1"/>
              <a:t>Chí</a:t>
            </a:r>
            <a:r>
              <a:rPr lang="en-US" sz="1600" dirty="0"/>
              <a:t> Minh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71418" cy="10416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9" y="-4073"/>
            <a:ext cx="932126" cy="8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7637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49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9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99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5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6129" y="1662128"/>
            <a:ext cx="4187489" cy="1885950"/>
            <a:chOff x="795094" y="1810420"/>
            <a:chExt cx="4187489" cy="1885950"/>
          </a:xfrm>
        </p:grpSpPr>
        <p:sp>
          <p:nvSpPr>
            <p:cNvPr id="4" name="Freeform 200"/>
            <p:cNvSpPr>
              <a:spLocks/>
            </p:cNvSpPr>
            <p:nvPr/>
          </p:nvSpPr>
          <p:spPr bwMode="auto">
            <a:xfrm>
              <a:off x="3393496" y="3384426"/>
              <a:ext cx="1589087" cy="311944"/>
            </a:xfrm>
            <a:custGeom>
              <a:avLst/>
              <a:gdLst>
                <a:gd name="T0" fmla="*/ 144 w 1104"/>
                <a:gd name="T1" fmla="*/ 288 h 288"/>
                <a:gd name="T2" fmla="*/ 1104 w 1104"/>
                <a:gd name="T3" fmla="*/ 96 h 288"/>
                <a:gd name="T4" fmla="*/ 0 w 1104"/>
                <a:gd name="T5" fmla="*/ 0 h 288"/>
                <a:gd name="T6" fmla="*/ 144 w 1104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4" h="288">
                  <a:moveTo>
                    <a:pt x="144" y="288"/>
                  </a:moveTo>
                  <a:lnTo>
                    <a:pt x="1104" y="96"/>
                  </a:lnTo>
                  <a:lnTo>
                    <a:pt x="0" y="0"/>
                  </a:lnTo>
                  <a:lnTo>
                    <a:pt x="144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path path="rect">
                <a:fillToRect t="100000" r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9" name="Freeform 205"/>
            <p:cNvSpPr>
              <a:spLocks/>
            </p:cNvSpPr>
            <p:nvPr/>
          </p:nvSpPr>
          <p:spPr bwMode="auto">
            <a:xfrm>
              <a:off x="1804407" y="1881858"/>
              <a:ext cx="2693988" cy="517922"/>
            </a:xfrm>
            <a:custGeom>
              <a:avLst/>
              <a:gdLst>
                <a:gd name="T0" fmla="*/ 0 w 1872"/>
                <a:gd name="T1" fmla="*/ 384 h 480"/>
                <a:gd name="T2" fmla="*/ 0 w 1872"/>
                <a:gd name="T3" fmla="*/ 78 h 480"/>
                <a:gd name="T4" fmla="*/ 1872 w 1872"/>
                <a:gd name="T5" fmla="*/ 0 h 480"/>
                <a:gd name="T6" fmla="*/ 1872 w 1872"/>
                <a:gd name="T7" fmla="*/ 480 h 480"/>
                <a:gd name="T8" fmla="*/ 0 w 1872"/>
                <a:gd name="T9" fmla="*/ 384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480">
                  <a:moveTo>
                    <a:pt x="0" y="384"/>
                  </a:moveTo>
                  <a:lnTo>
                    <a:pt x="0" y="78"/>
                  </a:lnTo>
                  <a:lnTo>
                    <a:pt x="1872" y="0"/>
                  </a:lnTo>
                  <a:lnTo>
                    <a:pt x="1872" y="480"/>
                  </a:lnTo>
                  <a:lnTo>
                    <a:pt x="0" y="38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rect">
                <a:fillToRect t="100000" r="100000"/>
              </a:path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837621" y="1810420"/>
              <a:ext cx="4140200" cy="1875235"/>
              <a:chOff x="837621" y="1810420"/>
              <a:chExt cx="4140200" cy="1875235"/>
            </a:xfrm>
          </p:grpSpPr>
          <p:sp>
            <p:nvSpPr>
              <p:cNvPr id="6" name="Freeform 202"/>
              <p:cNvSpPr>
                <a:spLocks/>
              </p:cNvSpPr>
              <p:nvPr/>
            </p:nvSpPr>
            <p:spPr bwMode="auto">
              <a:xfrm>
                <a:off x="837621" y="2606948"/>
                <a:ext cx="3108325" cy="466725"/>
              </a:xfrm>
              <a:custGeom>
                <a:avLst/>
                <a:gdLst>
                  <a:gd name="T0" fmla="*/ 0 w 2160"/>
                  <a:gd name="T1" fmla="*/ 0 h 432"/>
                  <a:gd name="T2" fmla="*/ 1920 w 2160"/>
                  <a:gd name="T3" fmla="*/ 432 h 432"/>
                  <a:gd name="T4" fmla="*/ 2160 w 2160"/>
                  <a:gd name="T5" fmla="*/ 336 h 432"/>
                  <a:gd name="T6" fmla="*/ 336 w 2160"/>
                  <a:gd name="T7" fmla="*/ 0 h 432"/>
                  <a:gd name="T8" fmla="*/ 0 w 2160"/>
                  <a:gd name="T9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" h="432">
                    <a:moveTo>
                      <a:pt x="0" y="0"/>
                    </a:moveTo>
                    <a:lnTo>
                      <a:pt x="1920" y="432"/>
                    </a:lnTo>
                    <a:lnTo>
                      <a:pt x="2160" y="336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8" name="Freeform 204"/>
              <p:cNvSpPr>
                <a:spLocks/>
              </p:cNvSpPr>
              <p:nvPr/>
            </p:nvSpPr>
            <p:spPr bwMode="auto">
              <a:xfrm>
                <a:off x="1269420" y="2296195"/>
                <a:ext cx="3228975" cy="207169"/>
              </a:xfrm>
              <a:custGeom>
                <a:avLst/>
                <a:gdLst>
                  <a:gd name="T0" fmla="*/ 0 w 2244"/>
                  <a:gd name="T1" fmla="*/ 24 h 192"/>
                  <a:gd name="T2" fmla="*/ 420 w 2244"/>
                  <a:gd name="T3" fmla="*/ 0 h 192"/>
                  <a:gd name="T4" fmla="*/ 2244 w 2244"/>
                  <a:gd name="T5" fmla="*/ 96 h 192"/>
                  <a:gd name="T6" fmla="*/ 1860 w 2244"/>
                  <a:gd name="T7" fmla="*/ 192 h 192"/>
                  <a:gd name="T8" fmla="*/ 0 w 2244"/>
                  <a:gd name="T9" fmla="*/ 2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4" h="192">
                    <a:moveTo>
                      <a:pt x="0" y="24"/>
                    </a:moveTo>
                    <a:lnTo>
                      <a:pt x="420" y="0"/>
                    </a:lnTo>
                    <a:lnTo>
                      <a:pt x="2244" y="96"/>
                    </a:lnTo>
                    <a:lnTo>
                      <a:pt x="1860" y="19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3" name="任意多边形 22"/>
              <p:cNvSpPr>
                <a:spLocks/>
              </p:cNvSpPr>
              <p:nvPr/>
            </p:nvSpPr>
            <p:spPr bwMode="auto">
              <a:xfrm>
                <a:off x="1812346" y="1810420"/>
                <a:ext cx="3157537" cy="161925"/>
              </a:xfrm>
              <a:custGeom>
                <a:avLst/>
                <a:gdLst>
                  <a:gd name="connsiteX0" fmla="*/ 2257941 w 2257941"/>
                  <a:gd name="connsiteY0" fmla="*/ 0 h 153985"/>
                  <a:gd name="connsiteX1" fmla="*/ 2257941 w 2257941"/>
                  <a:gd name="connsiteY1" fmla="*/ 5421 h 153985"/>
                  <a:gd name="connsiteX2" fmla="*/ 1915297 w 2257941"/>
                  <a:gd name="connsiteY2" fmla="*/ 135442 h 153985"/>
                  <a:gd name="connsiteX3" fmla="*/ 0 w 2257941"/>
                  <a:gd name="connsiteY3" fmla="*/ 153985 h 153985"/>
                  <a:gd name="connsiteX4" fmla="*/ 284206 w 2257941"/>
                  <a:gd name="connsiteY4" fmla="*/ 67453 h 153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7941" h="153985">
                    <a:moveTo>
                      <a:pt x="2257941" y="0"/>
                    </a:moveTo>
                    <a:lnTo>
                      <a:pt x="2257941" y="5421"/>
                    </a:lnTo>
                    <a:lnTo>
                      <a:pt x="1915297" y="135442"/>
                    </a:lnTo>
                    <a:lnTo>
                      <a:pt x="0" y="153985"/>
                    </a:lnTo>
                    <a:lnTo>
                      <a:pt x="284206" y="6745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任意多边形 20"/>
              <p:cNvSpPr>
                <a:spLocks/>
              </p:cNvSpPr>
              <p:nvPr/>
            </p:nvSpPr>
            <p:spPr bwMode="auto">
              <a:xfrm>
                <a:off x="3596696" y="1812801"/>
                <a:ext cx="1381125" cy="1872854"/>
              </a:xfrm>
              <a:custGeom>
                <a:avLst/>
                <a:gdLst>
                  <a:gd name="connsiteX0" fmla="*/ 956805 w 988541"/>
                  <a:gd name="connsiteY0" fmla="*/ 0 h 1786732"/>
                  <a:gd name="connsiteX1" fmla="*/ 988541 w 988541"/>
                  <a:gd name="connsiteY1" fmla="*/ 0 h 1786732"/>
                  <a:gd name="connsiteX2" fmla="*/ 988541 w 988541"/>
                  <a:gd name="connsiteY2" fmla="*/ 86988 h 1786732"/>
                  <a:gd name="connsiteX3" fmla="*/ 747584 w 988541"/>
                  <a:gd name="connsiteY3" fmla="*/ 173521 h 1786732"/>
                  <a:gd name="connsiteX4" fmla="*/ 753763 w 988541"/>
                  <a:gd name="connsiteY4" fmla="*/ 637087 h 1786732"/>
                  <a:gd name="connsiteX5" fmla="*/ 395417 w 988541"/>
                  <a:gd name="connsiteY5" fmla="*/ 748343 h 1786732"/>
                  <a:gd name="connsiteX6" fmla="*/ 395417 w 988541"/>
                  <a:gd name="connsiteY6" fmla="*/ 1193367 h 1786732"/>
                  <a:gd name="connsiteX7" fmla="*/ 154460 w 988541"/>
                  <a:gd name="connsiteY7" fmla="*/ 1286080 h 1786732"/>
                  <a:gd name="connsiteX8" fmla="*/ 154460 w 988541"/>
                  <a:gd name="connsiteY8" fmla="*/ 1743466 h 1786732"/>
                  <a:gd name="connsiteX9" fmla="*/ 0 w 988541"/>
                  <a:gd name="connsiteY9" fmla="*/ 1786732 h 1786732"/>
                  <a:gd name="connsiteX10" fmla="*/ 0 w 988541"/>
                  <a:gd name="connsiteY10" fmla="*/ 1193367 h 1786732"/>
                  <a:gd name="connsiteX11" fmla="*/ 247135 w 988541"/>
                  <a:gd name="connsiteY11" fmla="*/ 1094473 h 1786732"/>
                  <a:gd name="connsiteX12" fmla="*/ 247135 w 988541"/>
                  <a:gd name="connsiteY12" fmla="*/ 649449 h 1786732"/>
                  <a:gd name="connsiteX13" fmla="*/ 642552 w 988541"/>
                  <a:gd name="connsiteY13" fmla="*/ 550555 h 1786732"/>
                  <a:gd name="connsiteX14" fmla="*/ 642552 w 988541"/>
                  <a:gd name="connsiteY14" fmla="*/ 117893 h 178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88541" h="1786732">
                    <a:moveTo>
                      <a:pt x="956805" y="0"/>
                    </a:moveTo>
                    <a:lnTo>
                      <a:pt x="988541" y="0"/>
                    </a:lnTo>
                    <a:lnTo>
                      <a:pt x="988541" y="86988"/>
                    </a:lnTo>
                    <a:lnTo>
                      <a:pt x="747584" y="173521"/>
                    </a:lnTo>
                    <a:lnTo>
                      <a:pt x="753763" y="637087"/>
                    </a:lnTo>
                    <a:lnTo>
                      <a:pt x="395417" y="748343"/>
                    </a:lnTo>
                    <a:lnTo>
                      <a:pt x="395417" y="1193367"/>
                    </a:lnTo>
                    <a:lnTo>
                      <a:pt x="154460" y="1286080"/>
                    </a:lnTo>
                    <a:lnTo>
                      <a:pt x="154460" y="1743466"/>
                    </a:lnTo>
                    <a:lnTo>
                      <a:pt x="0" y="1786732"/>
                    </a:lnTo>
                    <a:lnTo>
                      <a:pt x="0" y="1193367"/>
                    </a:lnTo>
                    <a:lnTo>
                      <a:pt x="247135" y="1094473"/>
                    </a:lnTo>
                    <a:lnTo>
                      <a:pt x="247135" y="649449"/>
                    </a:lnTo>
                    <a:lnTo>
                      <a:pt x="642552" y="550555"/>
                    </a:lnTo>
                    <a:lnTo>
                      <a:pt x="642552" y="11789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400067">
              <a:off x="1231320" y="2387874"/>
              <a:ext cx="2760662" cy="463153"/>
            </a:xfrm>
            <a:custGeom>
              <a:avLst/>
              <a:gdLst>
                <a:gd name="connsiteX0" fmla="*/ 0 w 1974110"/>
                <a:gd name="connsiteY0" fmla="*/ 50495 h 442014"/>
                <a:gd name="connsiteX1" fmla="*/ 1922437 w 1974110"/>
                <a:gd name="connsiteY1" fmla="*/ 0 h 442014"/>
                <a:gd name="connsiteX2" fmla="*/ 1974110 w 1974110"/>
                <a:gd name="connsiteY2" fmla="*/ 442014 h 442014"/>
                <a:gd name="connsiteX3" fmla="*/ 31577 w 1974110"/>
                <a:gd name="connsiteY3" fmla="*/ 320615 h 44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4110" h="442014">
                  <a:moveTo>
                    <a:pt x="0" y="50495"/>
                  </a:moveTo>
                  <a:lnTo>
                    <a:pt x="1922437" y="0"/>
                  </a:lnTo>
                  <a:lnTo>
                    <a:pt x="1974110" y="442014"/>
                  </a:lnTo>
                  <a:lnTo>
                    <a:pt x="31577" y="32061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rect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Â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846264">
              <a:off x="795094" y="2780100"/>
              <a:ext cx="2912470" cy="613047"/>
            </a:xfrm>
            <a:custGeom>
              <a:avLst/>
              <a:gdLst>
                <a:gd name="connsiteX0" fmla="*/ 0 w 3038969"/>
                <a:gd name="connsiteY0" fmla="*/ 88988 h 803092"/>
                <a:gd name="connsiteX1" fmla="*/ 2831492 w 3038969"/>
                <a:gd name="connsiteY1" fmla="*/ 0 h 803092"/>
                <a:gd name="connsiteX2" fmla="*/ 3038969 w 3038969"/>
                <a:gd name="connsiteY2" fmla="*/ 803092 h 803092"/>
                <a:gd name="connsiteX3" fmla="*/ 138319 w 3038969"/>
                <a:gd name="connsiteY3" fmla="*/ 624382 h 803092"/>
                <a:gd name="connsiteX0" fmla="*/ 0 w 3038969"/>
                <a:gd name="connsiteY0" fmla="*/ 223566 h 937670"/>
                <a:gd name="connsiteX1" fmla="*/ 2765680 w 3038969"/>
                <a:gd name="connsiteY1" fmla="*/ 0 h 937670"/>
                <a:gd name="connsiteX2" fmla="*/ 3038969 w 3038969"/>
                <a:gd name="connsiteY2" fmla="*/ 937670 h 937670"/>
                <a:gd name="connsiteX3" fmla="*/ 138319 w 3038969"/>
                <a:gd name="connsiteY3" fmla="*/ 758960 h 937670"/>
                <a:gd name="connsiteX4" fmla="*/ 0 w 3038969"/>
                <a:gd name="connsiteY4" fmla="*/ 223566 h 937670"/>
                <a:gd name="connsiteX0" fmla="*/ 0 w 2960601"/>
                <a:gd name="connsiteY0" fmla="*/ 223566 h 758960"/>
                <a:gd name="connsiteX1" fmla="*/ 2765680 w 2960601"/>
                <a:gd name="connsiteY1" fmla="*/ 0 h 758960"/>
                <a:gd name="connsiteX2" fmla="*/ 2960601 w 2960601"/>
                <a:gd name="connsiteY2" fmla="*/ 670574 h 758960"/>
                <a:gd name="connsiteX3" fmla="*/ 138319 w 2960601"/>
                <a:gd name="connsiteY3" fmla="*/ 758960 h 758960"/>
                <a:gd name="connsiteX4" fmla="*/ 0 w 2960601"/>
                <a:gd name="connsiteY4" fmla="*/ 223566 h 758960"/>
                <a:gd name="connsiteX0" fmla="*/ 0 w 2960601"/>
                <a:gd name="connsiteY0" fmla="*/ 215062 h 750456"/>
                <a:gd name="connsiteX1" fmla="*/ 2797640 w 2960601"/>
                <a:gd name="connsiteY1" fmla="*/ 0 h 750456"/>
                <a:gd name="connsiteX2" fmla="*/ 2960601 w 2960601"/>
                <a:gd name="connsiteY2" fmla="*/ 662070 h 750456"/>
                <a:gd name="connsiteX3" fmla="*/ 138319 w 2960601"/>
                <a:gd name="connsiteY3" fmla="*/ 750456 h 750456"/>
                <a:gd name="connsiteX4" fmla="*/ 0 w 2960601"/>
                <a:gd name="connsiteY4" fmla="*/ 215062 h 75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601" h="750456">
                  <a:moveTo>
                    <a:pt x="0" y="215062"/>
                  </a:moveTo>
                  <a:lnTo>
                    <a:pt x="2797640" y="0"/>
                  </a:lnTo>
                  <a:lnTo>
                    <a:pt x="2960601" y="662070"/>
                  </a:lnTo>
                  <a:lnTo>
                    <a:pt x="138319" y="750456"/>
                  </a:lnTo>
                  <a:lnTo>
                    <a:pt x="0" y="21506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rect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Y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488027" y="1419623"/>
            <a:ext cx="2863230" cy="2370960"/>
          </a:xfrm>
          <a:prstGeom prst="rect">
            <a:avLst/>
          </a:prstGeom>
          <a:noFill/>
        </p:spPr>
        <p:txBody>
          <a:bodyPr lIns="90000" tIns="90000" rIns="90000" bIns="90000" anchor="ctr"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T_1, T_2, …, </a:t>
            </a:r>
            <a:r>
              <a:rPr lang="en-US" dirty="0" err="1"/>
              <a:t>T_n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T_i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ở </a:t>
            </a:r>
            <a:r>
              <a:rPr lang="en-US" dirty="0" err="1"/>
              <a:t>cấp</a:t>
            </a:r>
            <a:r>
              <a:rPr lang="en-US" dirty="0"/>
              <a:t> 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ở i+1.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cha-con. </a:t>
            </a:r>
            <a:r>
              <a:rPr lang="en-US" dirty="0" smtClean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10884" y="1203598"/>
            <a:ext cx="957263" cy="119063"/>
            <a:chOff x="5610884" y="1203598"/>
            <a:chExt cx="957263" cy="119063"/>
          </a:xfrm>
        </p:grpSpPr>
        <p:sp>
          <p:nvSpPr>
            <p:cNvPr id="31" name="燕尾形 30"/>
            <p:cNvSpPr/>
            <p:nvPr/>
          </p:nvSpPr>
          <p:spPr>
            <a:xfrm>
              <a:off x="5610884" y="1203598"/>
              <a:ext cx="158750" cy="119063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5769635" y="1203598"/>
              <a:ext cx="160337" cy="119063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5929971" y="1203598"/>
              <a:ext cx="158750" cy="119063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" name="燕尾形 33"/>
            <p:cNvSpPr/>
            <p:nvPr/>
          </p:nvSpPr>
          <p:spPr>
            <a:xfrm>
              <a:off x="6088721" y="1203598"/>
              <a:ext cx="160338" cy="119063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6249059" y="1203598"/>
              <a:ext cx="158750" cy="119063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6" name="燕尾形 35"/>
            <p:cNvSpPr/>
            <p:nvPr/>
          </p:nvSpPr>
          <p:spPr>
            <a:xfrm>
              <a:off x="6407810" y="1203598"/>
              <a:ext cx="160337" cy="119063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06682" y="3964855"/>
            <a:ext cx="957263" cy="119063"/>
            <a:chOff x="7306682" y="3964855"/>
            <a:chExt cx="957263" cy="119063"/>
          </a:xfrm>
        </p:grpSpPr>
        <p:sp>
          <p:nvSpPr>
            <p:cNvPr id="40" name="燕尾形 39"/>
            <p:cNvSpPr/>
            <p:nvPr/>
          </p:nvSpPr>
          <p:spPr>
            <a:xfrm flipH="1">
              <a:off x="8105195" y="3964855"/>
              <a:ext cx="158750" cy="119063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41" name="燕尾形 40"/>
            <p:cNvSpPr/>
            <p:nvPr/>
          </p:nvSpPr>
          <p:spPr>
            <a:xfrm flipH="1">
              <a:off x="7944857" y="3964855"/>
              <a:ext cx="160338" cy="119063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42" name="燕尾形 41"/>
            <p:cNvSpPr/>
            <p:nvPr/>
          </p:nvSpPr>
          <p:spPr>
            <a:xfrm flipH="1">
              <a:off x="7784521" y="3964855"/>
              <a:ext cx="160337" cy="119063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43" name="燕尾形 42"/>
            <p:cNvSpPr/>
            <p:nvPr/>
          </p:nvSpPr>
          <p:spPr>
            <a:xfrm flipH="1">
              <a:off x="7625770" y="3964855"/>
              <a:ext cx="158750" cy="119063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44" name="燕尾形 43"/>
            <p:cNvSpPr/>
            <p:nvPr/>
          </p:nvSpPr>
          <p:spPr>
            <a:xfrm flipH="1">
              <a:off x="7465432" y="3964855"/>
              <a:ext cx="160338" cy="119063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45" name="燕尾形 44"/>
            <p:cNvSpPr/>
            <p:nvPr/>
          </p:nvSpPr>
          <p:spPr>
            <a:xfrm flipH="1">
              <a:off x="7306682" y="3964855"/>
              <a:ext cx="158750" cy="119063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0" y="141288"/>
            <a:ext cx="8229600" cy="5191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101" y="62512"/>
            <a:ext cx="5600669" cy="533672"/>
          </a:xfrm>
          <a:prstGeom prst="rect">
            <a:avLst/>
          </a:prstGeom>
          <a:solidFill>
            <a:srgbClr val="3C4856"/>
          </a:solidFill>
        </p:spPr>
        <p:txBody>
          <a:bodyPr wrap="square" rtlCol="0">
            <a:spAutoFit/>
          </a:bodyPr>
          <a:lstStyle/>
          <a:p>
            <a:pPr marL="0" lvl="1" defTabSz="488950">
              <a:lnSpc>
                <a:spcPct val="130000"/>
              </a:lnSpc>
              <a:spcAft>
                <a:spcPct val="15000"/>
              </a:spcAft>
              <a:defRPr/>
            </a:pPr>
            <a:r>
              <a:rPr lang="en-US" altLang="zh-CN" sz="24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Sơ</a:t>
            </a:r>
            <a:r>
              <a:rPr lang="en-US" altLang="zh-CN" sz="2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lược</a:t>
            </a:r>
            <a:r>
              <a:rPr lang="en-US" altLang="zh-CN" sz="2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về</a:t>
            </a:r>
            <a:r>
              <a:rPr lang="en-US" altLang="zh-CN" sz="2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cây</a:t>
            </a:r>
            <a:endParaRPr lang="zh-CN" altLang="en-US" sz="2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17" y="1583326"/>
            <a:ext cx="3455611" cy="203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4921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>
            <a:spLocks/>
          </p:cNvSpPr>
          <p:nvPr/>
        </p:nvSpPr>
        <p:spPr bwMode="auto">
          <a:xfrm>
            <a:off x="5936630" y="1627921"/>
            <a:ext cx="1864573" cy="1135171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solidFill>
            <a:srgbClr val="3C4856"/>
          </a:solidFill>
          <a:ln>
            <a:noFill/>
          </a:ln>
          <a:effectLst/>
        </p:spPr>
        <p:txBody>
          <a:bodyPr vert="horz" wrap="square" lIns="68580" tIns="56700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749" rtl="0" eaLnBrk="1" fontAlgn="auto" latinLnBrk="0" hangingPunct="1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Cây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Nhị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Phân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5936629" y="2891540"/>
            <a:ext cx="1864573" cy="698779"/>
          </a:xfrm>
          <a:custGeom>
            <a:avLst/>
            <a:gdLst>
              <a:gd name="T0" fmla="*/ 0 w 675"/>
              <a:gd name="T1" fmla="*/ 0 h 253"/>
              <a:gd name="T2" fmla="*/ 0 w 675"/>
              <a:gd name="T3" fmla="*/ 163 h 253"/>
              <a:gd name="T4" fmla="*/ 0 w 675"/>
              <a:gd name="T5" fmla="*/ 163 h 253"/>
              <a:gd name="T6" fmla="*/ 170 w 675"/>
              <a:gd name="T7" fmla="*/ 208 h 253"/>
              <a:gd name="T8" fmla="*/ 338 w 675"/>
              <a:gd name="T9" fmla="*/ 253 h 253"/>
              <a:gd name="T10" fmla="*/ 505 w 675"/>
              <a:gd name="T11" fmla="*/ 208 h 253"/>
              <a:gd name="T12" fmla="*/ 675 w 675"/>
              <a:gd name="T13" fmla="*/ 163 h 253"/>
              <a:gd name="T14" fmla="*/ 675 w 675"/>
              <a:gd name="T15" fmla="*/ 163 h 253"/>
              <a:gd name="T16" fmla="*/ 675 w 675"/>
              <a:gd name="T17" fmla="*/ 0 h 253"/>
              <a:gd name="T18" fmla="*/ 0 w 675"/>
              <a:gd name="T1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253">
                <a:moveTo>
                  <a:pt x="0" y="0"/>
                </a:moveTo>
                <a:lnTo>
                  <a:pt x="0" y="163"/>
                </a:lnTo>
                <a:lnTo>
                  <a:pt x="0" y="163"/>
                </a:lnTo>
                <a:lnTo>
                  <a:pt x="170" y="208"/>
                </a:lnTo>
                <a:lnTo>
                  <a:pt x="338" y="253"/>
                </a:lnTo>
                <a:lnTo>
                  <a:pt x="505" y="208"/>
                </a:lnTo>
                <a:lnTo>
                  <a:pt x="675" y="163"/>
                </a:lnTo>
                <a:lnTo>
                  <a:pt x="675" y="163"/>
                </a:lnTo>
                <a:lnTo>
                  <a:pt x="6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68580" tIns="45900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264502" y="2753567"/>
            <a:ext cx="4672127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5" name="直接连接符 4"/>
          <p:cNvCxnSpPr>
            <a:stCxn id="3" idx="0"/>
          </p:cNvCxnSpPr>
          <p:nvPr/>
        </p:nvCxnSpPr>
        <p:spPr>
          <a:xfrm flipH="1">
            <a:off x="1264501" y="2891540"/>
            <a:ext cx="4672127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7" name="TextBox 14"/>
          <p:cNvSpPr txBox="1"/>
          <p:nvPr/>
        </p:nvSpPr>
        <p:spPr>
          <a:xfrm>
            <a:off x="1503042" y="1906170"/>
            <a:ext cx="3938540" cy="7094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74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Là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cây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mà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mỗi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nút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chỉ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chứa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tối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đa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2 con.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Số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nút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không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dao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động</a:t>
            </a:r>
            <a:r>
              <a:rPr kumimoji="0" lang="en-US" altLang="zh-CN" sz="11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.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151515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1503042" y="3226886"/>
            <a:ext cx="3938540" cy="363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74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Là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cây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với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số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nút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có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khả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năng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giao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151515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động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51515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5846" y="2763092"/>
            <a:ext cx="1689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749">
              <a:defRPr/>
            </a:pPr>
            <a:r>
              <a:rPr lang="en-US" altLang="zh-CN" sz="2400" kern="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Cây</a:t>
            </a:r>
            <a:r>
              <a:rPr lang="en-US" altLang="zh-CN" sz="2400" kern="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kern="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Đa</a:t>
            </a:r>
            <a:r>
              <a:rPr lang="en-US" altLang="zh-CN" sz="2400" kern="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kern="0" dirty="0" err="1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Phân</a:t>
            </a:r>
            <a:endParaRPr lang="en-US" altLang="zh-CN" sz="2400" kern="0" dirty="0" smtClean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101" y="92329"/>
            <a:ext cx="5600669" cy="533672"/>
          </a:xfrm>
          <a:prstGeom prst="rect">
            <a:avLst/>
          </a:prstGeom>
          <a:solidFill>
            <a:srgbClr val="3C4856"/>
          </a:solidFill>
        </p:spPr>
        <p:txBody>
          <a:bodyPr wrap="square" rtlCol="0">
            <a:spAutoFit/>
          </a:bodyPr>
          <a:lstStyle/>
          <a:p>
            <a:pPr marL="0" lvl="1" defTabSz="488950">
              <a:lnSpc>
                <a:spcPct val="130000"/>
              </a:lnSpc>
              <a:spcAft>
                <a:spcPct val="15000"/>
              </a:spcAft>
              <a:defRPr/>
            </a:pPr>
            <a:r>
              <a:rPr lang="en-US" altLang="zh-CN" sz="2400" b="1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Phân</a:t>
            </a:r>
            <a:r>
              <a:rPr lang="en-US" altLang="zh-CN" sz="2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loại</a:t>
            </a:r>
            <a:r>
              <a:rPr lang="en-US" altLang="zh-CN" sz="2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cây</a:t>
            </a:r>
            <a:endParaRPr lang="zh-CN" altLang="en-US" sz="2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42" y="842577"/>
            <a:ext cx="3641613" cy="1773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41" y="2975531"/>
            <a:ext cx="3641613" cy="184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56926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101" y="62512"/>
            <a:ext cx="5600669" cy="572464"/>
          </a:xfrm>
          <a:prstGeom prst="rect">
            <a:avLst/>
          </a:prstGeom>
          <a:solidFill>
            <a:srgbClr val="3C4856"/>
          </a:solidFill>
        </p:spPr>
        <p:txBody>
          <a:bodyPr wrap="square" rtlCol="0">
            <a:spAutoFit/>
          </a:bodyPr>
          <a:lstStyle/>
          <a:p>
            <a:pPr marL="0" lvl="1" defTabSz="488950">
              <a:lnSpc>
                <a:spcPct val="130000"/>
              </a:lnSpc>
              <a:spcAft>
                <a:spcPct val="15000"/>
              </a:spcAft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Xây dựng </a:t>
            </a:r>
            <a:r>
              <a:rPr lang="en-US" altLang="zh-CN" sz="2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cây </a:t>
            </a:r>
            <a:endParaRPr lang="zh-CN" altLang="en-US" sz="2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5" y="1190806"/>
            <a:ext cx="5611008" cy="16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45482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101" y="62512"/>
            <a:ext cx="5600669" cy="533672"/>
          </a:xfrm>
          <a:prstGeom prst="rect">
            <a:avLst/>
          </a:prstGeom>
          <a:solidFill>
            <a:srgbClr val="3C4856"/>
          </a:solidFill>
        </p:spPr>
        <p:txBody>
          <a:bodyPr wrap="square" rtlCol="0">
            <a:spAutoFit/>
          </a:bodyPr>
          <a:lstStyle/>
          <a:p>
            <a:pPr marL="0" lvl="1" defTabSz="488950">
              <a:lnSpc>
                <a:spcPct val="130000"/>
              </a:lnSpc>
              <a:spcAft>
                <a:spcPct val="15000"/>
              </a:spcAft>
              <a:defRPr/>
            </a:pPr>
            <a:r>
              <a:rPr lang="en-US" altLang="zh-CN" sz="2400" b="1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Xây</a:t>
            </a:r>
            <a:r>
              <a:rPr lang="en-US" altLang="zh-CN" sz="2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dựng</a:t>
            </a:r>
            <a:r>
              <a:rPr lang="en-US" altLang="zh-CN" sz="2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cây</a:t>
            </a:r>
            <a:endParaRPr lang="zh-CN" altLang="en-US" sz="2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4" y="948912"/>
            <a:ext cx="8478982" cy="388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81840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 flipH="1">
            <a:off x="0" y="521495"/>
            <a:ext cx="2324100" cy="515541"/>
          </a:xfrm>
          <a:custGeom>
            <a:avLst/>
            <a:gdLst>
              <a:gd name="connsiteX0" fmla="*/ 2323883 w 2323883"/>
              <a:gd name="connsiteY0" fmla="*/ 0 h 688369"/>
              <a:gd name="connsiteX1" fmla="*/ 2034284 w 2323883"/>
              <a:gd name="connsiteY1" fmla="*/ 0 h 688369"/>
              <a:gd name="connsiteX2" fmla="*/ 719189 w 2323883"/>
              <a:gd name="connsiteY2" fmla="*/ 0 h 688369"/>
              <a:gd name="connsiteX3" fmla="*/ 344184 w 2323883"/>
              <a:gd name="connsiteY3" fmla="*/ 0 h 688369"/>
              <a:gd name="connsiteX4" fmla="*/ 0 w 2323883"/>
              <a:gd name="connsiteY4" fmla="*/ 344185 h 688369"/>
              <a:gd name="connsiteX5" fmla="*/ 344184 w 2323883"/>
              <a:gd name="connsiteY5" fmla="*/ 688369 h 688369"/>
              <a:gd name="connsiteX6" fmla="*/ 719189 w 2323883"/>
              <a:gd name="connsiteY6" fmla="*/ 688369 h 688369"/>
              <a:gd name="connsiteX7" fmla="*/ 2034284 w 2323883"/>
              <a:gd name="connsiteY7" fmla="*/ 688369 h 688369"/>
              <a:gd name="connsiteX8" fmla="*/ 2323883 w 2323883"/>
              <a:gd name="connsiteY8" fmla="*/ 688369 h 68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3883" h="688369">
                <a:moveTo>
                  <a:pt x="2323883" y="0"/>
                </a:moveTo>
                <a:lnTo>
                  <a:pt x="2034284" y="0"/>
                </a:lnTo>
                <a:lnTo>
                  <a:pt x="719189" y="0"/>
                </a:lnTo>
                <a:lnTo>
                  <a:pt x="344184" y="0"/>
                </a:lnTo>
                <a:lnTo>
                  <a:pt x="0" y="344185"/>
                </a:lnTo>
                <a:lnTo>
                  <a:pt x="344184" y="688369"/>
                </a:lnTo>
                <a:lnTo>
                  <a:pt x="719189" y="688369"/>
                </a:lnTo>
                <a:lnTo>
                  <a:pt x="2034284" y="688369"/>
                </a:lnTo>
                <a:lnTo>
                  <a:pt x="2323883" y="6883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100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rIns="216000" bIns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M&amp;T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336697" y="1037036"/>
            <a:ext cx="2556886" cy="2502031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99607" y="796530"/>
            <a:ext cx="3031067" cy="29802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760943" y="368882"/>
            <a:ext cx="3708399" cy="372239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4957" y="1156687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96985" y="1855322"/>
            <a:ext cx="2527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Xây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dựng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chương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trình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1" y="2857162"/>
            <a:ext cx="2392304" cy="2146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3140143"/>
            <a:ext cx="2651224" cy="15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21613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  <p:bldP spid="17" grpId="0" animBg="1"/>
      <p:bldP spid="20" grpId="0" animBg="1"/>
      <p:bldP spid="3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4090989" y="2000250"/>
            <a:ext cx="890587" cy="0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headEnd type="oval" w="med" len="med"/>
            <a:tailEnd type="oval" w="med" len="med"/>
          </a:ln>
          <a:effectLst/>
        </p:spPr>
      </p:cxnSp>
      <p:cxnSp>
        <p:nvCxnSpPr>
          <p:cNvPr id="19" name="直接连接符 18"/>
          <p:cNvCxnSpPr/>
          <p:nvPr/>
        </p:nvCxnSpPr>
        <p:spPr>
          <a:xfrm flipV="1">
            <a:off x="4351338" y="2722960"/>
            <a:ext cx="831850" cy="9525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headEnd type="oval" w="med" len="med"/>
            <a:tailEnd type="oval" w="med" len="med"/>
          </a:ln>
          <a:effectLst/>
        </p:spPr>
      </p:cxnSp>
      <p:cxnSp>
        <p:nvCxnSpPr>
          <p:cNvPr id="20" name="直接连接符 19"/>
          <p:cNvCxnSpPr/>
          <p:nvPr/>
        </p:nvCxnSpPr>
        <p:spPr>
          <a:xfrm>
            <a:off x="3794126" y="3393281"/>
            <a:ext cx="809625" cy="119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headEnd type="oval" w="med" len="med"/>
            <a:tailEnd type="oval" w="med" len="med"/>
          </a:ln>
          <a:effectLst/>
        </p:spPr>
      </p:cxnSp>
      <p:cxnSp>
        <p:nvCxnSpPr>
          <p:cNvPr id="21" name="直接连接符 20"/>
          <p:cNvCxnSpPr/>
          <p:nvPr/>
        </p:nvCxnSpPr>
        <p:spPr>
          <a:xfrm>
            <a:off x="3460750" y="3973117"/>
            <a:ext cx="808038" cy="1190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headEnd type="oval" w="med" len="med"/>
            <a:tailEnd type="oval" w="med" len="med"/>
          </a:ln>
          <a:effectLst/>
        </p:spPr>
      </p:cxnSp>
      <p:grpSp>
        <p:nvGrpSpPr>
          <p:cNvPr id="14" name="组合 13"/>
          <p:cNvGrpSpPr/>
          <p:nvPr/>
        </p:nvGrpSpPr>
        <p:grpSpPr>
          <a:xfrm>
            <a:off x="2179787" y="3709987"/>
            <a:ext cx="808037" cy="1433513"/>
            <a:chOff x="2278064" y="3709987"/>
            <a:chExt cx="808037" cy="1433513"/>
          </a:xfrm>
        </p:grpSpPr>
        <p:sp>
          <p:nvSpPr>
            <p:cNvPr id="3" name="Oval 65"/>
            <p:cNvSpPr>
              <a:spLocks noChangeArrowheads="1"/>
            </p:cNvSpPr>
            <p:nvPr/>
          </p:nvSpPr>
          <p:spPr bwMode="auto">
            <a:xfrm rot="16200000">
              <a:off x="2346326" y="4403725"/>
              <a:ext cx="1433513" cy="46037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宋体"/>
                <a:cs typeface="Calibri" panose="020F0502020204030204" pitchFamily="34" charset="0"/>
              </a:endParaRPr>
            </a:p>
          </p:txBody>
        </p:sp>
        <p:sp>
          <p:nvSpPr>
            <p:cNvPr id="5" name="矩形 1"/>
            <p:cNvSpPr/>
            <p:nvPr/>
          </p:nvSpPr>
          <p:spPr>
            <a:xfrm flipV="1">
              <a:off x="2278064" y="4121944"/>
              <a:ext cx="784225" cy="425054"/>
            </a:xfrm>
            <a:custGeom>
              <a:avLst/>
              <a:gdLst>
                <a:gd name="connsiteX0" fmla="*/ 0 w 2160240"/>
                <a:gd name="connsiteY0" fmla="*/ 0 h 1062681"/>
                <a:gd name="connsiteX1" fmla="*/ 2160240 w 2160240"/>
                <a:gd name="connsiteY1" fmla="*/ 0 h 1062681"/>
                <a:gd name="connsiteX2" fmla="*/ 2160240 w 2160240"/>
                <a:gd name="connsiteY2" fmla="*/ 1062681 h 1062681"/>
                <a:gd name="connsiteX3" fmla="*/ 0 w 2160240"/>
                <a:gd name="connsiteY3" fmla="*/ 1062681 h 1062681"/>
                <a:gd name="connsiteX4" fmla="*/ 0 w 2160240"/>
                <a:gd name="connsiteY4" fmla="*/ 0 h 1062681"/>
                <a:gd name="connsiteX0" fmla="*/ 0 w 2160240"/>
                <a:gd name="connsiteY0" fmla="*/ 1062681 h 1062681"/>
                <a:gd name="connsiteX1" fmla="*/ 2160240 w 2160240"/>
                <a:gd name="connsiteY1" fmla="*/ 0 h 1062681"/>
                <a:gd name="connsiteX2" fmla="*/ 2160240 w 2160240"/>
                <a:gd name="connsiteY2" fmla="*/ 1062681 h 1062681"/>
                <a:gd name="connsiteX3" fmla="*/ 0 w 2160240"/>
                <a:gd name="connsiteY3" fmla="*/ 1062681 h 106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0240" h="1062681">
                  <a:moveTo>
                    <a:pt x="0" y="1062681"/>
                  </a:moveTo>
                  <a:lnTo>
                    <a:pt x="2160240" y="0"/>
                  </a:lnTo>
                  <a:lnTo>
                    <a:pt x="2160240" y="1062681"/>
                  </a:lnTo>
                  <a:lnTo>
                    <a:pt x="0" y="106268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宋体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33514" y="887015"/>
            <a:ext cx="1282700" cy="1433513"/>
            <a:chOff x="1433514" y="887015"/>
            <a:chExt cx="1282700" cy="1433513"/>
          </a:xfrm>
        </p:grpSpPr>
        <p:sp>
          <p:nvSpPr>
            <p:cNvPr id="4" name="Oval 65"/>
            <p:cNvSpPr>
              <a:spLocks noChangeArrowheads="1"/>
            </p:cNvSpPr>
            <p:nvPr/>
          </p:nvSpPr>
          <p:spPr bwMode="auto">
            <a:xfrm rot="16200000">
              <a:off x="1976438" y="1580753"/>
              <a:ext cx="1433513" cy="4603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宋体"/>
                <a:cs typeface="Calibri" panose="020F0502020204030204" pitchFamily="34" charset="0"/>
              </a:endParaRPr>
            </a:p>
          </p:txBody>
        </p:sp>
        <p:sp>
          <p:nvSpPr>
            <p:cNvPr id="6" name="矩形 1"/>
            <p:cNvSpPr/>
            <p:nvPr/>
          </p:nvSpPr>
          <p:spPr>
            <a:xfrm>
              <a:off x="1433514" y="1273969"/>
              <a:ext cx="1254125" cy="431006"/>
            </a:xfrm>
            <a:custGeom>
              <a:avLst/>
              <a:gdLst>
                <a:gd name="connsiteX0" fmla="*/ 0 w 2160240"/>
                <a:gd name="connsiteY0" fmla="*/ 0 h 1062681"/>
                <a:gd name="connsiteX1" fmla="*/ 2160240 w 2160240"/>
                <a:gd name="connsiteY1" fmla="*/ 0 h 1062681"/>
                <a:gd name="connsiteX2" fmla="*/ 2160240 w 2160240"/>
                <a:gd name="connsiteY2" fmla="*/ 1062681 h 1062681"/>
                <a:gd name="connsiteX3" fmla="*/ 0 w 2160240"/>
                <a:gd name="connsiteY3" fmla="*/ 1062681 h 1062681"/>
                <a:gd name="connsiteX4" fmla="*/ 0 w 2160240"/>
                <a:gd name="connsiteY4" fmla="*/ 0 h 1062681"/>
                <a:gd name="connsiteX0" fmla="*/ 0 w 2160240"/>
                <a:gd name="connsiteY0" fmla="*/ 1062681 h 1062681"/>
                <a:gd name="connsiteX1" fmla="*/ 2160240 w 2160240"/>
                <a:gd name="connsiteY1" fmla="*/ 0 h 1062681"/>
                <a:gd name="connsiteX2" fmla="*/ 2160240 w 2160240"/>
                <a:gd name="connsiteY2" fmla="*/ 1062681 h 1062681"/>
                <a:gd name="connsiteX3" fmla="*/ 0 w 2160240"/>
                <a:gd name="connsiteY3" fmla="*/ 1062681 h 106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0240" h="1062681">
                  <a:moveTo>
                    <a:pt x="0" y="1062681"/>
                  </a:moveTo>
                  <a:lnTo>
                    <a:pt x="2160240" y="0"/>
                  </a:lnTo>
                  <a:lnTo>
                    <a:pt x="2160240" y="1062681"/>
                  </a:lnTo>
                  <a:lnTo>
                    <a:pt x="0" y="106268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宋体"/>
                <a:cs typeface="Calibri" panose="020F0502020204030204" pitchFamily="34" charset="0"/>
              </a:endParaRPr>
            </a:p>
          </p:txBody>
        </p:sp>
      </p:grpSp>
      <p:sp>
        <p:nvSpPr>
          <p:cNvPr id="7" name="流程图: 决策 6"/>
          <p:cNvSpPr/>
          <p:nvPr/>
        </p:nvSpPr>
        <p:spPr>
          <a:xfrm rot="20672971">
            <a:off x="1986309" y="3566696"/>
            <a:ext cx="1758950" cy="28813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1270"/>
              <a:gd name="connsiteX1" fmla="*/ 5000 w 10000"/>
              <a:gd name="connsiteY1" fmla="*/ 0 h 11270"/>
              <a:gd name="connsiteX2" fmla="*/ 10000 w 10000"/>
              <a:gd name="connsiteY2" fmla="*/ 5000 h 11270"/>
              <a:gd name="connsiteX3" fmla="*/ 5888 w 10000"/>
              <a:gd name="connsiteY3" fmla="*/ 11270 h 11270"/>
              <a:gd name="connsiteX4" fmla="*/ 0 w 10000"/>
              <a:gd name="connsiteY4" fmla="*/ 5000 h 11270"/>
              <a:gd name="connsiteX0" fmla="*/ 0 w 8919"/>
              <a:gd name="connsiteY0" fmla="*/ 5000 h 11270"/>
              <a:gd name="connsiteX1" fmla="*/ 5000 w 8919"/>
              <a:gd name="connsiteY1" fmla="*/ 0 h 11270"/>
              <a:gd name="connsiteX2" fmla="*/ 8919 w 8919"/>
              <a:gd name="connsiteY2" fmla="*/ 9433 h 11270"/>
              <a:gd name="connsiteX3" fmla="*/ 5888 w 8919"/>
              <a:gd name="connsiteY3" fmla="*/ 11270 h 11270"/>
              <a:gd name="connsiteX4" fmla="*/ 0 w 8919"/>
              <a:gd name="connsiteY4" fmla="*/ 5000 h 11270"/>
              <a:gd name="connsiteX0" fmla="*/ 0 w 10000"/>
              <a:gd name="connsiteY0" fmla="*/ 2256 h 7819"/>
              <a:gd name="connsiteX1" fmla="*/ 6375 w 10000"/>
              <a:gd name="connsiteY1" fmla="*/ 0 h 7819"/>
              <a:gd name="connsiteX2" fmla="*/ 10000 w 10000"/>
              <a:gd name="connsiteY2" fmla="*/ 6189 h 7819"/>
              <a:gd name="connsiteX3" fmla="*/ 6602 w 10000"/>
              <a:gd name="connsiteY3" fmla="*/ 7819 h 7819"/>
              <a:gd name="connsiteX4" fmla="*/ 0 w 10000"/>
              <a:gd name="connsiteY4" fmla="*/ 2256 h 7819"/>
              <a:gd name="connsiteX0" fmla="*/ 0 w 10000"/>
              <a:gd name="connsiteY0" fmla="*/ 451 h 7566"/>
              <a:gd name="connsiteX1" fmla="*/ 6157 w 10000"/>
              <a:gd name="connsiteY1" fmla="*/ 0 h 7566"/>
              <a:gd name="connsiteX2" fmla="*/ 10000 w 10000"/>
              <a:gd name="connsiteY2" fmla="*/ 5481 h 7566"/>
              <a:gd name="connsiteX3" fmla="*/ 6602 w 10000"/>
              <a:gd name="connsiteY3" fmla="*/ 7566 h 7566"/>
              <a:gd name="connsiteX4" fmla="*/ 0 w 10000"/>
              <a:gd name="connsiteY4" fmla="*/ 451 h 7566"/>
              <a:gd name="connsiteX0" fmla="*/ 0 w 10000"/>
              <a:gd name="connsiteY0" fmla="*/ 596 h 10675"/>
              <a:gd name="connsiteX1" fmla="*/ 6157 w 10000"/>
              <a:gd name="connsiteY1" fmla="*/ 0 h 10675"/>
              <a:gd name="connsiteX2" fmla="*/ 10000 w 10000"/>
              <a:gd name="connsiteY2" fmla="*/ 7244 h 10675"/>
              <a:gd name="connsiteX3" fmla="*/ 7566 w 10000"/>
              <a:gd name="connsiteY3" fmla="*/ 10675 h 10675"/>
              <a:gd name="connsiteX4" fmla="*/ 0 w 10000"/>
              <a:gd name="connsiteY4" fmla="*/ 596 h 10675"/>
              <a:gd name="connsiteX0" fmla="*/ 0 w 10601"/>
              <a:gd name="connsiteY0" fmla="*/ 596 h 10675"/>
              <a:gd name="connsiteX1" fmla="*/ 6157 w 10601"/>
              <a:gd name="connsiteY1" fmla="*/ 0 h 10675"/>
              <a:gd name="connsiteX2" fmla="*/ 10601 w 10601"/>
              <a:gd name="connsiteY2" fmla="*/ 9186 h 10675"/>
              <a:gd name="connsiteX3" fmla="*/ 7566 w 10601"/>
              <a:gd name="connsiteY3" fmla="*/ 10675 h 10675"/>
              <a:gd name="connsiteX4" fmla="*/ 0 w 10601"/>
              <a:gd name="connsiteY4" fmla="*/ 596 h 10675"/>
              <a:gd name="connsiteX0" fmla="*/ 0 w 10716"/>
              <a:gd name="connsiteY0" fmla="*/ 596 h 10675"/>
              <a:gd name="connsiteX1" fmla="*/ 6157 w 10716"/>
              <a:gd name="connsiteY1" fmla="*/ 0 h 10675"/>
              <a:gd name="connsiteX2" fmla="*/ 10716 w 10716"/>
              <a:gd name="connsiteY2" fmla="*/ 5887 h 10675"/>
              <a:gd name="connsiteX3" fmla="*/ 7566 w 10716"/>
              <a:gd name="connsiteY3" fmla="*/ 10675 h 10675"/>
              <a:gd name="connsiteX4" fmla="*/ 0 w 10716"/>
              <a:gd name="connsiteY4" fmla="*/ 596 h 1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16" h="10675">
                <a:moveTo>
                  <a:pt x="0" y="596"/>
                </a:moveTo>
                <a:lnTo>
                  <a:pt x="6157" y="0"/>
                </a:lnTo>
                <a:lnTo>
                  <a:pt x="10716" y="5887"/>
                </a:lnTo>
                <a:lnTo>
                  <a:pt x="7566" y="10675"/>
                </a:lnTo>
                <a:lnTo>
                  <a:pt x="0" y="59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</p:txBody>
      </p:sp>
      <p:sp>
        <p:nvSpPr>
          <p:cNvPr id="8" name="流程图: 决策 6"/>
          <p:cNvSpPr/>
          <p:nvPr/>
        </p:nvSpPr>
        <p:spPr>
          <a:xfrm rot="20926064">
            <a:off x="1695097" y="2937578"/>
            <a:ext cx="2379663" cy="26908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1270"/>
              <a:gd name="connsiteX1" fmla="*/ 5000 w 10000"/>
              <a:gd name="connsiteY1" fmla="*/ 0 h 11270"/>
              <a:gd name="connsiteX2" fmla="*/ 10000 w 10000"/>
              <a:gd name="connsiteY2" fmla="*/ 5000 h 11270"/>
              <a:gd name="connsiteX3" fmla="*/ 5888 w 10000"/>
              <a:gd name="connsiteY3" fmla="*/ 11270 h 11270"/>
              <a:gd name="connsiteX4" fmla="*/ 0 w 10000"/>
              <a:gd name="connsiteY4" fmla="*/ 5000 h 11270"/>
              <a:gd name="connsiteX0" fmla="*/ 0 w 8919"/>
              <a:gd name="connsiteY0" fmla="*/ 5000 h 11270"/>
              <a:gd name="connsiteX1" fmla="*/ 5000 w 8919"/>
              <a:gd name="connsiteY1" fmla="*/ 0 h 11270"/>
              <a:gd name="connsiteX2" fmla="*/ 8919 w 8919"/>
              <a:gd name="connsiteY2" fmla="*/ 9433 h 11270"/>
              <a:gd name="connsiteX3" fmla="*/ 5888 w 8919"/>
              <a:gd name="connsiteY3" fmla="*/ 11270 h 11270"/>
              <a:gd name="connsiteX4" fmla="*/ 0 w 8919"/>
              <a:gd name="connsiteY4" fmla="*/ 5000 h 11270"/>
              <a:gd name="connsiteX0" fmla="*/ 0 w 10000"/>
              <a:gd name="connsiteY0" fmla="*/ 2256 h 7819"/>
              <a:gd name="connsiteX1" fmla="*/ 6375 w 10000"/>
              <a:gd name="connsiteY1" fmla="*/ 0 h 7819"/>
              <a:gd name="connsiteX2" fmla="*/ 10000 w 10000"/>
              <a:gd name="connsiteY2" fmla="*/ 6189 h 7819"/>
              <a:gd name="connsiteX3" fmla="*/ 6602 w 10000"/>
              <a:gd name="connsiteY3" fmla="*/ 7819 h 7819"/>
              <a:gd name="connsiteX4" fmla="*/ 0 w 10000"/>
              <a:gd name="connsiteY4" fmla="*/ 2256 h 7819"/>
              <a:gd name="connsiteX0" fmla="*/ 0 w 10000"/>
              <a:gd name="connsiteY0" fmla="*/ 451 h 7566"/>
              <a:gd name="connsiteX1" fmla="*/ 6157 w 10000"/>
              <a:gd name="connsiteY1" fmla="*/ 0 h 7566"/>
              <a:gd name="connsiteX2" fmla="*/ 10000 w 10000"/>
              <a:gd name="connsiteY2" fmla="*/ 5481 h 7566"/>
              <a:gd name="connsiteX3" fmla="*/ 6602 w 10000"/>
              <a:gd name="connsiteY3" fmla="*/ 7566 h 7566"/>
              <a:gd name="connsiteX4" fmla="*/ 0 w 10000"/>
              <a:gd name="connsiteY4" fmla="*/ 451 h 7566"/>
              <a:gd name="connsiteX0" fmla="*/ 0 w 10000"/>
              <a:gd name="connsiteY0" fmla="*/ 596 h 10675"/>
              <a:gd name="connsiteX1" fmla="*/ 6157 w 10000"/>
              <a:gd name="connsiteY1" fmla="*/ 0 h 10675"/>
              <a:gd name="connsiteX2" fmla="*/ 10000 w 10000"/>
              <a:gd name="connsiteY2" fmla="*/ 7244 h 10675"/>
              <a:gd name="connsiteX3" fmla="*/ 7566 w 10000"/>
              <a:gd name="connsiteY3" fmla="*/ 10675 h 10675"/>
              <a:gd name="connsiteX4" fmla="*/ 0 w 10000"/>
              <a:gd name="connsiteY4" fmla="*/ 596 h 10675"/>
              <a:gd name="connsiteX0" fmla="*/ 0 w 10082"/>
              <a:gd name="connsiteY0" fmla="*/ 596 h 10675"/>
              <a:gd name="connsiteX1" fmla="*/ 6157 w 10082"/>
              <a:gd name="connsiteY1" fmla="*/ 0 h 10675"/>
              <a:gd name="connsiteX2" fmla="*/ 10082 w 10082"/>
              <a:gd name="connsiteY2" fmla="*/ 10082 h 10675"/>
              <a:gd name="connsiteX3" fmla="*/ 7566 w 10082"/>
              <a:gd name="connsiteY3" fmla="*/ 10675 h 10675"/>
              <a:gd name="connsiteX4" fmla="*/ 0 w 10082"/>
              <a:gd name="connsiteY4" fmla="*/ 596 h 10675"/>
              <a:gd name="connsiteX0" fmla="*/ 0 w 10082"/>
              <a:gd name="connsiteY0" fmla="*/ 596 h 10675"/>
              <a:gd name="connsiteX1" fmla="*/ 6157 w 10082"/>
              <a:gd name="connsiteY1" fmla="*/ 0 h 10675"/>
              <a:gd name="connsiteX2" fmla="*/ 10082 w 10082"/>
              <a:gd name="connsiteY2" fmla="*/ 8715 h 10675"/>
              <a:gd name="connsiteX3" fmla="*/ 7566 w 10082"/>
              <a:gd name="connsiteY3" fmla="*/ 10675 h 10675"/>
              <a:gd name="connsiteX4" fmla="*/ 0 w 10082"/>
              <a:gd name="connsiteY4" fmla="*/ 596 h 10675"/>
              <a:gd name="connsiteX0" fmla="*/ 0 w 10171"/>
              <a:gd name="connsiteY0" fmla="*/ 596 h 10675"/>
              <a:gd name="connsiteX1" fmla="*/ 6157 w 10171"/>
              <a:gd name="connsiteY1" fmla="*/ 0 h 10675"/>
              <a:gd name="connsiteX2" fmla="*/ 10171 w 10171"/>
              <a:gd name="connsiteY2" fmla="*/ 7190 h 10675"/>
              <a:gd name="connsiteX3" fmla="*/ 7566 w 10171"/>
              <a:gd name="connsiteY3" fmla="*/ 10675 h 10675"/>
              <a:gd name="connsiteX4" fmla="*/ 0 w 10171"/>
              <a:gd name="connsiteY4" fmla="*/ 596 h 1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" h="10675">
                <a:moveTo>
                  <a:pt x="0" y="596"/>
                </a:moveTo>
                <a:lnTo>
                  <a:pt x="6157" y="0"/>
                </a:lnTo>
                <a:lnTo>
                  <a:pt x="10171" y="7190"/>
                </a:lnTo>
                <a:lnTo>
                  <a:pt x="7566" y="10675"/>
                </a:lnTo>
                <a:lnTo>
                  <a:pt x="0" y="59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</p:txBody>
      </p:sp>
      <p:sp>
        <p:nvSpPr>
          <p:cNvPr id="9" name="流程图: 决策 6"/>
          <p:cNvSpPr/>
          <p:nvPr/>
        </p:nvSpPr>
        <p:spPr>
          <a:xfrm rot="20909760">
            <a:off x="1163061" y="2143544"/>
            <a:ext cx="2967038" cy="397669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1270"/>
              <a:gd name="connsiteX1" fmla="*/ 5000 w 10000"/>
              <a:gd name="connsiteY1" fmla="*/ 0 h 11270"/>
              <a:gd name="connsiteX2" fmla="*/ 10000 w 10000"/>
              <a:gd name="connsiteY2" fmla="*/ 5000 h 11270"/>
              <a:gd name="connsiteX3" fmla="*/ 5888 w 10000"/>
              <a:gd name="connsiteY3" fmla="*/ 11270 h 11270"/>
              <a:gd name="connsiteX4" fmla="*/ 0 w 10000"/>
              <a:gd name="connsiteY4" fmla="*/ 5000 h 11270"/>
              <a:gd name="connsiteX0" fmla="*/ 0 w 8919"/>
              <a:gd name="connsiteY0" fmla="*/ 5000 h 11270"/>
              <a:gd name="connsiteX1" fmla="*/ 5000 w 8919"/>
              <a:gd name="connsiteY1" fmla="*/ 0 h 11270"/>
              <a:gd name="connsiteX2" fmla="*/ 8919 w 8919"/>
              <a:gd name="connsiteY2" fmla="*/ 9433 h 11270"/>
              <a:gd name="connsiteX3" fmla="*/ 5888 w 8919"/>
              <a:gd name="connsiteY3" fmla="*/ 11270 h 11270"/>
              <a:gd name="connsiteX4" fmla="*/ 0 w 8919"/>
              <a:gd name="connsiteY4" fmla="*/ 5000 h 11270"/>
              <a:gd name="connsiteX0" fmla="*/ 0 w 10000"/>
              <a:gd name="connsiteY0" fmla="*/ 2256 h 7819"/>
              <a:gd name="connsiteX1" fmla="*/ 6375 w 10000"/>
              <a:gd name="connsiteY1" fmla="*/ 0 h 7819"/>
              <a:gd name="connsiteX2" fmla="*/ 10000 w 10000"/>
              <a:gd name="connsiteY2" fmla="*/ 6189 h 7819"/>
              <a:gd name="connsiteX3" fmla="*/ 6602 w 10000"/>
              <a:gd name="connsiteY3" fmla="*/ 7819 h 7819"/>
              <a:gd name="connsiteX4" fmla="*/ 0 w 10000"/>
              <a:gd name="connsiteY4" fmla="*/ 2256 h 7819"/>
              <a:gd name="connsiteX0" fmla="*/ 0 w 10000"/>
              <a:gd name="connsiteY0" fmla="*/ 451 h 7566"/>
              <a:gd name="connsiteX1" fmla="*/ 6157 w 10000"/>
              <a:gd name="connsiteY1" fmla="*/ 0 h 7566"/>
              <a:gd name="connsiteX2" fmla="*/ 10000 w 10000"/>
              <a:gd name="connsiteY2" fmla="*/ 5481 h 7566"/>
              <a:gd name="connsiteX3" fmla="*/ 6602 w 10000"/>
              <a:gd name="connsiteY3" fmla="*/ 7566 h 7566"/>
              <a:gd name="connsiteX4" fmla="*/ 0 w 10000"/>
              <a:gd name="connsiteY4" fmla="*/ 451 h 7566"/>
              <a:gd name="connsiteX0" fmla="*/ 0 w 10000"/>
              <a:gd name="connsiteY0" fmla="*/ 596 h 10675"/>
              <a:gd name="connsiteX1" fmla="*/ 6157 w 10000"/>
              <a:gd name="connsiteY1" fmla="*/ 0 h 10675"/>
              <a:gd name="connsiteX2" fmla="*/ 10000 w 10000"/>
              <a:gd name="connsiteY2" fmla="*/ 7244 h 10675"/>
              <a:gd name="connsiteX3" fmla="*/ 7566 w 10000"/>
              <a:gd name="connsiteY3" fmla="*/ 10675 h 10675"/>
              <a:gd name="connsiteX4" fmla="*/ 0 w 10000"/>
              <a:gd name="connsiteY4" fmla="*/ 596 h 10675"/>
              <a:gd name="connsiteX0" fmla="*/ 0 w 10041"/>
              <a:gd name="connsiteY0" fmla="*/ 596 h 10981"/>
              <a:gd name="connsiteX1" fmla="*/ 6157 w 10041"/>
              <a:gd name="connsiteY1" fmla="*/ 0 h 10981"/>
              <a:gd name="connsiteX2" fmla="*/ 10041 w 10041"/>
              <a:gd name="connsiteY2" fmla="*/ 10981 h 10981"/>
              <a:gd name="connsiteX3" fmla="*/ 7566 w 10041"/>
              <a:gd name="connsiteY3" fmla="*/ 10675 h 10981"/>
              <a:gd name="connsiteX4" fmla="*/ 0 w 10041"/>
              <a:gd name="connsiteY4" fmla="*/ 596 h 10981"/>
              <a:gd name="connsiteX0" fmla="*/ 0 w 10312"/>
              <a:gd name="connsiteY0" fmla="*/ 596 h 10675"/>
              <a:gd name="connsiteX1" fmla="*/ 6157 w 10312"/>
              <a:gd name="connsiteY1" fmla="*/ 0 h 10675"/>
              <a:gd name="connsiteX2" fmla="*/ 10312 w 10312"/>
              <a:gd name="connsiteY2" fmla="*/ 6778 h 10675"/>
              <a:gd name="connsiteX3" fmla="*/ 7566 w 10312"/>
              <a:gd name="connsiteY3" fmla="*/ 10675 h 10675"/>
              <a:gd name="connsiteX4" fmla="*/ 0 w 10312"/>
              <a:gd name="connsiteY4" fmla="*/ 596 h 10675"/>
              <a:gd name="connsiteX0" fmla="*/ 0 w 10493"/>
              <a:gd name="connsiteY0" fmla="*/ 596 h 10675"/>
              <a:gd name="connsiteX1" fmla="*/ 6157 w 10493"/>
              <a:gd name="connsiteY1" fmla="*/ 0 h 10675"/>
              <a:gd name="connsiteX2" fmla="*/ 10493 w 10493"/>
              <a:gd name="connsiteY2" fmla="*/ 6978 h 10675"/>
              <a:gd name="connsiteX3" fmla="*/ 7566 w 10493"/>
              <a:gd name="connsiteY3" fmla="*/ 10675 h 10675"/>
              <a:gd name="connsiteX4" fmla="*/ 0 w 10493"/>
              <a:gd name="connsiteY4" fmla="*/ 596 h 10675"/>
              <a:gd name="connsiteX0" fmla="*/ 0 w 11332"/>
              <a:gd name="connsiteY0" fmla="*/ 0 h 11825"/>
              <a:gd name="connsiteX1" fmla="*/ 6996 w 11332"/>
              <a:gd name="connsiteY1" fmla="*/ 1150 h 11825"/>
              <a:gd name="connsiteX2" fmla="*/ 11332 w 11332"/>
              <a:gd name="connsiteY2" fmla="*/ 8128 h 11825"/>
              <a:gd name="connsiteX3" fmla="*/ 8405 w 11332"/>
              <a:gd name="connsiteY3" fmla="*/ 11825 h 11825"/>
              <a:gd name="connsiteX4" fmla="*/ 0 w 11332"/>
              <a:gd name="connsiteY4" fmla="*/ 0 h 1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2" h="11825">
                <a:moveTo>
                  <a:pt x="0" y="0"/>
                </a:moveTo>
                <a:lnTo>
                  <a:pt x="6996" y="1150"/>
                </a:lnTo>
                <a:lnTo>
                  <a:pt x="11332" y="8128"/>
                </a:lnTo>
                <a:lnTo>
                  <a:pt x="8405" y="1182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1120775" y="2406253"/>
            <a:ext cx="3621088" cy="641747"/>
          </a:xfrm>
          <a:custGeom>
            <a:avLst/>
            <a:gdLst>
              <a:gd name="connsiteX0" fmla="*/ 0 w 1800200"/>
              <a:gd name="connsiteY0" fmla="*/ 0 h 720080"/>
              <a:gd name="connsiteX1" fmla="*/ 1800200 w 1800200"/>
              <a:gd name="connsiteY1" fmla="*/ 0 h 720080"/>
              <a:gd name="connsiteX2" fmla="*/ 1800200 w 1800200"/>
              <a:gd name="connsiteY2" fmla="*/ 720080 h 720080"/>
              <a:gd name="connsiteX3" fmla="*/ 0 w 1800200"/>
              <a:gd name="connsiteY3" fmla="*/ 720080 h 720080"/>
              <a:gd name="connsiteX4" fmla="*/ 0 w 1800200"/>
              <a:gd name="connsiteY4" fmla="*/ 0 h 720080"/>
              <a:gd name="connsiteX0" fmla="*/ 0 w 1999492"/>
              <a:gd name="connsiteY0" fmla="*/ 0 h 755250"/>
              <a:gd name="connsiteX1" fmla="*/ 1999492 w 1999492"/>
              <a:gd name="connsiteY1" fmla="*/ 35170 h 755250"/>
              <a:gd name="connsiteX2" fmla="*/ 1999492 w 1999492"/>
              <a:gd name="connsiteY2" fmla="*/ 755250 h 755250"/>
              <a:gd name="connsiteX3" fmla="*/ 199292 w 1999492"/>
              <a:gd name="connsiteY3" fmla="*/ 755250 h 755250"/>
              <a:gd name="connsiteX4" fmla="*/ 0 w 1999492"/>
              <a:gd name="connsiteY4" fmla="*/ 0 h 755250"/>
              <a:gd name="connsiteX0" fmla="*/ 0 w 2222231"/>
              <a:gd name="connsiteY0" fmla="*/ 11722 h 766972"/>
              <a:gd name="connsiteX1" fmla="*/ 2222231 w 2222231"/>
              <a:gd name="connsiteY1" fmla="*/ 0 h 766972"/>
              <a:gd name="connsiteX2" fmla="*/ 1999492 w 2222231"/>
              <a:gd name="connsiteY2" fmla="*/ 766972 h 766972"/>
              <a:gd name="connsiteX3" fmla="*/ 199292 w 2222231"/>
              <a:gd name="connsiteY3" fmla="*/ 766972 h 766972"/>
              <a:gd name="connsiteX4" fmla="*/ 0 w 2222231"/>
              <a:gd name="connsiteY4" fmla="*/ 11722 h 766972"/>
              <a:gd name="connsiteX0" fmla="*/ 173185 w 2395416"/>
              <a:gd name="connsiteY0" fmla="*/ 101170 h 856420"/>
              <a:gd name="connsiteX1" fmla="*/ 2395416 w 2395416"/>
              <a:gd name="connsiteY1" fmla="*/ 89448 h 856420"/>
              <a:gd name="connsiteX2" fmla="*/ 2172677 w 2395416"/>
              <a:gd name="connsiteY2" fmla="*/ 856420 h 856420"/>
              <a:gd name="connsiteX3" fmla="*/ 372477 w 2395416"/>
              <a:gd name="connsiteY3" fmla="*/ 856420 h 856420"/>
              <a:gd name="connsiteX4" fmla="*/ 173185 w 2395416"/>
              <a:gd name="connsiteY4" fmla="*/ 101170 h 856420"/>
              <a:gd name="connsiteX0" fmla="*/ 30282 w 2252513"/>
              <a:gd name="connsiteY0" fmla="*/ 101170 h 856420"/>
              <a:gd name="connsiteX1" fmla="*/ 2252513 w 2252513"/>
              <a:gd name="connsiteY1" fmla="*/ 89448 h 856420"/>
              <a:gd name="connsiteX2" fmla="*/ 2029774 w 2252513"/>
              <a:gd name="connsiteY2" fmla="*/ 856420 h 856420"/>
              <a:gd name="connsiteX3" fmla="*/ 229574 w 2252513"/>
              <a:gd name="connsiteY3" fmla="*/ 856420 h 856420"/>
              <a:gd name="connsiteX4" fmla="*/ 30282 w 2252513"/>
              <a:gd name="connsiteY4" fmla="*/ 101170 h 856420"/>
              <a:gd name="connsiteX0" fmla="*/ 321 w 2222552"/>
              <a:gd name="connsiteY0" fmla="*/ 101170 h 856420"/>
              <a:gd name="connsiteX1" fmla="*/ 2222552 w 2222552"/>
              <a:gd name="connsiteY1" fmla="*/ 89448 h 856420"/>
              <a:gd name="connsiteX2" fmla="*/ 1999813 w 2222552"/>
              <a:gd name="connsiteY2" fmla="*/ 856420 h 856420"/>
              <a:gd name="connsiteX3" fmla="*/ 199613 w 2222552"/>
              <a:gd name="connsiteY3" fmla="*/ 856420 h 856420"/>
              <a:gd name="connsiteX4" fmla="*/ 321 w 2222552"/>
              <a:gd name="connsiteY4" fmla="*/ 101170 h 856420"/>
              <a:gd name="connsiteX0" fmla="*/ 189 w 2351374"/>
              <a:gd name="connsiteY0" fmla="*/ 89514 h 868210"/>
              <a:gd name="connsiteX1" fmla="*/ 2351374 w 2351374"/>
              <a:gd name="connsiteY1" fmla="*/ 101238 h 868210"/>
              <a:gd name="connsiteX2" fmla="*/ 2128635 w 2351374"/>
              <a:gd name="connsiteY2" fmla="*/ 868210 h 868210"/>
              <a:gd name="connsiteX3" fmla="*/ 328435 w 2351374"/>
              <a:gd name="connsiteY3" fmla="*/ 868210 h 868210"/>
              <a:gd name="connsiteX4" fmla="*/ 189 w 2351374"/>
              <a:gd name="connsiteY4" fmla="*/ 89514 h 868210"/>
              <a:gd name="connsiteX0" fmla="*/ 3 w 2351188"/>
              <a:gd name="connsiteY0" fmla="*/ 60152 h 838848"/>
              <a:gd name="connsiteX1" fmla="*/ 2351188 w 2351188"/>
              <a:gd name="connsiteY1" fmla="*/ 71876 h 838848"/>
              <a:gd name="connsiteX2" fmla="*/ 2128449 w 2351188"/>
              <a:gd name="connsiteY2" fmla="*/ 838848 h 838848"/>
              <a:gd name="connsiteX3" fmla="*/ 328249 w 2351188"/>
              <a:gd name="connsiteY3" fmla="*/ 838848 h 838848"/>
              <a:gd name="connsiteX4" fmla="*/ 3 w 2351188"/>
              <a:gd name="connsiteY4" fmla="*/ 60152 h 838848"/>
              <a:gd name="connsiteX0" fmla="*/ 3 w 2351188"/>
              <a:gd name="connsiteY0" fmla="*/ 21866 h 800562"/>
              <a:gd name="connsiteX1" fmla="*/ 2351188 w 2351188"/>
              <a:gd name="connsiteY1" fmla="*/ 33590 h 800562"/>
              <a:gd name="connsiteX2" fmla="*/ 2128449 w 2351188"/>
              <a:gd name="connsiteY2" fmla="*/ 800562 h 800562"/>
              <a:gd name="connsiteX3" fmla="*/ 328249 w 2351188"/>
              <a:gd name="connsiteY3" fmla="*/ 800562 h 800562"/>
              <a:gd name="connsiteX4" fmla="*/ 3 w 2351188"/>
              <a:gd name="connsiteY4" fmla="*/ 21866 h 800562"/>
              <a:gd name="connsiteX0" fmla="*/ 3 w 2352856"/>
              <a:gd name="connsiteY0" fmla="*/ 116403 h 895099"/>
              <a:gd name="connsiteX1" fmla="*/ 2351188 w 2352856"/>
              <a:gd name="connsiteY1" fmla="*/ 128127 h 895099"/>
              <a:gd name="connsiteX2" fmla="*/ 2128449 w 2352856"/>
              <a:gd name="connsiteY2" fmla="*/ 895099 h 895099"/>
              <a:gd name="connsiteX3" fmla="*/ 328249 w 2352856"/>
              <a:gd name="connsiteY3" fmla="*/ 895099 h 895099"/>
              <a:gd name="connsiteX4" fmla="*/ 3 w 2352856"/>
              <a:gd name="connsiteY4" fmla="*/ 116403 h 895099"/>
              <a:gd name="connsiteX0" fmla="*/ 102032 w 2513720"/>
              <a:gd name="connsiteY0" fmla="*/ 148208 h 926904"/>
              <a:gd name="connsiteX1" fmla="*/ 2511832 w 2513720"/>
              <a:gd name="connsiteY1" fmla="*/ 148209 h 926904"/>
              <a:gd name="connsiteX2" fmla="*/ 2230478 w 2513720"/>
              <a:gd name="connsiteY2" fmla="*/ 926904 h 926904"/>
              <a:gd name="connsiteX3" fmla="*/ 430278 w 2513720"/>
              <a:gd name="connsiteY3" fmla="*/ 926904 h 926904"/>
              <a:gd name="connsiteX4" fmla="*/ 102032 w 2513720"/>
              <a:gd name="connsiteY4" fmla="*/ 148208 h 926904"/>
              <a:gd name="connsiteX0" fmla="*/ 102032 w 2513123"/>
              <a:gd name="connsiteY0" fmla="*/ 57184 h 835880"/>
              <a:gd name="connsiteX1" fmla="*/ 2511832 w 2513123"/>
              <a:gd name="connsiteY1" fmla="*/ 57185 h 835880"/>
              <a:gd name="connsiteX2" fmla="*/ 2230478 w 2513123"/>
              <a:gd name="connsiteY2" fmla="*/ 835880 h 835880"/>
              <a:gd name="connsiteX3" fmla="*/ 430278 w 2513123"/>
              <a:gd name="connsiteY3" fmla="*/ 835880 h 835880"/>
              <a:gd name="connsiteX4" fmla="*/ 102032 w 2513123"/>
              <a:gd name="connsiteY4" fmla="*/ 57184 h 835880"/>
              <a:gd name="connsiteX0" fmla="*/ 7862 w 2418953"/>
              <a:gd name="connsiteY0" fmla="*/ 15510 h 794206"/>
              <a:gd name="connsiteX1" fmla="*/ 2417662 w 2418953"/>
              <a:gd name="connsiteY1" fmla="*/ 15511 h 794206"/>
              <a:gd name="connsiteX2" fmla="*/ 2136308 w 2418953"/>
              <a:gd name="connsiteY2" fmla="*/ 794206 h 794206"/>
              <a:gd name="connsiteX3" fmla="*/ 336108 w 2418953"/>
              <a:gd name="connsiteY3" fmla="*/ 794206 h 794206"/>
              <a:gd name="connsiteX4" fmla="*/ 7862 w 2418953"/>
              <a:gd name="connsiteY4" fmla="*/ 15510 h 794206"/>
              <a:gd name="connsiteX0" fmla="*/ 8 w 2411099"/>
              <a:gd name="connsiteY0" fmla="*/ 10305 h 789001"/>
              <a:gd name="connsiteX1" fmla="*/ 2409808 w 2411099"/>
              <a:gd name="connsiteY1" fmla="*/ 10306 h 789001"/>
              <a:gd name="connsiteX2" fmla="*/ 2128454 w 2411099"/>
              <a:gd name="connsiteY2" fmla="*/ 789001 h 789001"/>
              <a:gd name="connsiteX3" fmla="*/ 328254 w 2411099"/>
              <a:gd name="connsiteY3" fmla="*/ 789001 h 789001"/>
              <a:gd name="connsiteX4" fmla="*/ 8 w 2411099"/>
              <a:gd name="connsiteY4" fmla="*/ 10305 h 789001"/>
              <a:gd name="connsiteX0" fmla="*/ 110847 w 2521938"/>
              <a:gd name="connsiteY0" fmla="*/ 56232 h 834928"/>
              <a:gd name="connsiteX1" fmla="*/ 2520647 w 2521938"/>
              <a:gd name="connsiteY1" fmla="*/ 56233 h 834928"/>
              <a:gd name="connsiteX2" fmla="*/ 2239293 w 2521938"/>
              <a:gd name="connsiteY2" fmla="*/ 834928 h 834928"/>
              <a:gd name="connsiteX3" fmla="*/ 392200 w 2521938"/>
              <a:gd name="connsiteY3" fmla="*/ 822083 h 834928"/>
              <a:gd name="connsiteX4" fmla="*/ 110847 w 2521938"/>
              <a:gd name="connsiteY4" fmla="*/ 56232 h 834928"/>
              <a:gd name="connsiteX0" fmla="*/ 3452 w 2414543"/>
              <a:gd name="connsiteY0" fmla="*/ 50526 h 829222"/>
              <a:gd name="connsiteX1" fmla="*/ 2413252 w 2414543"/>
              <a:gd name="connsiteY1" fmla="*/ 50527 h 829222"/>
              <a:gd name="connsiteX2" fmla="*/ 2131898 w 2414543"/>
              <a:gd name="connsiteY2" fmla="*/ 829222 h 829222"/>
              <a:gd name="connsiteX3" fmla="*/ 284805 w 2414543"/>
              <a:gd name="connsiteY3" fmla="*/ 816377 h 829222"/>
              <a:gd name="connsiteX4" fmla="*/ 3452 w 2414543"/>
              <a:gd name="connsiteY4" fmla="*/ 50526 h 829222"/>
              <a:gd name="connsiteX0" fmla="*/ 110847 w 2521938"/>
              <a:gd name="connsiteY0" fmla="*/ 65515 h 844211"/>
              <a:gd name="connsiteX1" fmla="*/ 2520647 w 2521938"/>
              <a:gd name="connsiteY1" fmla="*/ 39826 h 844211"/>
              <a:gd name="connsiteX2" fmla="*/ 2239293 w 2521938"/>
              <a:gd name="connsiteY2" fmla="*/ 844211 h 844211"/>
              <a:gd name="connsiteX3" fmla="*/ 392200 w 2521938"/>
              <a:gd name="connsiteY3" fmla="*/ 831366 h 844211"/>
              <a:gd name="connsiteX4" fmla="*/ 110847 w 2521938"/>
              <a:gd name="connsiteY4" fmla="*/ 65515 h 844211"/>
              <a:gd name="connsiteX0" fmla="*/ 110847 w 2522511"/>
              <a:gd name="connsiteY0" fmla="*/ 65515 h 844211"/>
              <a:gd name="connsiteX1" fmla="*/ 2520647 w 2522511"/>
              <a:gd name="connsiteY1" fmla="*/ 39826 h 844211"/>
              <a:gd name="connsiteX2" fmla="*/ 2239293 w 2522511"/>
              <a:gd name="connsiteY2" fmla="*/ 844211 h 844211"/>
              <a:gd name="connsiteX3" fmla="*/ 392200 w 2522511"/>
              <a:gd name="connsiteY3" fmla="*/ 831366 h 844211"/>
              <a:gd name="connsiteX4" fmla="*/ 110847 w 2522511"/>
              <a:gd name="connsiteY4" fmla="*/ 65515 h 844211"/>
              <a:gd name="connsiteX0" fmla="*/ 1770 w 2413434"/>
              <a:gd name="connsiteY0" fmla="*/ 48740 h 827436"/>
              <a:gd name="connsiteX1" fmla="*/ 2411570 w 2413434"/>
              <a:gd name="connsiteY1" fmla="*/ 23051 h 827436"/>
              <a:gd name="connsiteX2" fmla="*/ 2130216 w 2413434"/>
              <a:gd name="connsiteY2" fmla="*/ 827436 h 827436"/>
              <a:gd name="connsiteX3" fmla="*/ 283123 w 2413434"/>
              <a:gd name="connsiteY3" fmla="*/ 814591 h 827436"/>
              <a:gd name="connsiteX4" fmla="*/ 1770 w 2413434"/>
              <a:gd name="connsiteY4" fmla="*/ 48740 h 827436"/>
              <a:gd name="connsiteX0" fmla="*/ 590 w 2412254"/>
              <a:gd name="connsiteY0" fmla="*/ 25697 h 804393"/>
              <a:gd name="connsiteX1" fmla="*/ 2410390 w 2412254"/>
              <a:gd name="connsiteY1" fmla="*/ 8 h 804393"/>
              <a:gd name="connsiteX2" fmla="*/ 2129036 w 2412254"/>
              <a:gd name="connsiteY2" fmla="*/ 804393 h 804393"/>
              <a:gd name="connsiteX3" fmla="*/ 281943 w 2412254"/>
              <a:gd name="connsiteY3" fmla="*/ 791548 h 804393"/>
              <a:gd name="connsiteX4" fmla="*/ 590 w 2412254"/>
              <a:gd name="connsiteY4" fmla="*/ 25697 h 804393"/>
              <a:gd name="connsiteX0" fmla="*/ 590 w 2411752"/>
              <a:gd name="connsiteY0" fmla="*/ 25697 h 804393"/>
              <a:gd name="connsiteX1" fmla="*/ 2410390 w 2411752"/>
              <a:gd name="connsiteY1" fmla="*/ 8 h 804393"/>
              <a:gd name="connsiteX2" fmla="*/ 2129036 w 2411752"/>
              <a:gd name="connsiteY2" fmla="*/ 804393 h 804393"/>
              <a:gd name="connsiteX3" fmla="*/ 281943 w 2411752"/>
              <a:gd name="connsiteY3" fmla="*/ 791548 h 804393"/>
              <a:gd name="connsiteX4" fmla="*/ 590 w 2411752"/>
              <a:gd name="connsiteY4" fmla="*/ 25697 h 804393"/>
              <a:gd name="connsiteX0" fmla="*/ 20 w 2411182"/>
              <a:gd name="connsiteY0" fmla="*/ 25697 h 804393"/>
              <a:gd name="connsiteX1" fmla="*/ 2409820 w 2411182"/>
              <a:gd name="connsiteY1" fmla="*/ 8 h 804393"/>
              <a:gd name="connsiteX2" fmla="*/ 2128466 w 2411182"/>
              <a:gd name="connsiteY2" fmla="*/ 804393 h 804393"/>
              <a:gd name="connsiteX3" fmla="*/ 281373 w 2411182"/>
              <a:gd name="connsiteY3" fmla="*/ 791548 h 804393"/>
              <a:gd name="connsiteX4" fmla="*/ 20 w 2411182"/>
              <a:gd name="connsiteY4" fmla="*/ 25697 h 804393"/>
              <a:gd name="connsiteX0" fmla="*/ 20 w 2412149"/>
              <a:gd name="connsiteY0" fmla="*/ 25695 h 804391"/>
              <a:gd name="connsiteX1" fmla="*/ 2409820 w 2412149"/>
              <a:gd name="connsiteY1" fmla="*/ 6 h 804391"/>
              <a:gd name="connsiteX2" fmla="*/ 2128466 w 2412149"/>
              <a:gd name="connsiteY2" fmla="*/ 804391 h 804391"/>
              <a:gd name="connsiteX3" fmla="*/ 1229557 w 2412149"/>
              <a:gd name="connsiteY3" fmla="*/ 787343 h 804391"/>
              <a:gd name="connsiteX4" fmla="*/ 281373 w 2412149"/>
              <a:gd name="connsiteY4" fmla="*/ 791546 h 804391"/>
              <a:gd name="connsiteX5" fmla="*/ 20 w 2412149"/>
              <a:gd name="connsiteY5" fmla="*/ 25695 h 804391"/>
              <a:gd name="connsiteX0" fmla="*/ 20 w 2412149"/>
              <a:gd name="connsiteY0" fmla="*/ 25695 h 814182"/>
              <a:gd name="connsiteX1" fmla="*/ 2409820 w 2412149"/>
              <a:gd name="connsiteY1" fmla="*/ 6 h 814182"/>
              <a:gd name="connsiteX2" fmla="*/ 2128466 w 2412149"/>
              <a:gd name="connsiteY2" fmla="*/ 804391 h 814182"/>
              <a:gd name="connsiteX3" fmla="*/ 1222100 w 2412149"/>
              <a:gd name="connsiteY3" fmla="*/ 814182 h 814182"/>
              <a:gd name="connsiteX4" fmla="*/ 281373 w 2412149"/>
              <a:gd name="connsiteY4" fmla="*/ 791546 h 814182"/>
              <a:gd name="connsiteX5" fmla="*/ 20 w 2412149"/>
              <a:gd name="connsiteY5" fmla="*/ 25695 h 814182"/>
              <a:gd name="connsiteX0" fmla="*/ 20 w 2410718"/>
              <a:gd name="connsiteY0" fmla="*/ 25694 h 814181"/>
              <a:gd name="connsiteX1" fmla="*/ 2409820 w 2410718"/>
              <a:gd name="connsiteY1" fmla="*/ 5 h 814181"/>
              <a:gd name="connsiteX2" fmla="*/ 2128466 w 2410718"/>
              <a:gd name="connsiteY2" fmla="*/ 804390 h 814181"/>
              <a:gd name="connsiteX3" fmla="*/ 1222100 w 2410718"/>
              <a:gd name="connsiteY3" fmla="*/ 814181 h 814181"/>
              <a:gd name="connsiteX4" fmla="*/ 281373 w 2410718"/>
              <a:gd name="connsiteY4" fmla="*/ 791545 h 814181"/>
              <a:gd name="connsiteX5" fmla="*/ 20 w 2410718"/>
              <a:gd name="connsiteY5" fmla="*/ 25694 h 814181"/>
              <a:gd name="connsiteX0" fmla="*/ 20 w 2410718"/>
              <a:gd name="connsiteY0" fmla="*/ 25694 h 867858"/>
              <a:gd name="connsiteX1" fmla="*/ 2409820 w 2410718"/>
              <a:gd name="connsiteY1" fmla="*/ 5 h 867858"/>
              <a:gd name="connsiteX2" fmla="*/ 2128466 w 2410718"/>
              <a:gd name="connsiteY2" fmla="*/ 804390 h 867858"/>
              <a:gd name="connsiteX3" fmla="*/ 1214643 w 2410718"/>
              <a:gd name="connsiteY3" fmla="*/ 867858 h 867858"/>
              <a:gd name="connsiteX4" fmla="*/ 281373 w 2410718"/>
              <a:gd name="connsiteY4" fmla="*/ 791545 h 867858"/>
              <a:gd name="connsiteX5" fmla="*/ 20 w 2410718"/>
              <a:gd name="connsiteY5" fmla="*/ 25694 h 867858"/>
              <a:gd name="connsiteX0" fmla="*/ 20 w 2410718"/>
              <a:gd name="connsiteY0" fmla="*/ 25694 h 832073"/>
              <a:gd name="connsiteX1" fmla="*/ 2409820 w 2410718"/>
              <a:gd name="connsiteY1" fmla="*/ 5 h 832073"/>
              <a:gd name="connsiteX2" fmla="*/ 2128466 w 2410718"/>
              <a:gd name="connsiteY2" fmla="*/ 804390 h 832073"/>
              <a:gd name="connsiteX3" fmla="*/ 1214643 w 2410718"/>
              <a:gd name="connsiteY3" fmla="*/ 832073 h 832073"/>
              <a:gd name="connsiteX4" fmla="*/ 281373 w 2410718"/>
              <a:gd name="connsiteY4" fmla="*/ 791545 h 832073"/>
              <a:gd name="connsiteX5" fmla="*/ 20 w 2410718"/>
              <a:gd name="connsiteY5" fmla="*/ 25694 h 832073"/>
              <a:gd name="connsiteX0" fmla="*/ 20 w 2410718"/>
              <a:gd name="connsiteY0" fmla="*/ 25694 h 866829"/>
              <a:gd name="connsiteX1" fmla="*/ 2409820 w 2410718"/>
              <a:gd name="connsiteY1" fmla="*/ 5 h 866829"/>
              <a:gd name="connsiteX2" fmla="*/ 2128466 w 2410718"/>
              <a:gd name="connsiteY2" fmla="*/ 804390 h 866829"/>
              <a:gd name="connsiteX3" fmla="*/ 1214643 w 2410718"/>
              <a:gd name="connsiteY3" fmla="*/ 832073 h 866829"/>
              <a:gd name="connsiteX4" fmla="*/ 281373 w 2410718"/>
              <a:gd name="connsiteY4" fmla="*/ 791545 h 866829"/>
              <a:gd name="connsiteX5" fmla="*/ 20 w 2410718"/>
              <a:gd name="connsiteY5" fmla="*/ 25694 h 866829"/>
              <a:gd name="connsiteX0" fmla="*/ 20 w 2410718"/>
              <a:gd name="connsiteY0" fmla="*/ 25694 h 858839"/>
              <a:gd name="connsiteX1" fmla="*/ 2409820 w 2410718"/>
              <a:gd name="connsiteY1" fmla="*/ 5 h 858839"/>
              <a:gd name="connsiteX2" fmla="*/ 2128466 w 2410718"/>
              <a:gd name="connsiteY2" fmla="*/ 804390 h 858839"/>
              <a:gd name="connsiteX3" fmla="*/ 1214643 w 2410718"/>
              <a:gd name="connsiteY3" fmla="*/ 832073 h 858839"/>
              <a:gd name="connsiteX4" fmla="*/ 281373 w 2410718"/>
              <a:gd name="connsiteY4" fmla="*/ 791545 h 858839"/>
              <a:gd name="connsiteX5" fmla="*/ 20 w 2410718"/>
              <a:gd name="connsiteY5" fmla="*/ 25694 h 858839"/>
              <a:gd name="connsiteX0" fmla="*/ 20 w 2410718"/>
              <a:gd name="connsiteY0" fmla="*/ 25694 h 836850"/>
              <a:gd name="connsiteX1" fmla="*/ 2409820 w 2410718"/>
              <a:gd name="connsiteY1" fmla="*/ 5 h 836850"/>
              <a:gd name="connsiteX2" fmla="*/ 2128466 w 2410718"/>
              <a:gd name="connsiteY2" fmla="*/ 804390 h 836850"/>
              <a:gd name="connsiteX3" fmla="*/ 1214643 w 2410718"/>
              <a:gd name="connsiteY3" fmla="*/ 832073 h 836850"/>
              <a:gd name="connsiteX4" fmla="*/ 281373 w 2410718"/>
              <a:gd name="connsiteY4" fmla="*/ 791545 h 836850"/>
              <a:gd name="connsiteX5" fmla="*/ 20 w 2410718"/>
              <a:gd name="connsiteY5" fmla="*/ 25694 h 836850"/>
              <a:gd name="connsiteX0" fmla="*/ 20 w 2410718"/>
              <a:gd name="connsiteY0" fmla="*/ 25694 h 840739"/>
              <a:gd name="connsiteX1" fmla="*/ 2409820 w 2410718"/>
              <a:gd name="connsiteY1" fmla="*/ 5 h 840739"/>
              <a:gd name="connsiteX2" fmla="*/ 2128466 w 2410718"/>
              <a:gd name="connsiteY2" fmla="*/ 804390 h 840739"/>
              <a:gd name="connsiteX3" fmla="*/ 1214643 w 2410718"/>
              <a:gd name="connsiteY3" fmla="*/ 832073 h 840739"/>
              <a:gd name="connsiteX4" fmla="*/ 281373 w 2410718"/>
              <a:gd name="connsiteY4" fmla="*/ 791545 h 840739"/>
              <a:gd name="connsiteX5" fmla="*/ 20 w 2410718"/>
              <a:gd name="connsiteY5" fmla="*/ 25694 h 840739"/>
              <a:gd name="connsiteX0" fmla="*/ 20 w 2410718"/>
              <a:gd name="connsiteY0" fmla="*/ 25694 h 855476"/>
              <a:gd name="connsiteX1" fmla="*/ 2409820 w 2410718"/>
              <a:gd name="connsiteY1" fmla="*/ 5 h 855476"/>
              <a:gd name="connsiteX2" fmla="*/ 2128466 w 2410718"/>
              <a:gd name="connsiteY2" fmla="*/ 804390 h 855476"/>
              <a:gd name="connsiteX3" fmla="*/ 1169901 w 2410718"/>
              <a:gd name="connsiteY3" fmla="*/ 849965 h 855476"/>
              <a:gd name="connsiteX4" fmla="*/ 281373 w 2410718"/>
              <a:gd name="connsiteY4" fmla="*/ 791545 h 855476"/>
              <a:gd name="connsiteX5" fmla="*/ 20 w 2410718"/>
              <a:gd name="connsiteY5" fmla="*/ 25694 h 855476"/>
              <a:gd name="connsiteX0" fmla="*/ 20 w 2410718"/>
              <a:gd name="connsiteY0" fmla="*/ 25694 h 850751"/>
              <a:gd name="connsiteX1" fmla="*/ 2409820 w 2410718"/>
              <a:gd name="connsiteY1" fmla="*/ 5 h 850751"/>
              <a:gd name="connsiteX2" fmla="*/ 2128466 w 2410718"/>
              <a:gd name="connsiteY2" fmla="*/ 804390 h 850751"/>
              <a:gd name="connsiteX3" fmla="*/ 1169901 w 2410718"/>
              <a:gd name="connsiteY3" fmla="*/ 849965 h 850751"/>
              <a:gd name="connsiteX4" fmla="*/ 281373 w 2410718"/>
              <a:gd name="connsiteY4" fmla="*/ 791545 h 850751"/>
              <a:gd name="connsiteX5" fmla="*/ 20 w 2410718"/>
              <a:gd name="connsiteY5" fmla="*/ 25694 h 85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0718" h="850751">
                <a:moveTo>
                  <a:pt x="20" y="25694"/>
                </a:moveTo>
                <a:cubicBezTo>
                  <a:pt x="2601" y="33890"/>
                  <a:pt x="2390281" y="2256"/>
                  <a:pt x="2409820" y="5"/>
                </a:cubicBezTo>
                <a:cubicBezTo>
                  <a:pt x="2429359" y="-2246"/>
                  <a:pt x="2123840" y="798415"/>
                  <a:pt x="2128466" y="804390"/>
                </a:cubicBezTo>
                <a:cubicBezTo>
                  <a:pt x="1905884" y="840457"/>
                  <a:pt x="1488448" y="842600"/>
                  <a:pt x="1169901" y="849965"/>
                </a:cubicBezTo>
                <a:cubicBezTo>
                  <a:pt x="851354" y="857330"/>
                  <a:pt x="577549" y="811018"/>
                  <a:pt x="281373" y="791545"/>
                </a:cubicBezTo>
                <a:cubicBezTo>
                  <a:pt x="252924" y="771178"/>
                  <a:pt x="-2561" y="17498"/>
                  <a:pt x="20" y="25694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Hàm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000" kern="0" dirty="0" err="1">
                <a:solidFill>
                  <a:sysClr val="window" lastClr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ìm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2000" b="0" i="0" u="none" strike="noStrike" kern="0" cap="none" spc="0" normalizeH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người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矩形 4"/>
          <p:cNvSpPr/>
          <p:nvPr/>
        </p:nvSpPr>
        <p:spPr>
          <a:xfrm>
            <a:off x="1691680" y="3146822"/>
            <a:ext cx="2330450" cy="495300"/>
          </a:xfrm>
          <a:custGeom>
            <a:avLst/>
            <a:gdLst>
              <a:gd name="connsiteX0" fmla="*/ 0 w 1800200"/>
              <a:gd name="connsiteY0" fmla="*/ 0 h 720080"/>
              <a:gd name="connsiteX1" fmla="*/ 1800200 w 1800200"/>
              <a:gd name="connsiteY1" fmla="*/ 0 h 720080"/>
              <a:gd name="connsiteX2" fmla="*/ 1800200 w 1800200"/>
              <a:gd name="connsiteY2" fmla="*/ 720080 h 720080"/>
              <a:gd name="connsiteX3" fmla="*/ 0 w 1800200"/>
              <a:gd name="connsiteY3" fmla="*/ 720080 h 720080"/>
              <a:gd name="connsiteX4" fmla="*/ 0 w 1800200"/>
              <a:gd name="connsiteY4" fmla="*/ 0 h 720080"/>
              <a:gd name="connsiteX0" fmla="*/ 0 w 1999492"/>
              <a:gd name="connsiteY0" fmla="*/ 0 h 755250"/>
              <a:gd name="connsiteX1" fmla="*/ 1999492 w 1999492"/>
              <a:gd name="connsiteY1" fmla="*/ 35170 h 755250"/>
              <a:gd name="connsiteX2" fmla="*/ 1999492 w 1999492"/>
              <a:gd name="connsiteY2" fmla="*/ 755250 h 755250"/>
              <a:gd name="connsiteX3" fmla="*/ 199292 w 1999492"/>
              <a:gd name="connsiteY3" fmla="*/ 755250 h 755250"/>
              <a:gd name="connsiteX4" fmla="*/ 0 w 1999492"/>
              <a:gd name="connsiteY4" fmla="*/ 0 h 755250"/>
              <a:gd name="connsiteX0" fmla="*/ 0 w 2222231"/>
              <a:gd name="connsiteY0" fmla="*/ 11722 h 766972"/>
              <a:gd name="connsiteX1" fmla="*/ 2222231 w 2222231"/>
              <a:gd name="connsiteY1" fmla="*/ 0 h 766972"/>
              <a:gd name="connsiteX2" fmla="*/ 1999492 w 2222231"/>
              <a:gd name="connsiteY2" fmla="*/ 766972 h 766972"/>
              <a:gd name="connsiteX3" fmla="*/ 199292 w 2222231"/>
              <a:gd name="connsiteY3" fmla="*/ 766972 h 766972"/>
              <a:gd name="connsiteX4" fmla="*/ 0 w 2222231"/>
              <a:gd name="connsiteY4" fmla="*/ 11722 h 766972"/>
              <a:gd name="connsiteX0" fmla="*/ 173185 w 2395416"/>
              <a:gd name="connsiteY0" fmla="*/ 101170 h 856420"/>
              <a:gd name="connsiteX1" fmla="*/ 2395416 w 2395416"/>
              <a:gd name="connsiteY1" fmla="*/ 89448 h 856420"/>
              <a:gd name="connsiteX2" fmla="*/ 2172677 w 2395416"/>
              <a:gd name="connsiteY2" fmla="*/ 856420 h 856420"/>
              <a:gd name="connsiteX3" fmla="*/ 372477 w 2395416"/>
              <a:gd name="connsiteY3" fmla="*/ 856420 h 856420"/>
              <a:gd name="connsiteX4" fmla="*/ 173185 w 2395416"/>
              <a:gd name="connsiteY4" fmla="*/ 101170 h 856420"/>
              <a:gd name="connsiteX0" fmla="*/ 30282 w 2252513"/>
              <a:gd name="connsiteY0" fmla="*/ 101170 h 856420"/>
              <a:gd name="connsiteX1" fmla="*/ 2252513 w 2252513"/>
              <a:gd name="connsiteY1" fmla="*/ 89448 h 856420"/>
              <a:gd name="connsiteX2" fmla="*/ 2029774 w 2252513"/>
              <a:gd name="connsiteY2" fmla="*/ 856420 h 856420"/>
              <a:gd name="connsiteX3" fmla="*/ 229574 w 2252513"/>
              <a:gd name="connsiteY3" fmla="*/ 856420 h 856420"/>
              <a:gd name="connsiteX4" fmla="*/ 30282 w 2252513"/>
              <a:gd name="connsiteY4" fmla="*/ 101170 h 856420"/>
              <a:gd name="connsiteX0" fmla="*/ 321 w 2222552"/>
              <a:gd name="connsiteY0" fmla="*/ 101170 h 856420"/>
              <a:gd name="connsiteX1" fmla="*/ 2222552 w 2222552"/>
              <a:gd name="connsiteY1" fmla="*/ 89448 h 856420"/>
              <a:gd name="connsiteX2" fmla="*/ 1999813 w 2222552"/>
              <a:gd name="connsiteY2" fmla="*/ 856420 h 856420"/>
              <a:gd name="connsiteX3" fmla="*/ 199613 w 2222552"/>
              <a:gd name="connsiteY3" fmla="*/ 856420 h 856420"/>
              <a:gd name="connsiteX4" fmla="*/ 321 w 2222552"/>
              <a:gd name="connsiteY4" fmla="*/ 101170 h 856420"/>
              <a:gd name="connsiteX0" fmla="*/ 189 w 2351374"/>
              <a:gd name="connsiteY0" fmla="*/ 89514 h 868210"/>
              <a:gd name="connsiteX1" fmla="*/ 2351374 w 2351374"/>
              <a:gd name="connsiteY1" fmla="*/ 101238 h 868210"/>
              <a:gd name="connsiteX2" fmla="*/ 2128635 w 2351374"/>
              <a:gd name="connsiteY2" fmla="*/ 868210 h 868210"/>
              <a:gd name="connsiteX3" fmla="*/ 328435 w 2351374"/>
              <a:gd name="connsiteY3" fmla="*/ 868210 h 868210"/>
              <a:gd name="connsiteX4" fmla="*/ 189 w 2351374"/>
              <a:gd name="connsiteY4" fmla="*/ 89514 h 868210"/>
              <a:gd name="connsiteX0" fmla="*/ 3 w 2351188"/>
              <a:gd name="connsiteY0" fmla="*/ 60152 h 838848"/>
              <a:gd name="connsiteX1" fmla="*/ 2351188 w 2351188"/>
              <a:gd name="connsiteY1" fmla="*/ 71876 h 838848"/>
              <a:gd name="connsiteX2" fmla="*/ 2128449 w 2351188"/>
              <a:gd name="connsiteY2" fmla="*/ 838848 h 838848"/>
              <a:gd name="connsiteX3" fmla="*/ 328249 w 2351188"/>
              <a:gd name="connsiteY3" fmla="*/ 838848 h 838848"/>
              <a:gd name="connsiteX4" fmla="*/ 3 w 2351188"/>
              <a:gd name="connsiteY4" fmla="*/ 60152 h 838848"/>
              <a:gd name="connsiteX0" fmla="*/ 3 w 2351188"/>
              <a:gd name="connsiteY0" fmla="*/ 21866 h 800562"/>
              <a:gd name="connsiteX1" fmla="*/ 2351188 w 2351188"/>
              <a:gd name="connsiteY1" fmla="*/ 33590 h 800562"/>
              <a:gd name="connsiteX2" fmla="*/ 2128449 w 2351188"/>
              <a:gd name="connsiteY2" fmla="*/ 800562 h 800562"/>
              <a:gd name="connsiteX3" fmla="*/ 328249 w 2351188"/>
              <a:gd name="connsiteY3" fmla="*/ 800562 h 800562"/>
              <a:gd name="connsiteX4" fmla="*/ 3 w 2351188"/>
              <a:gd name="connsiteY4" fmla="*/ 21866 h 800562"/>
              <a:gd name="connsiteX0" fmla="*/ 3 w 2352856"/>
              <a:gd name="connsiteY0" fmla="*/ 116403 h 895099"/>
              <a:gd name="connsiteX1" fmla="*/ 2351188 w 2352856"/>
              <a:gd name="connsiteY1" fmla="*/ 128127 h 895099"/>
              <a:gd name="connsiteX2" fmla="*/ 2128449 w 2352856"/>
              <a:gd name="connsiteY2" fmla="*/ 895099 h 895099"/>
              <a:gd name="connsiteX3" fmla="*/ 328249 w 2352856"/>
              <a:gd name="connsiteY3" fmla="*/ 895099 h 895099"/>
              <a:gd name="connsiteX4" fmla="*/ 3 w 2352856"/>
              <a:gd name="connsiteY4" fmla="*/ 116403 h 895099"/>
              <a:gd name="connsiteX0" fmla="*/ 102032 w 2513720"/>
              <a:gd name="connsiteY0" fmla="*/ 148208 h 926904"/>
              <a:gd name="connsiteX1" fmla="*/ 2511832 w 2513720"/>
              <a:gd name="connsiteY1" fmla="*/ 148209 h 926904"/>
              <a:gd name="connsiteX2" fmla="*/ 2230478 w 2513720"/>
              <a:gd name="connsiteY2" fmla="*/ 926904 h 926904"/>
              <a:gd name="connsiteX3" fmla="*/ 430278 w 2513720"/>
              <a:gd name="connsiteY3" fmla="*/ 926904 h 926904"/>
              <a:gd name="connsiteX4" fmla="*/ 102032 w 2513720"/>
              <a:gd name="connsiteY4" fmla="*/ 148208 h 926904"/>
              <a:gd name="connsiteX0" fmla="*/ 102032 w 2513123"/>
              <a:gd name="connsiteY0" fmla="*/ 57184 h 835880"/>
              <a:gd name="connsiteX1" fmla="*/ 2511832 w 2513123"/>
              <a:gd name="connsiteY1" fmla="*/ 57185 h 835880"/>
              <a:gd name="connsiteX2" fmla="*/ 2230478 w 2513123"/>
              <a:gd name="connsiteY2" fmla="*/ 835880 h 835880"/>
              <a:gd name="connsiteX3" fmla="*/ 430278 w 2513123"/>
              <a:gd name="connsiteY3" fmla="*/ 835880 h 835880"/>
              <a:gd name="connsiteX4" fmla="*/ 102032 w 2513123"/>
              <a:gd name="connsiteY4" fmla="*/ 57184 h 835880"/>
              <a:gd name="connsiteX0" fmla="*/ 7862 w 2418953"/>
              <a:gd name="connsiteY0" fmla="*/ 15510 h 794206"/>
              <a:gd name="connsiteX1" fmla="*/ 2417662 w 2418953"/>
              <a:gd name="connsiteY1" fmla="*/ 15511 h 794206"/>
              <a:gd name="connsiteX2" fmla="*/ 2136308 w 2418953"/>
              <a:gd name="connsiteY2" fmla="*/ 794206 h 794206"/>
              <a:gd name="connsiteX3" fmla="*/ 336108 w 2418953"/>
              <a:gd name="connsiteY3" fmla="*/ 794206 h 794206"/>
              <a:gd name="connsiteX4" fmla="*/ 7862 w 2418953"/>
              <a:gd name="connsiteY4" fmla="*/ 15510 h 794206"/>
              <a:gd name="connsiteX0" fmla="*/ 8 w 2411099"/>
              <a:gd name="connsiteY0" fmla="*/ 10305 h 789001"/>
              <a:gd name="connsiteX1" fmla="*/ 2409808 w 2411099"/>
              <a:gd name="connsiteY1" fmla="*/ 10306 h 789001"/>
              <a:gd name="connsiteX2" fmla="*/ 2128454 w 2411099"/>
              <a:gd name="connsiteY2" fmla="*/ 789001 h 789001"/>
              <a:gd name="connsiteX3" fmla="*/ 328254 w 2411099"/>
              <a:gd name="connsiteY3" fmla="*/ 789001 h 789001"/>
              <a:gd name="connsiteX4" fmla="*/ 8 w 2411099"/>
              <a:gd name="connsiteY4" fmla="*/ 10305 h 789001"/>
              <a:gd name="connsiteX0" fmla="*/ 110847 w 2521938"/>
              <a:gd name="connsiteY0" fmla="*/ 56232 h 834928"/>
              <a:gd name="connsiteX1" fmla="*/ 2520647 w 2521938"/>
              <a:gd name="connsiteY1" fmla="*/ 56233 h 834928"/>
              <a:gd name="connsiteX2" fmla="*/ 2239293 w 2521938"/>
              <a:gd name="connsiteY2" fmla="*/ 834928 h 834928"/>
              <a:gd name="connsiteX3" fmla="*/ 392200 w 2521938"/>
              <a:gd name="connsiteY3" fmla="*/ 822083 h 834928"/>
              <a:gd name="connsiteX4" fmla="*/ 110847 w 2521938"/>
              <a:gd name="connsiteY4" fmla="*/ 56232 h 834928"/>
              <a:gd name="connsiteX0" fmla="*/ 3452 w 2414543"/>
              <a:gd name="connsiteY0" fmla="*/ 50526 h 829222"/>
              <a:gd name="connsiteX1" fmla="*/ 2413252 w 2414543"/>
              <a:gd name="connsiteY1" fmla="*/ 50527 h 829222"/>
              <a:gd name="connsiteX2" fmla="*/ 2131898 w 2414543"/>
              <a:gd name="connsiteY2" fmla="*/ 829222 h 829222"/>
              <a:gd name="connsiteX3" fmla="*/ 284805 w 2414543"/>
              <a:gd name="connsiteY3" fmla="*/ 816377 h 829222"/>
              <a:gd name="connsiteX4" fmla="*/ 3452 w 2414543"/>
              <a:gd name="connsiteY4" fmla="*/ 50526 h 829222"/>
              <a:gd name="connsiteX0" fmla="*/ 110847 w 2521938"/>
              <a:gd name="connsiteY0" fmla="*/ 65515 h 844211"/>
              <a:gd name="connsiteX1" fmla="*/ 2520647 w 2521938"/>
              <a:gd name="connsiteY1" fmla="*/ 39826 h 844211"/>
              <a:gd name="connsiteX2" fmla="*/ 2239293 w 2521938"/>
              <a:gd name="connsiteY2" fmla="*/ 844211 h 844211"/>
              <a:gd name="connsiteX3" fmla="*/ 392200 w 2521938"/>
              <a:gd name="connsiteY3" fmla="*/ 831366 h 844211"/>
              <a:gd name="connsiteX4" fmla="*/ 110847 w 2521938"/>
              <a:gd name="connsiteY4" fmla="*/ 65515 h 844211"/>
              <a:gd name="connsiteX0" fmla="*/ 110847 w 2522511"/>
              <a:gd name="connsiteY0" fmla="*/ 65515 h 844211"/>
              <a:gd name="connsiteX1" fmla="*/ 2520647 w 2522511"/>
              <a:gd name="connsiteY1" fmla="*/ 39826 h 844211"/>
              <a:gd name="connsiteX2" fmla="*/ 2239293 w 2522511"/>
              <a:gd name="connsiteY2" fmla="*/ 844211 h 844211"/>
              <a:gd name="connsiteX3" fmla="*/ 392200 w 2522511"/>
              <a:gd name="connsiteY3" fmla="*/ 831366 h 844211"/>
              <a:gd name="connsiteX4" fmla="*/ 110847 w 2522511"/>
              <a:gd name="connsiteY4" fmla="*/ 65515 h 844211"/>
              <a:gd name="connsiteX0" fmla="*/ 1770 w 2413434"/>
              <a:gd name="connsiteY0" fmla="*/ 48740 h 827436"/>
              <a:gd name="connsiteX1" fmla="*/ 2411570 w 2413434"/>
              <a:gd name="connsiteY1" fmla="*/ 23051 h 827436"/>
              <a:gd name="connsiteX2" fmla="*/ 2130216 w 2413434"/>
              <a:gd name="connsiteY2" fmla="*/ 827436 h 827436"/>
              <a:gd name="connsiteX3" fmla="*/ 283123 w 2413434"/>
              <a:gd name="connsiteY3" fmla="*/ 814591 h 827436"/>
              <a:gd name="connsiteX4" fmla="*/ 1770 w 2413434"/>
              <a:gd name="connsiteY4" fmla="*/ 48740 h 827436"/>
              <a:gd name="connsiteX0" fmla="*/ 590 w 2412254"/>
              <a:gd name="connsiteY0" fmla="*/ 25697 h 804393"/>
              <a:gd name="connsiteX1" fmla="*/ 2410390 w 2412254"/>
              <a:gd name="connsiteY1" fmla="*/ 8 h 804393"/>
              <a:gd name="connsiteX2" fmla="*/ 2129036 w 2412254"/>
              <a:gd name="connsiteY2" fmla="*/ 804393 h 804393"/>
              <a:gd name="connsiteX3" fmla="*/ 281943 w 2412254"/>
              <a:gd name="connsiteY3" fmla="*/ 791548 h 804393"/>
              <a:gd name="connsiteX4" fmla="*/ 590 w 2412254"/>
              <a:gd name="connsiteY4" fmla="*/ 25697 h 804393"/>
              <a:gd name="connsiteX0" fmla="*/ 590 w 2411752"/>
              <a:gd name="connsiteY0" fmla="*/ 25697 h 804393"/>
              <a:gd name="connsiteX1" fmla="*/ 2410390 w 2411752"/>
              <a:gd name="connsiteY1" fmla="*/ 8 h 804393"/>
              <a:gd name="connsiteX2" fmla="*/ 2129036 w 2411752"/>
              <a:gd name="connsiteY2" fmla="*/ 804393 h 804393"/>
              <a:gd name="connsiteX3" fmla="*/ 281943 w 2411752"/>
              <a:gd name="connsiteY3" fmla="*/ 791548 h 804393"/>
              <a:gd name="connsiteX4" fmla="*/ 590 w 2411752"/>
              <a:gd name="connsiteY4" fmla="*/ 25697 h 804393"/>
              <a:gd name="connsiteX0" fmla="*/ 590 w 2412798"/>
              <a:gd name="connsiteY0" fmla="*/ 25695 h 804391"/>
              <a:gd name="connsiteX1" fmla="*/ 2410390 w 2412798"/>
              <a:gd name="connsiteY1" fmla="*/ 6 h 804391"/>
              <a:gd name="connsiteX2" fmla="*/ 2129036 w 2412798"/>
              <a:gd name="connsiteY2" fmla="*/ 804391 h 804391"/>
              <a:gd name="connsiteX3" fmla="*/ 1204231 w 2412798"/>
              <a:gd name="connsiteY3" fmla="*/ 784118 h 804391"/>
              <a:gd name="connsiteX4" fmla="*/ 281943 w 2412798"/>
              <a:gd name="connsiteY4" fmla="*/ 791546 h 804391"/>
              <a:gd name="connsiteX5" fmla="*/ 590 w 2412798"/>
              <a:gd name="connsiteY5" fmla="*/ 25695 h 804391"/>
              <a:gd name="connsiteX0" fmla="*/ 590 w 2411665"/>
              <a:gd name="connsiteY0" fmla="*/ 25695 h 804391"/>
              <a:gd name="connsiteX1" fmla="*/ 2410390 w 2411665"/>
              <a:gd name="connsiteY1" fmla="*/ 6 h 804391"/>
              <a:gd name="connsiteX2" fmla="*/ 2129036 w 2411665"/>
              <a:gd name="connsiteY2" fmla="*/ 804391 h 804391"/>
              <a:gd name="connsiteX3" fmla="*/ 1204231 w 2411665"/>
              <a:gd name="connsiteY3" fmla="*/ 784118 h 804391"/>
              <a:gd name="connsiteX4" fmla="*/ 281943 w 2411665"/>
              <a:gd name="connsiteY4" fmla="*/ 791546 h 804391"/>
              <a:gd name="connsiteX5" fmla="*/ 590 w 2411665"/>
              <a:gd name="connsiteY5" fmla="*/ 25695 h 804391"/>
              <a:gd name="connsiteX0" fmla="*/ 590 w 2411665"/>
              <a:gd name="connsiteY0" fmla="*/ 25695 h 856155"/>
              <a:gd name="connsiteX1" fmla="*/ 2410390 w 2411665"/>
              <a:gd name="connsiteY1" fmla="*/ 6 h 856155"/>
              <a:gd name="connsiteX2" fmla="*/ 2129036 w 2411665"/>
              <a:gd name="connsiteY2" fmla="*/ 804391 h 856155"/>
              <a:gd name="connsiteX3" fmla="*/ 1204231 w 2411665"/>
              <a:gd name="connsiteY3" fmla="*/ 856155 h 856155"/>
              <a:gd name="connsiteX4" fmla="*/ 281943 w 2411665"/>
              <a:gd name="connsiteY4" fmla="*/ 791546 h 856155"/>
              <a:gd name="connsiteX5" fmla="*/ 590 w 2411665"/>
              <a:gd name="connsiteY5" fmla="*/ 25695 h 856155"/>
              <a:gd name="connsiteX0" fmla="*/ 590 w 2411665"/>
              <a:gd name="connsiteY0" fmla="*/ 25695 h 892173"/>
              <a:gd name="connsiteX1" fmla="*/ 2410390 w 2411665"/>
              <a:gd name="connsiteY1" fmla="*/ 6 h 892173"/>
              <a:gd name="connsiteX2" fmla="*/ 2129036 w 2411665"/>
              <a:gd name="connsiteY2" fmla="*/ 804391 h 892173"/>
              <a:gd name="connsiteX3" fmla="*/ 1204231 w 2411665"/>
              <a:gd name="connsiteY3" fmla="*/ 892173 h 892173"/>
              <a:gd name="connsiteX4" fmla="*/ 281943 w 2411665"/>
              <a:gd name="connsiteY4" fmla="*/ 791546 h 892173"/>
              <a:gd name="connsiteX5" fmla="*/ 590 w 2411665"/>
              <a:gd name="connsiteY5" fmla="*/ 25695 h 892173"/>
              <a:gd name="connsiteX0" fmla="*/ 590 w 2411665"/>
              <a:gd name="connsiteY0" fmla="*/ 25695 h 911317"/>
              <a:gd name="connsiteX1" fmla="*/ 2410390 w 2411665"/>
              <a:gd name="connsiteY1" fmla="*/ 6 h 911317"/>
              <a:gd name="connsiteX2" fmla="*/ 2129036 w 2411665"/>
              <a:gd name="connsiteY2" fmla="*/ 804391 h 911317"/>
              <a:gd name="connsiteX3" fmla="*/ 1204231 w 2411665"/>
              <a:gd name="connsiteY3" fmla="*/ 892173 h 911317"/>
              <a:gd name="connsiteX4" fmla="*/ 281943 w 2411665"/>
              <a:gd name="connsiteY4" fmla="*/ 791546 h 911317"/>
              <a:gd name="connsiteX5" fmla="*/ 590 w 2411665"/>
              <a:gd name="connsiteY5" fmla="*/ 25695 h 911317"/>
              <a:gd name="connsiteX0" fmla="*/ 590 w 2411665"/>
              <a:gd name="connsiteY0" fmla="*/ 25695 h 895452"/>
              <a:gd name="connsiteX1" fmla="*/ 2410390 w 2411665"/>
              <a:gd name="connsiteY1" fmla="*/ 6 h 895452"/>
              <a:gd name="connsiteX2" fmla="*/ 2129036 w 2411665"/>
              <a:gd name="connsiteY2" fmla="*/ 804391 h 895452"/>
              <a:gd name="connsiteX3" fmla="*/ 1204231 w 2411665"/>
              <a:gd name="connsiteY3" fmla="*/ 892173 h 895452"/>
              <a:gd name="connsiteX4" fmla="*/ 281943 w 2411665"/>
              <a:gd name="connsiteY4" fmla="*/ 791546 h 895452"/>
              <a:gd name="connsiteX5" fmla="*/ 590 w 2411665"/>
              <a:gd name="connsiteY5" fmla="*/ 25695 h 895452"/>
              <a:gd name="connsiteX0" fmla="*/ 590 w 2411665"/>
              <a:gd name="connsiteY0" fmla="*/ 25695 h 892660"/>
              <a:gd name="connsiteX1" fmla="*/ 2410390 w 2411665"/>
              <a:gd name="connsiteY1" fmla="*/ 6 h 892660"/>
              <a:gd name="connsiteX2" fmla="*/ 2129036 w 2411665"/>
              <a:gd name="connsiteY2" fmla="*/ 804391 h 892660"/>
              <a:gd name="connsiteX3" fmla="*/ 1204231 w 2411665"/>
              <a:gd name="connsiteY3" fmla="*/ 892173 h 892660"/>
              <a:gd name="connsiteX4" fmla="*/ 281943 w 2411665"/>
              <a:gd name="connsiteY4" fmla="*/ 791546 h 892660"/>
              <a:gd name="connsiteX5" fmla="*/ 590 w 2411665"/>
              <a:gd name="connsiteY5" fmla="*/ 25695 h 892660"/>
              <a:gd name="connsiteX0" fmla="*/ 590 w 2411665"/>
              <a:gd name="connsiteY0" fmla="*/ 25695 h 892660"/>
              <a:gd name="connsiteX1" fmla="*/ 2410390 w 2411665"/>
              <a:gd name="connsiteY1" fmla="*/ 6 h 892660"/>
              <a:gd name="connsiteX2" fmla="*/ 2129036 w 2411665"/>
              <a:gd name="connsiteY2" fmla="*/ 804391 h 892660"/>
              <a:gd name="connsiteX3" fmla="*/ 1204231 w 2411665"/>
              <a:gd name="connsiteY3" fmla="*/ 892173 h 892660"/>
              <a:gd name="connsiteX4" fmla="*/ 281943 w 2411665"/>
              <a:gd name="connsiteY4" fmla="*/ 791546 h 892660"/>
              <a:gd name="connsiteX5" fmla="*/ 590 w 2411665"/>
              <a:gd name="connsiteY5" fmla="*/ 25695 h 892660"/>
              <a:gd name="connsiteX0" fmla="*/ 590 w 2411665"/>
              <a:gd name="connsiteY0" fmla="*/ 25695 h 892537"/>
              <a:gd name="connsiteX1" fmla="*/ 2410390 w 2411665"/>
              <a:gd name="connsiteY1" fmla="*/ 6 h 892537"/>
              <a:gd name="connsiteX2" fmla="*/ 2129036 w 2411665"/>
              <a:gd name="connsiteY2" fmla="*/ 804391 h 892537"/>
              <a:gd name="connsiteX3" fmla="*/ 1204231 w 2411665"/>
              <a:gd name="connsiteY3" fmla="*/ 892173 h 892537"/>
              <a:gd name="connsiteX4" fmla="*/ 281943 w 2411665"/>
              <a:gd name="connsiteY4" fmla="*/ 791546 h 892537"/>
              <a:gd name="connsiteX5" fmla="*/ 590 w 2411665"/>
              <a:gd name="connsiteY5" fmla="*/ 25695 h 892537"/>
              <a:gd name="connsiteX0" fmla="*/ 590 w 2411665"/>
              <a:gd name="connsiteY0" fmla="*/ 25695 h 892537"/>
              <a:gd name="connsiteX1" fmla="*/ 2410390 w 2411665"/>
              <a:gd name="connsiteY1" fmla="*/ 6 h 892537"/>
              <a:gd name="connsiteX2" fmla="*/ 2129036 w 2411665"/>
              <a:gd name="connsiteY2" fmla="*/ 804391 h 892537"/>
              <a:gd name="connsiteX3" fmla="*/ 1204231 w 2411665"/>
              <a:gd name="connsiteY3" fmla="*/ 892173 h 892537"/>
              <a:gd name="connsiteX4" fmla="*/ 281943 w 2411665"/>
              <a:gd name="connsiteY4" fmla="*/ 791546 h 892537"/>
              <a:gd name="connsiteX5" fmla="*/ 590 w 2411665"/>
              <a:gd name="connsiteY5" fmla="*/ 25695 h 892537"/>
              <a:gd name="connsiteX0" fmla="*/ 590 w 2411665"/>
              <a:gd name="connsiteY0" fmla="*/ 25695 h 928455"/>
              <a:gd name="connsiteX1" fmla="*/ 2410390 w 2411665"/>
              <a:gd name="connsiteY1" fmla="*/ 6 h 928455"/>
              <a:gd name="connsiteX2" fmla="*/ 2129036 w 2411665"/>
              <a:gd name="connsiteY2" fmla="*/ 804391 h 928455"/>
              <a:gd name="connsiteX3" fmla="*/ 1234253 w 2411665"/>
              <a:gd name="connsiteY3" fmla="*/ 928192 h 928455"/>
              <a:gd name="connsiteX4" fmla="*/ 281943 w 2411665"/>
              <a:gd name="connsiteY4" fmla="*/ 791546 h 928455"/>
              <a:gd name="connsiteX5" fmla="*/ 590 w 2411665"/>
              <a:gd name="connsiteY5" fmla="*/ 25695 h 928455"/>
              <a:gd name="connsiteX0" fmla="*/ 590 w 2411665"/>
              <a:gd name="connsiteY0" fmla="*/ 25695 h 880585"/>
              <a:gd name="connsiteX1" fmla="*/ 2410390 w 2411665"/>
              <a:gd name="connsiteY1" fmla="*/ 6 h 880585"/>
              <a:gd name="connsiteX2" fmla="*/ 2129036 w 2411665"/>
              <a:gd name="connsiteY2" fmla="*/ 804391 h 880585"/>
              <a:gd name="connsiteX3" fmla="*/ 1234253 w 2411665"/>
              <a:gd name="connsiteY3" fmla="*/ 880167 h 880585"/>
              <a:gd name="connsiteX4" fmla="*/ 281943 w 2411665"/>
              <a:gd name="connsiteY4" fmla="*/ 791546 h 880585"/>
              <a:gd name="connsiteX5" fmla="*/ 590 w 2411665"/>
              <a:gd name="connsiteY5" fmla="*/ 25695 h 88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1665" h="880585">
                <a:moveTo>
                  <a:pt x="590" y="25695"/>
                </a:moveTo>
                <a:cubicBezTo>
                  <a:pt x="15362" y="9377"/>
                  <a:pt x="2390851" y="2257"/>
                  <a:pt x="2410390" y="6"/>
                </a:cubicBezTo>
                <a:cubicBezTo>
                  <a:pt x="2429929" y="-2245"/>
                  <a:pt x="2219982" y="673707"/>
                  <a:pt x="2129036" y="804391"/>
                </a:cubicBezTo>
                <a:cubicBezTo>
                  <a:pt x="2110981" y="809639"/>
                  <a:pt x="1612572" y="886925"/>
                  <a:pt x="1234253" y="880167"/>
                </a:cubicBezTo>
                <a:cubicBezTo>
                  <a:pt x="855934" y="873409"/>
                  <a:pt x="332440" y="827904"/>
                  <a:pt x="281943" y="791546"/>
                </a:cubicBezTo>
                <a:cubicBezTo>
                  <a:pt x="253494" y="771179"/>
                  <a:pt x="-14182" y="42013"/>
                  <a:pt x="590" y="25695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Hàm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in </a:t>
            </a:r>
            <a:r>
              <a:rPr kumimoji="0" lang="en-US" altLang="zh-CN" sz="2000" b="0" i="0" u="none" strike="noStrike" kern="0" cap="none" spc="0" normalizeH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danh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2000" b="0" i="0" u="none" strike="noStrike" kern="0" cap="none" spc="0" normalizeH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sách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979712" y="3783831"/>
            <a:ext cx="1627188" cy="444103"/>
          </a:xfrm>
          <a:custGeom>
            <a:avLst/>
            <a:gdLst>
              <a:gd name="connsiteX0" fmla="*/ 0 w 1800200"/>
              <a:gd name="connsiteY0" fmla="*/ 0 h 720080"/>
              <a:gd name="connsiteX1" fmla="*/ 1800200 w 1800200"/>
              <a:gd name="connsiteY1" fmla="*/ 0 h 720080"/>
              <a:gd name="connsiteX2" fmla="*/ 1800200 w 1800200"/>
              <a:gd name="connsiteY2" fmla="*/ 720080 h 720080"/>
              <a:gd name="connsiteX3" fmla="*/ 0 w 1800200"/>
              <a:gd name="connsiteY3" fmla="*/ 720080 h 720080"/>
              <a:gd name="connsiteX4" fmla="*/ 0 w 1800200"/>
              <a:gd name="connsiteY4" fmla="*/ 0 h 720080"/>
              <a:gd name="connsiteX0" fmla="*/ 0 w 1999492"/>
              <a:gd name="connsiteY0" fmla="*/ 0 h 755250"/>
              <a:gd name="connsiteX1" fmla="*/ 1999492 w 1999492"/>
              <a:gd name="connsiteY1" fmla="*/ 35170 h 755250"/>
              <a:gd name="connsiteX2" fmla="*/ 1999492 w 1999492"/>
              <a:gd name="connsiteY2" fmla="*/ 755250 h 755250"/>
              <a:gd name="connsiteX3" fmla="*/ 199292 w 1999492"/>
              <a:gd name="connsiteY3" fmla="*/ 755250 h 755250"/>
              <a:gd name="connsiteX4" fmla="*/ 0 w 1999492"/>
              <a:gd name="connsiteY4" fmla="*/ 0 h 755250"/>
              <a:gd name="connsiteX0" fmla="*/ 0 w 2222231"/>
              <a:gd name="connsiteY0" fmla="*/ 11722 h 766972"/>
              <a:gd name="connsiteX1" fmla="*/ 2222231 w 2222231"/>
              <a:gd name="connsiteY1" fmla="*/ 0 h 766972"/>
              <a:gd name="connsiteX2" fmla="*/ 1999492 w 2222231"/>
              <a:gd name="connsiteY2" fmla="*/ 766972 h 766972"/>
              <a:gd name="connsiteX3" fmla="*/ 199292 w 2222231"/>
              <a:gd name="connsiteY3" fmla="*/ 766972 h 766972"/>
              <a:gd name="connsiteX4" fmla="*/ 0 w 2222231"/>
              <a:gd name="connsiteY4" fmla="*/ 11722 h 766972"/>
              <a:gd name="connsiteX0" fmla="*/ 173185 w 2395416"/>
              <a:gd name="connsiteY0" fmla="*/ 101170 h 856420"/>
              <a:gd name="connsiteX1" fmla="*/ 2395416 w 2395416"/>
              <a:gd name="connsiteY1" fmla="*/ 89448 h 856420"/>
              <a:gd name="connsiteX2" fmla="*/ 2172677 w 2395416"/>
              <a:gd name="connsiteY2" fmla="*/ 856420 h 856420"/>
              <a:gd name="connsiteX3" fmla="*/ 372477 w 2395416"/>
              <a:gd name="connsiteY3" fmla="*/ 856420 h 856420"/>
              <a:gd name="connsiteX4" fmla="*/ 173185 w 2395416"/>
              <a:gd name="connsiteY4" fmla="*/ 101170 h 856420"/>
              <a:gd name="connsiteX0" fmla="*/ 30282 w 2252513"/>
              <a:gd name="connsiteY0" fmla="*/ 101170 h 856420"/>
              <a:gd name="connsiteX1" fmla="*/ 2252513 w 2252513"/>
              <a:gd name="connsiteY1" fmla="*/ 89448 h 856420"/>
              <a:gd name="connsiteX2" fmla="*/ 2029774 w 2252513"/>
              <a:gd name="connsiteY2" fmla="*/ 856420 h 856420"/>
              <a:gd name="connsiteX3" fmla="*/ 229574 w 2252513"/>
              <a:gd name="connsiteY3" fmla="*/ 856420 h 856420"/>
              <a:gd name="connsiteX4" fmla="*/ 30282 w 2252513"/>
              <a:gd name="connsiteY4" fmla="*/ 101170 h 856420"/>
              <a:gd name="connsiteX0" fmla="*/ 321 w 2222552"/>
              <a:gd name="connsiteY0" fmla="*/ 101170 h 856420"/>
              <a:gd name="connsiteX1" fmla="*/ 2222552 w 2222552"/>
              <a:gd name="connsiteY1" fmla="*/ 89448 h 856420"/>
              <a:gd name="connsiteX2" fmla="*/ 1999813 w 2222552"/>
              <a:gd name="connsiteY2" fmla="*/ 856420 h 856420"/>
              <a:gd name="connsiteX3" fmla="*/ 199613 w 2222552"/>
              <a:gd name="connsiteY3" fmla="*/ 856420 h 856420"/>
              <a:gd name="connsiteX4" fmla="*/ 321 w 2222552"/>
              <a:gd name="connsiteY4" fmla="*/ 101170 h 856420"/>
              <a:gd name="connsiteX0" fmla="*/ 189 w 2351374"/>
              <a:gd name="connsiteY0" fmla="*/ 89514 h 868210"/>
              <a:gd name="connsiteX1" fmla="*/ 2351374 w 2351374"/>
              <a:gd name="connsiteY1" fmla="*/ 101238 h 868210"/>
              <a:gd name="connsiteX2" fmla="*/ 2128635 w 2351374"/>
              <a:gd name="connsiteY2" fmla="*/ 868210 h 868210"/>
              <a:gd name="connsiteX3" fmla="*/ 328435 w 2351374"/>
              <a:gd name="connsiteY3" fmla="*/ 868210 h 868210"/>
              <a:gd name="connsiteX4" fmla="*/ 189 w 2351374"/>
              <a:gd name="connsiteY4" fmla="*/ 89514 h 868210"/>
              <a:gd name="connsiteX0" fmla="*/ 3 w 2351188"/>
              <a:gd name="connsiteY0" fmla="*/ 60152 h 838848"/>
              <a:gd name="connsiteX1" fmla="*/ 2351188 w 2351188"/>
              <a:gd name="connsiteY1" fmla="*/ 71876 h 838848"/>
              <a:gd name="connsiteX2" fmla="*/ 2128449 w 2351188"/>
              <a:gd name="connsiteY2" fmla="*/ 838848 h 838848"/>
              <a:gd name="connsiteX3" fmla="*/ 328249 w 2351188"/>
              <a:gd name="connsiteY3" fmla="*/ 838848 h 838848"/>
              <a:gd name="connsiteX4" fmla="*/ 3 w 2351188"/>
              <a:gd name="connsiteY4" fmla="*/ 60152 h 838848"/>
              <a:gd name="connsiteX0" fmla="*/ 3 w 2351188"/>
              <a:gd name="connsiteY0" fmla="*/ 21866 h 800562"/>
              <a:gd name="connsiteX1" fmla="*/ 2351188 w 2351188"/>
              <a:gd name="connsiteY1" fmla="*/ 33590 h 800562"/>
              <a:gd name="connsiteX2" fmla="*/ 2128449 w 2351188"/>
              <a:gd name="connsiteY2" fmla="*/ 800562 h 800562"/>
              <a:gd name="connsiteX3" fmla="*/ 328249 w 2351188"/>
              <a:gd name="connsiteY3" fmla="*/ 800562 h 800562"/>
              <a:gd name="connsiteX4" fmla="*/ 3 w 2351188"/>
              <a:gd name="connsiteY4" fmla="*/ 21866 h 800562"/>
              <a:gd name="connsiteX0" fmla="*/ 3 w 2352856"/>
              <a:gd name="connsiteY0" fmla="*/ 116403 h 895099"/>
              <a:gd name="connsiteX1" fmla="*/ 2351188 w 2352856"/>
              <a:gd name="connsiteY1" fmla="*/ 128127 h 895099"/>
              <a:gd name="connsiteX2" fmla="*/ 2128449 w 2352856"/>
              <a:gd name="connsiteY2" fmla="*/ 895099 h 895099"/>
              <a:gd name="connsiteX3" fmla="*/ 328249 w 2352856"/>
              <a:gd name="connsiteY3" fmla="*/ 895099 h 895099"/>
              <a:gd name="connsiteX4" fmla="*/ 3 w 2352856"/>
              <a:gd name="connsiteY4" fmla="*/ 116403 h 895099"/>
              <a:gd name="connsiteX0" fmla="*/ 102032 w 2513720"/>
              <a:gd name="connsiteY0" fmla="*/ 148208 h 926904"/>
              <a:gd name="connsiteX1" fmla="*/ 2511832 w 2513720"/>
              <a:gd name="connsiteY1" fmla="*/ 148209 h 926904"/>
              <a:gd name="connsiteX2" fmla="*/ 2230478 w 2513720"/>
              <a:gd name="connsiteY2" fmla="*/ 926904 h 926904"/>
              <a:gd name="connsiteX3" fmla="*/ 430278 w 2513720"/>
              <a:gd name="connsiteY3" fmla="*/ 926904 h 926904"/>
              <a:gd name="connsiteX4" fmla="*/ 102032 w 2513720"/>
              <a:gd name="connsiteY4" fmla="*/ 148208 h 926904"/>
              <a:gd name="connsiteX0" fmla="*/ 102032 w 2513123"/>
              <a:gd name="connsiteY0" fmla="*/ 57184 h 835880"/>
              <a:gd name="connsiteX1" fmla="*/ 2511832 w 2513123"/>
              <a:gd name="connsiteY1" fmla="*/ 57185 h 835880"/>
              <a:gd name="connsiteX2" fmla="*/ 2230478 w 2513123"/>
              <a:gd name="connsiteY2" fmla="*/ 835880 h 835880"/>
              <a:gd name="connsiteX3" fmla="*/ 430278 w 2513123"/>
              <a:gd name="connsiteY3" fmla="*/ 835880 h 835880"/>
              <a:gd name="connsiteX4" fmla="*/ 102032 w 2513123"/>
              <a:gd name="connsiteY4" fmla="*/ 57184 h 835880"/>
              <a:gd name="connsiteX0" fmla="*/ 7862 w 2418953"/>
              <a:gd name="connsiteY0" fmla="*/ 15510 h 794206"/>
              <a:gd name="connsiteX1" fmla="*/ 2417662 w 2418953"/>
              <a:gd name="connsiteY1" fmla="*/ 15511 h 794206"/>
              <a:gd name="connsiteX2" fmla="*/ 2136308 w 2418953"/>
              <a:gd name="connsiteY2" fmla="*/ 794206 h 794206"/>
              <a:gd name="connsiteX3" fmla="*/ 336108 w 2418953"/>
              <a:gd name="connsiteY3" fmla="*/ 794206 h 794206"/>
              <a:gd name="connsiteX4" fmla="*/ 7862 w 2418953"/>
              <a:gd name="connsiteY4" fmla="*/ 15510 h 794206"/>
              <a:gd name="connsiteX0" fmla="*/ 8 w 2411099"/>
              <a:gd name="connsiteY0" fmla="*/ 10305 h 789001"/>
              <a:gd name="connsiteX1" fmla="*/ 2409808 w 2411099"/>
              <a:gd name="connsiteY1" fmla="*/ 10306 h 789001"/>
              <a:gd name="connsiteX2" fmla="*/ 2128454 w 2411099"/>
              <a:gd name="connsiteY2" fmla="*/ 789001 h 789001"/>
              <a:gd name="connsiteX3" fmla="*/ 328254 w 2411099"/>
              <a:gd name="connsiteY3" fmla="*/ 789001 h 789001"/>
              <a:gd name="connsiteX4" fmla="*/ 8 w 2411099"/>
              <a:gd name="connsiteY4" fmla="*/ 10305 h 789001"/>
              <a:gd name="connsiteX0" fmla="*/ 110847 w 2521938"/>
              <a:gd name="connsiteY0" fmla="*/ 56232 h 834928"/>
              <a:gd name="connsiteX1" fmla="*/ 2520647 w 2521938"/>
              <a:gd name="connsiteY1" fmla="*/ 56233 h 834928"/>
              <a:gd name="connsiteX2" fmla="*/ 2239293 w 2521938"/>
              <a:gd name="connsiteY2" fmla="*/ 834928 h 834928"/>
              <a:gd name="connsiteX3" fmla="*/ 392200 w 2521938"/>
              <a:gd name="connsiteY3" fmla="*/ 822083 h 834928"/>
              <a:gd name="connsiteX4" fmla="*/ 110847 w 2521938"/>
              <a:gd name="connsiteY4" fmla="*/ 56232 h 834928"/>
              <a:gd name="connsiteX0" fmla="*/ 3452 w 2414543"/>
              <a:gd name="connsiteY0" fmla="*/ 50526 h 829222"/>
              <a:gd name="connsiteX1" fmla="*/ 2413252 w 2414543"/>
              <a:gd name="connsiteY1" fmla="*/ 50527 h 829222"/>
              <a:gd name="connsiteX2" fmla="*/ 2131898 w 2414543"/>
              <a:gd name="connsiteY2" fmla="*/ 829222 h 829222"/>
              <a:gd name="connsiteX3" fmla="*/ 284805 w 2414543"/>
              <a:gd name="connsiteY3" fmla="*/ 816377 h 829222"/>
              <a:gd name="connsiteX4" fmla="*/ 3452 w 2414543"/>
              <a:gd name="connsiteY4" fmla="*/ 50526 h 829222"/>
              <a:gd name="connsiteX0" fmla="*/ 110847 w 2521938"/>
              <a:gd name="connsiteY0" fmla="*/ 65515 h 844211"/>
              <a:gd name="connsiteX1" fmla="*/ 2520647 w 2521938"/>
              <a:gd name="connsiteY1" fmla="*/ 39826 h 844211"/>
              <a:gd name="connsiteX2" fmla="*/ 2239293 w 2521938"/>
              <a:gd name="connsiteY2" fmla="*/ 844211 h 844211"/>
              <a:gd name="connsiteX3" fmla="*/ 392200 w 2521938"/>
              <a:gd name="connsiteY3" fmla="*/ 831366 h 844211"/>
              <a:gd name="connsiteX4" fmla="*/ 110847 w 2521938"/>
              <a:gd name="connsiteY4" fmla="*/ 65515 h 844211"/>
              <a:gd name="connsiteX0" fmla="*/ 110847 w 2522511"/>
              <a:gd name="connsiteY0" fmla="*/ 65515 h 844211"/>
              <a:gd name="connsiteX1" fmla="*/ 2520647 w 2522511"/>
              <a:gd name="connsiteY1" fmla="*/ 39826 h 844211"/>
              <a:gd name="connsiteX2" fmla="*/ 2239293 w 2522511"/>
              <a:gd name="connsiteY2" fmla="*/ 844211 h 844211"/>
              <a:gd name="connsiteX3" fmla="*/ 392200 w 2522511"/>
              <a:gd name="connsiteY3" fmla="*/ 831366 h 844211"/>
              <a:gd name="connsiteX4" fmla="*/ 110847 w 2522511"/>
              <a:gd name="connsiteY4" fmla="*/ 65515 h 844211"/>
              <a:gd name="connsiteX0" fmla="*/ 1770 w 2413434"/>
              <a:gd name="connsiteY0" fmla="*/ 48740 h 827436"/>
              <a:gd name="connsiteX1" fmla="*/ 2411570 w 2413434"/>
              <a:gd name="connsiteY1" fmla="*/ 23051 h 827436"/>
              <a:gd name="connsiteX2" fmla="*/ 2130216 w 2413434"/>
              <a:gd name="connsiteY2" fmla="*/ 827436 h 827436"/>
              <a:gd name="connsiteX3" fmla="*/ 283123 w 2413434"/>
              <a:gd name="connsiteY3" fmla="*/ 814591 h 827436"/>
              <a:gd name="connsiteX4" fmla="*/ 1770 w 2413434"/>
              <a:gd name="connsiteY4" fmla="*/ 48740 h 827436"/>
              <a:gd name="connsiteX0" fmla="*/ 590 w 2412254"/>
              <a:gd name="connsiteY0" fmla="*/ 25697 h 804393"/>
              <a:gd name="connsiteX1" fmla="*/ 2410390 w 2412254"/>
              <a:gd name="connsiteY1" fmla="*/ 8 h 804393"/>
              <a:gd name="connsiteX2" fmla="*/ 2129036 w 2412254"/>
              <a:gd name="connsiteY2" fmla="*/ 804393 h 804393"/>
              <a:gd name="connsiteX3" fmla="*/ 281943 w 2412254"/>
              <a:gd name="connsiteY3" fmla="*/ 791548 h 804393"/>
              <a:gd name="connsiteX4" fmla="*/ 590 w 2412254"/>
              <a:gd name="connsiteY4" fmla="*/ 25697 h 804393"/>
              <a:gd name="connsiteX0" fmla="*/ 590 w 2411752"/>
              <a:gd name="connsiteY0" fmla="*/ 25697 h 804393"/>
              <a:gd name="connsiteX1" fmla="*/ 2410390 w 2411752"/>
              <a:gd name="connsiteY1" fmla="*/ 8 h 804393"/>
              <a:gd name="connsiteX2" fmla="*/ 2129036 w 2411752"/>
              <a:gd name="connsiteY2" fmla="*/ 804393 h 804393"/>
              <a:gd name="connsiteX3" fmla="*/ 281943 w 2411752"/>
              <a:gd name="connsiteY3" fmla="*/ 791548 h 804393"/>
              <a:gd name="connsiteX4" fmla="*/ 590 w 2411752"/>
              <a:gd name="connsiteY4" fmla="*/ 25697 h 804393"/>
              <a:gd name="connsiteX0" fmla="*/ 590 w 2412666"/>
              <a:gd name="connsiteY0" fmla="*/ 25695 h 804391"/>
              <a:gd name="connsiteX1" fmla="*/ 2410390 w 2412666"/>
              <a:gd name="connsiteY1" fmla="*/ 6 h 804391"/>
              <a:gd name="connsiteX2" fmla="*/ 2129036 w 2412666"/>
              <a:gd name="connsiteY2" fmla="*/ 804391 h 804391"/>
              <a:gd name="connsiteX3" fmla="*/ 1248861 w 2412666"/>
              <a:gd name="connsiteY3" fmla="*/ 799589 h 804391"/>
              <a:gd name="connsiteX4" fmla="*/ 281943 w 2412666"/>
              <a:gd name="connsiteY4" fmla="*/ 791546 h 804391"/>
              <a:gd name="connsiteX5" fmla="*/ 590 w 2412666"/>
              <a:gd name="connsiteY5" fmla="*/ 25695 h 804391"/>
              <a:gd name="connsiteX0" fmla="*/ 590 w 2411677"/>
              <a:gd name="connsiteY0" fmla="*/ 25695 h 804391"/>
              <a:gd name="connsiteX1" fmla="*/ 2410390 w 2411677"/>
              <a:gd name="connsiteY1" fmla="*/ 6 h 804391"/>
              <a:gd name="connsiteX2" fmla="*/ 2129036 w 2411677"/>
              <a:gd name="connsiteY2" fmla="*/ 804391 h 804391"/>
              <a:gd name="connsiteX3" fmla="*/ 1248861 w 2411677"/>
              <a:gd name="connsiteY3" fmla="*/ 799589 h 804391"/>
              <a:gd name="connsiteX4" fmla="*/ 281943 w 2411677"/>
              <a:gd name="connsiteY4" fmla="*/ 791546 h 804391"/>
              <a:gd name="connsiteX5" fmla="*/ 590 w 2411677"/>
              <a:gd name="connsiteY5" fmla="*/ 25695 h 804391"/>
              <a:gd name="connsiteX0" fmla="*/ 590 w 2411678"/>
              <a:gd name="connsiteY0" fmla="*/ 25695 h 898030"/>
              <a:gd name="connsiteX1" fmla="*/ 2410390 w 2411678"/>
              <a:gd name="connsiteY1" fmla="*/ 6 h 898030"/>
              <a:gd name="connsiteX2" fmla="*/ 2129036 w 2411678"/>
              <a:gd name="connsiteY2" fmla="*/ 804391 h 898030"/>
              <a:gd name="connsiteX3" fmla="*/ 1248861 w 2411678"/>
              <a:gd name="connsiteY3" fmla="*/ 898030 h 898030"/>
              <a:gd name="connsiteX4" fmla="*/ 281943 w 2411678"/>
              <a:gd name="connsiteY4" fmla="*/ 791546 h 898030"/>
              <a:gd name="connsiteX5" fmla="*/ 590 w 2411678"/>
              <a:gd name="connsiteY5" fmla="*/ 25695 h 898030"/>
              <a:gd name="connsiteX0" fmla="*/ 590 w 2411678"/>
              <a:gd name="connsiteY0" fmla="*/ 25695 h 916618"/>
              <a:gd name="connsiteX1" fmla="*/ 2410390 w 2411678"/>
              <a:gd name="connsiteY1" fmla="*/ 6 h 916618"/>
              <a:gd name="connsiteX2" fmla="*/ 2129036 w 2411678"/>
              <a:gd name="connsiteY2" fmla="*/ 804391 h 916618"/>
              <a:gd name="connsiteX3" fmla="*/ 1248861 w 2411678"/>
              <a:gd name="connsiteY3" fmla="*/ 898030 h 916618"/>
              <a:gd name="connsiteX4" fmla="*/ 281943 w 2411678"/>
              <a:gd name="connsiteY4" fmla="*/ 791546 h 916618"/>
              <a:gd name="connsiteX5" fmla="*/ 590 w 2411678"/>
              <a:gd name="connsiteY5" fmla="*/ 25695 h 916618"/>
              <a:gd name="connsiteX0" fmla="*/ 590 w 2411678"/>
              <a:gd name="connsiteY0" fmla="*/ 25695 h 904127"/>
              <a:gd name="connsiteX1" fmla="*/ 2410390 w 2411678"/>
              <a:gd name="connsiteY1" fmla="*/ 6 h 904127"/>
              <a:gd name="connsiteX2" fmla="*/ 2129036 w 2411678"/>
              <a:gd name="connsiteY2" fmla="*/ 804391 h 904127"/>
              <a:gd name="connsiteX3" fmla="*/ 1248861 w 2411678"/>
              <a:gd name="connsiteY3" fmla="*/ 898030 h 904127"/>
              <a:gd name="connsiteX4" fmla="*/ 281943 w 2411678"/>
              <a:gd name="connsiteY4" fmla="*/ 791546 h 904127"/>
              <a:gd name="connsiteX5" fmla="*/ 590 w 2411678"/>
              <a:gd name="connsiteY5" fmla="*/ 25695 h 904127"/>
              <a:gd name="connsiteX0" fmla="*/ 590 w 2411678"/>
              <a:gd name="connsiteY0" fmla="*/ 25695 h 899138"/>
              <a:gd name="connsiteX1" fmla="*/ 2410390 w 2411678"/>
              <a:gd name="connsiteY1" fmla="*/ 6 h 899138"/>
              <a:gd name="connsiteX2" fmla="*/ 2129036 w 2411678"/>
              <a:gd name="connsiteY2" fmla="*/ 804391 h 899138"/>
              <a:gd name="connsiteX3" fmla="*/ 1248861 w 2411678"/>
              <a:gd name="connsiteY3" fmla="*/ 898030 h 899138"/>
              <a:gd name="connsiteX4" fmla="*/ 281943 w 2411678"/>
              <a:gd name="connsiteY4" fmla="*/ 791546 h 899138"/>
              <a:gd name="connsiteX5" fmla="*/ 590 w 2411678"/>
              <a:gd name="connsiteY5" fmla="*/ 25695 h 899138"/>
              <a:gd name="connsiteX0" fmla="*/ 590 w 2411678"/>
              <a:gd name="connsiteY0" fmla="*/ 25695 h 954940"/>
              <a:gd name="connsiteX1" fmla="*/ 2410390 w 2411678"/>
              <a:gd name="connsiteY1" fmla="*/ 6 h 954940"/>
              <a:gd name="connsiteX2" fmla="*/ 2129036 w 2411678"/>
              <a:gd name="connsiteY2" fmla="*/ 804391 h 954940"/>
              <a:gd name="connsiteX3" fmla="*/ 1248861 w 2411678"/>
              <a:gd name="connsiteY3" fmla="*/ 954283 h 954940"/>
              <a:gd name="connsiteX4" fmla="*/ 281943 w 2411678"/>
              <a:gd name="connsiteY4" fmla="*/ 791546 h 954940"/>
              <a:gd name="connsiteX5" fmla="*/ 590 w 2411678"/>
              <a:gd name="connsiteY5" fmla="*/ 25695 h 954940"/>
              <a:gd name="connsiteX0" fmla="*/ 590 w 2411678"/>
              <a:gd name="connsiteY0" fmla="*/ 25695 h 926980"/>
              <a:gd name="connsiteX1" fmla="*/ 2410390 w 2411678"/>
              <a:gd name="connsiteY1" fmla="*/ 6 h 926980"/>
              <a:gd name="connsiteX2" fmla="*/ 2129036 w 2411678"/>
              <a:gd name="connsiteY2" fmla="*/ 804391 h 926980"/>
              <a:gd name="connsiteX3" fmla="*/ 1306228 w 2411678"/>
              <a:gd name="connsiteY3" fmla="*/ 926155 h 926980"/>
              <a:gd name="connsiteX4" fmla="*/ 281943 w 2411678"/>
              <a:gd name="connsiteY4" fmla="*/ 791546 h 926980"/>
              <a:gd name="connsiteX5" fmla="*/ 590 w 2411678"/>
              <a:gd name="connsiteY5" fmla="*/ 25695 h 926980"/>
              <a:gd name="connsiteX0" fmla="*/ 590 w 2411678"/>
              <a:gd name="connsiteY0" fmla="*/ 25695 h 926980"/>
              <a:gd name="connsiteX1" fmla="*/ 2410390 w 2411678"/>
              <a:gd name="connsiteY1" fmla="*/ 6 h 926980"/>
              <a:gd name="connsiteX2" fmla="*/ 2129036 w 2411678"/>
              <a:gd name="connsiteY2" fmla="*/ 804391 h 926980"/>
              <a:gd name="connsiteX3" fmla="*/ 1306228 w 2411678"/>
              <a:gd name="connsiteY3" fmla="*/ 926155 h 926980"/>
              <a:gd name="connsiteX4" fmla="*/ 281943 w 2411678"/>
              <a:gd name="connsiteY4" fmla="*/ 791546 h 926980"/>
              <a:gd name="connsiteX5" fmla="*/ 590 w 2411678"/>
              <a:gd name="connsiteY5" fmla="*/ 25695 h 926980"/>
              <a:gd name="connsiteX0" fmla="*/ 590 w 2411678"/>
              <a:gd name="connsiteY0" fmla="*/ 25695 h 926980"/>
              <a:gd name="connsiteX1" fmla="*/ 2410390 w 2411678"/>
              <a:gd name="connsiteY1" fmla="*/ 6 h 926980"/>
              <a:gd name="connsiteX2" fmla="*/ 2129036 w 2411678"/>
              <a:gd name="connsiteY2" fmla="*/ 804391 h 926980"/>
              <a:gd name="connsiteX3" fmla="*/ 1306228 w 2411678"/>
              <a:gd name="connsiteY3" fmla="*/ 926155 h 926980"/>
              <a:gd name="connsiteX4" fmla="*/ 281943 w 2411678"/>
              <a:gd name="connsiteY4" fmla="*/ 791546 h 926980"/>
              <a:gd name="connsiteX5" fmla="*/ 590 w 2411678"/>
              <a:gd name="connsiteY5" fmla="*/ 25695 h 92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1678" h="926980">
                <a:moveTo>
                  <a:pt x="590" y="25695"/>
                </a:moveTo>
                <a:cubicBezTo>
                  <a:pt x="15362" y="9377"/>
                  <a:pt x="2390851" y="2257"/>
                  <a:pt x="2410390" y="6"/>
                </a:cubicBezTo>
                <a:cubicBezTo>
                  <a:pt x="2429929" y="-2245"/>
                  <a:pt x="2222230" y="671127"/>
                  <a:pt x="2129036" y="804391"/>
                </a:cubicBezTo>
                <a:cubicBezTo>
                  <a:pt x="2093799" y="835604"/>
                  <a:pt x="1585278" y="937133"/>
                  <a:pt x="1306228" y="926155"/>
                </a:cubicBezTo>
                <a:cubicBezTo>
                  <a:pt x="1027178" y="915177"/>
                  <a:pt x="389594" y="908808"/>
                  <a:pt x="281943" y="791546"/>
                </a:cubicBezTo>
                <a:cubicBezTo>
                  <a:pt x="253494" y="771179"/>
                  <a:pt x="-14182" y="42013"/>
                  <a:pt x="590" y="25695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Hàm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800" b="0" i="0" u="none" strike="noStrike" kern="0" cap="none" spc="0" normalizeH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vẽ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800" b="0" i="0" u="none" strike="noStrike" kern="0" cap="none" spc="0" normalizeH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sơ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800" b="0" i="0" u="none" strike="noStrike" kern="0" cap="none" spc="0" normalizeH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đồ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矩形 4"/>
          <p:cNvSpPr/>
          <p:nvPr/>
        </p:nvSpPr>
        <p:spPr>
          <a:xfrm>
            <a:off x="1420814" y="1679973"/>
            <a:ext cx="3036887" cy="640556"/>
          </a:xfrm>
          <a:custGeom>
            <a:avLst/>
            <a:gdLst>
              <a:gd name="connsiteX0" fmla="*/ 0 w 1800200"/>
              <a:gd name="connsiteY0" fmla="*/ 0 h 720080"/>
              <a:gd name="connsiteX1" fmla="*/ 1800200 w 1800200"/>
              <a:gd name="connsiteY1" fmla="*/ 0 h 720080"/>
              <a:gd name="connsiteX2" fmla="*/ 1800200 w 1800200"/>
              <a:gd name="connsiteY2" fmla="*/ 720080 h 720080"/>
              <a:gd name="connsiteX3" fmla="*/ 0 w 1800200"/>
              <a:gd name="connsiteY3" fmla="*/ 720080 h 720080"/>
              <a:gd name="connsiteX4" fmla="*/ 0 w 1800200"/>
              <a:gd name="connsiteY4" fmla="*/ 0 h 720080"/>
              <a:gd name="connsiteX0" fmla="*/ 0 w 1999492"/>
              <a:gd name="connsiteY0" fmla="*/ 0 h 755250"/>
              <a:gd name="connsiteX1" fmla="*/ 1999492 w 1999492"/>
              <a:gd name="connsiteY1" fmla="*/ 35170 h 755250"/>
              <a:gd name="connsiteX2" fmla="*/ 1999492 w 1999492"/>
              <a:gd name="connsiteY2" fmla="*/ 755250 h 755250"/>
              <a:gd name="connsiteX3" fmla="*/ 199292 w 1999492"/>
              <a:gd name="connsiteY3" fmla="*/ 755250 h 755250"/>
              <a:gd name="connsiteX4" fmla="*/ 0 w 1999492"/>
              <a:gd name="connsiteY4" fmla="*/ 0 h 755250"/>
              <a:gd name="connsiteX0" fmla="*/ 0 w 2222231"/>
              <a:gd name="connsiteY0" fmla="*/ 11722 h 766972"/>
              <a:gd name="connsiteX1" fmla="*/ 2222231 w 2222231"/>
              <a:gd name="connsiteY1" fmla="*/ 0 h 766972"/>
              <a:gd name="connsiteX2" fmla="*/ 1999492 w 2222231"/>
              <a:gd name="connsiteY2" fmla="*/ 766972 h 766972"/>
              <a:gd name="connsiteX3" fmla="*/ 199292 w 2222231"/>
              <a:gd name="connsiteY3" fmla="*/ 766972 h 766972"/>
              <a:gd name="connsiteX4" fmla="*/ 0 w 2222231"/>
              <a:gd name="connsiteY4" fmla="*/ 11722 h 766972"/>
              <a:gd name="connsiteX0" fmla="*/ 173185 w 2395416"/>
              <a:gd name="connsiteY0" fmla="*/ 101170 h 856420"/>
              <a:gd name="connsiteX1" fmla="*/ 2395416 w 2395416"/>
              <a:gd name="connsiteY1" fmla="*/ 89448 h 856420"/>
              <a:gd name="connsiteX2" fmla="*/ 2172677 w 2395416"/>
              <a:gd name="connsiteY2" fmla="*/ 856420 h 856420"/>
              <a:gd name="connsiteX3" fmla="*/ 372477 w 2395416"/>
              <a:gd name="connsiteY3" fmla="*/ 856420 h 856420"/>
              <a:gd name="connsiteX4" fmla="*/ 173185 w 2395416"/>
              <a:gd name="connsiteY4" fmla="*/ 101170 h 856420"/>
              <a:gd name="connsiteX0" fmla="*/ 30282 w 2252513"/>
              <a:gd name="connsiteY0" fmla="*/ 101170 h 856420"/>
              <a:gd name="connsiteX1" fmla="*/ 2252513 w 2252513"/>
              <a:gd name="connsiteY1" fmla="*/ 89448 h 856420"/>
              <a:gd name="connsiteX2" fmla="*/ 2029774 w 2252513"/>
              <a:gd name="connsiteY2" fmla="*/ 856420 h 856420"/>
              <a:gd name="connsiteX3" fmla="*/ 229574 w 2252513"/>
              <a:gd name="connsiteY3" fmla="*/ 856420 h 856420"/>
              <a:gd name="connsiteX4" fmla="*/ 30282 w 2252513"/>
              <a:gd name="connsiteY4" fmla="*/ 101170 h 856420"/>
              <a:gd name="connsiteX0" fmla="*/ 321 w 2222552"/>
              <a:gd name="connsiteY0" fmla="*/ 101170 h 856420"/>
              <a:gd name="connsiteX1" fmla="*/ 2222552 w 2222552"/>
              <a:gd name="connsiteY1" fmla="*/ 89448 h 856420"/>
              <a:gd name="connsiteX2" fmla="*/ 1999813 w 2222552"/>
              <a:gd name="connsiteY2" fmla="*/ 856420 h 856420"/>
              <a:gd name="connsiteX3" fmla="*/ 199613 w 2222552"/>
              <a:gd name="connsiteY3" fmla="*/ 856420 h 856420"/>
              <a:gd name="connsiteX4" fmla="*/ 321 w 2222552"/>
              <a:gd name="connsiteY4" fmla="*/ 101170 h 856420"/>
              <a:gd name="connsiteX0" fmla="*/ 189 w 2351374"/>
              <a:gd name="connsiteY0" fmla="*/ 89514 h 868210"/>
              <a:gd name="connsiteX1" fmla="*/ 2351374 w 2351374"/>
              <a:gd name="connsiteY1" fmla="*/ 101238 h 868210"/>
              <a:gd name="connsiteX2" fmla="*/ 2128635 w 2351374"/>
              <a:gd name="connsiteY2" fmla="*/ 868210 h 868210"/>
              <a:gd name="connsiteX3" fmla="*/ 328435 w 2351374"/>
              <a:gd name="connsiteY3" fmla="*/ 868210 h 868210"/>
              <a:gd name="connsiteX4" fmla="*/ 189 w 2351374"/>
              <a:gd name="connsiteY4" fmla="*/ 89514 h 868210"/>
              <a:gd name="connsiteX0" fmla="*/ 3 w 2351188"/>
              <a:gd name="connsiteY0" fmla="*/ 60152 h 838848"/>
              <a:gd name="connsiteX1" fmla="*/ 2351188 w 2351188"/>
              <a:gd name="connsiteY1" fmla="*/ 71876 h 838848"/>
              <a:gd name="connsiteX2" fmla="*/ 2128449 w 2351188"/>
              <a:gd name="connsiteY2" fmla="*/ 838848 h 838848"/>
              <a:gd name="connsiteX3" fmla="*/ 328249 w 2351188"/>
              <a:gd name="connsiteY3" fmla="*/ 838848 h 838848"/>
              <a:gd name="connsiteX4" fmla="*/ 3 w 2351188"/>
              <a:gd name="connsiteY4" fmla="*/ 60152 h 838848"/>
              <a:gd name="connsiteX0" fmla="*/ 3 w 2351188"/>
              <a:gd name="connsiteY0" fmla="*/ 21866 h 800562"/>
              <a:gd name="connsiteX1" fmla="*/ 2351188 w 2351188"/>
              <a:gd name="connsiteY1" fmla="*/ 33590 h 800562"/>
              <a:gd name="connsiteX2" fmla="*/ 2128449 w 2351188"/>
              <a:gd name="connsiteY2" fmla="*/ 800562 h 800562"/>
              <a:gd name="connsiteX3" fmla="*/ 328249 w 2351188"/>
              <a:gd name="connsiteY3" fmla="*/ 800562 h 800562"/>
              <a:gd name="connsiteX4" fmla="*/ 3 w 2351188"/>
              <a:gd name="connsiteY4" fmla="*/ 21866 h 800562"/>
              <a:gd name="connsiteX0" fmla="*/ 3 w 2352856"/>
              <a:gd name="connsiteY0" fmla="*/ 116403 h 895099"/>
              <a:gd name="connsiteX1" fmla="*/ 2351188 w 2352856"/>
              <a:gd name="connsiteY1" fmla="*/ 128127 h 895099"/>
              <a:gd name="connsiteX2" fmla="*/ 2128449 w 2352856"/>
              <a:gd name="connsiteY2" fmla="*/ 895099 h 895099"/>
              <a:gd name="connsiteX3" fmla="*/ 328249 w 2352856"/>
              <a:gd name="connsiteY3" fmla="*/ 895099 h 895099"/>
              <a:gd name="connsiteX4" fmla="*/ 3 w 2352856"/>
              <a:gd name="connsiteY4" fmla="*/ 116403 h 895099"/>
              <a:gd name="connsiteX0" fmla="*/ 102032 w 2513720"/>
              <a:gd name="connsiteY0" fmla="*/ 148208 h 926904"/>
              <a:gd name="connsiteX1" fmla="*/ 2511832 w 2513720"/>
              <a:gd name="connsiteY1" fmla="*/ 148209 h 926904"/>
              <a:gd name="connsiteX2" fmla="*/ 2230478 w 2513720"/>
              <a:gd name="connsiteY2" fmla="*/ 926904 h 926904"/>
              <a:gd name="connsiteX3" fmla="*/ 430278 w 2513720"/>
              <a:gd name="connsiteY3" fmla="*/ 926904 h 926904"/>
              <a:gd name="connsiteX4" fmla="*/ 102032 w 2513720"/>
              <a:gd name="connsiteY4" fmla="*/ 148208 h 926904"/>
              <a:gd name="connsiteX0" fmla="*/ 102032 w 2513123"/>
              <a:gd name="connsiteY0" fmla="*/ 57184 h 835880"/>
              <a:gd name="connsiteX1" fmla="*/ 2511832 w 2513123"/>
              <a:gd name="connsiteY1" fmla="*/ 57185 h 835880"/>
              <a:gd name="connsiteX2" fmla="*/ 2230478 w 2513123"/>
              <a:gd name="connsiteY2" fmla="*/ 835880 h 835880"/>
              <a:gd name="connsiteX3" fmla="*/ 430278 w 2513123"/>
              <a:gd name="connsiteY3" fmla="*/ 835880 h 835880"/>
              <a:gd name="connsiteX4" fmla="*/ 102032 w 2513123"/>
              <a:gd name="connsiteY4" fmla="*/ 57184 h 835880"/>
              <a:gd name="connsiteX0" fmla="*/ 7862 w 2418953"/>
              <a:gd name="connsiteY0" fmla="*/ 15510 h 794206"/>
              <a:gd name="connsiteX1" fmla="*/ 2417662 w 2418953"/>
              <a:gd name="connsiteY1" fmla="*/ 15511 h 794206"/>
              <a:gd name="connsiteX2" fmla="*/ 2136308 w 2418953"/>
              <a:gd name="connsiteY2" fmla="*/ 794206 h 794206"/>
              <a:gd name="connsiteX3" fmla="*/ 336108 w 2418953"/>
              <a:gd name="connsiteY3" fmla="*/ 794206 h 794206"/>
              <a:gd name="connsiteX4" fmla="*/ 7862 w 2418953"/>
              <a:gd name="connsiteY4" fmla="*/ 15510 h 794206"/>
              <a:gd name="connsiteX0" fmla="*/ 8 w 2411099"/>
              <a:gd name="connsiteY0" fmla="*/ 10305 h 789001"/>
              <a:gd name="connsiteX1" fmla="*/ 2409808 w 2411099"/>
              <a:gd name="connsiteY1" fmla="*/ 10306 h 789001"/>
              <a:gd name="connsiteX2" fmla="*/ 2128454 w 2411099"/>
              <a:gd name="connsiteY2" fmla="*/ 789001 h 789001"/>
              <a:gd name="connsiteX3" fmla="*/ 328254 w 2411099"/>
              <a:gd name="connsiteY3" fmla="*/ 789001 h 789001"/>
              <a:gd name="connsiteX4" fmla="*/ 8 w 2411099"/>
              <a:gd name="connsiteY4" fmla="*/ 10305 h 789001"/>
              <a:gd name="connsiteX0" fmla="*/ 110847 w 2521938"/>
              <a:gd name="connsiteY0" fmla="*/ 56232 h 834928"/>
              <a:gd name="connsiteX1" fmla="*/ 2520647 w 2521938"/>
              <a:gd name="connsiteY1" fmla="*/ 56233 h 834928"/>
              <a:gd name="connsiteX2" fmla="*/ 2239293 w 2521938"/>
              <a:gd name="connsiteY2" fmla="*/ 834928 h 834928"/>
              <a:gd name="connsiteX3" fmla="*/ 392200 w 2521938"/>
              <a:gd name="connsiteY3" fmla="*/ 822083 h 834928"/>
              <a:gd name="connsiteX4" fmla="*/ 110847 w 2521938"/>
              <a:gd name="connsiteY4" fmla="*/ 56232 h 834928"/>
              <a:gd name="connsiteX0" fmla="*/ 3452 w 2414543"/>
              <a:gd name="connsiteY0" fmla="*/ 50526 h 829222"/>
              <a:gd name="connsiteX1" fmla="*/ 2413252 w 2414543"/>
              <a:gd name="connsiteY1" fmla="*/ 50527 h 829222"/>
              <a:gd name="connsiteX2" fmla="*/ 2131898 w 2414543"/>
              <a:gd name="connsiteY2" fmla="*/ 829222 h 829222"/>
              <a:gd name="connsiteX3" fmla="*/ 284805 w 2414543"/>
              <a:gd name="connsiteY3" fmla="*/ 816377 h 829222"/>
              <a:gd name="connsiteX4" fmla="*/ 3452 w 2414543"/>
              <a:gd name="connsiteY4" fmla="*/ 50526 h 829222"/>
              <a:gd name="connsiteX0" fmla="*/ 110847 w 2521938"/>
              <a:gd name="connsiteY0" fmla="*/ 65515 h 844211"/>
              <a:gd name="connsiteX1" fmla="*/ 2520647 w 2521938"/>
              <a:gd name="connsiteY1" fmla="*/ 39826 h 844211"/>
              <a:gd name="connsiteX2" fmla="*/ 2239293 w 2521938"/>
              <a:gd name="connsiteY2" fmla="*/ 844211 h 844211"/>
              <a:gd name="connsiteX3" fmla="*/ 392200 w 2521938"/>
              <a:gd name="connsiteY3" fmla="*/ 831366 h 844211"/>
              <a:gd name="connsiteX4" fmla="*/ 110847 w 2521938"/>
              <a:gd name="connsiteY4" fmla="*/ 65515 h 844211"/>
              <a:gd name="connsiteX0" fmla="*/ 110847 w 2522511"/>
              <a:gd name="connsiteY0" fmla="*/ 65515 h 844211"/>
              <a:gd name="connsiteX1" fmla="*/ 2520647 w 2522511"/>
              <a:gd name="connsiteY1" fmla="*/ 39826 h 844211"/>
              <a:gd name="connsiteX2" fmla="*/ 2239293 w 2522511"/>
              <a:gd name="connsiteY2" fmla="*/ 844211 h 844211"/>
              <a:gd name="connsiteX3" fmla="*/ 392200 w 2522511"/>
              <a:gd name="connsiteY3" fmla="*/ 831366 h 844211"/>
              <a:gd name="connsiteX4" fmla="*/ 110847 w 2522511"/>
              <a:gd name="connsiteY4" fmla="*/ 65515 h 844211"/>
              <a:gd name="connsiteX0" fmla="*/ 1770 w 2413434"/>
              <a:gd name="connsiteY0" fmla="*/ 48740 h 827436"/>
              <a:gd name="connsiteX1" fmla="*/ 2411570 w 2413434"/>
              <a:gd name="connsiteY1" fmla="*/ 23051 h 827436"/>
              <a:gd name="connsiteX2" fmla="*/ 2130216 w 2413434"/>
              <a:gd name="connsiteY2" fmla="*/ 827436 h 827436"/>
              <a:gd name="connsiteX3" fmla="*/ 283123 w 2413434"/>
              <a:gd name="connsiteY3" fmla="*/ 814591 h 827436"/>
              <a:gd name="connsiteX4" fmla="*/ 1770 w 2413434"/>
              <a:gd name="connsiteY4" fmla="*/ 48740 h 827436"/>
              <a:gd name="connsiteX0" fmla="*/ 590 w 2412254"/>
              <a:gd name="connsiteY0" fmla="*/ 25697 h 804393"/>
              <a:gd name="connsiteX1" fmla="*/ 2410390 w 2412254"/>
              <a:gd name="connsiteY1" fmla="*/ 8 h 804393"/>
              <a:gd name="connsiteX2" fmla="*/ 2129036 w 2412254"/>
              <a:gd name="connsiteY2" fmla="*/ 804393 h 804393"/>
              <a:gd name="connsiteX3" fmla="*/ 281943 w 2412254"/>
              <a:gd name="connsiteY3" fmla="*/ 791548 h 804393"/>
              <a:gd name="connsiteX4" fmla="*/ 590 w 2412254"/>
              <a:gd name="connsiteY4" fmla="*/ 25697 h 804393"/>
              <a:gd name="connsiteX0" fmla="*/ 590 w 2411752"/>
              <a:gd name="connsiteY0" fmla="*/ 25697 h 804393"/>
              <a:gd name="connsiteX1" fmla="*/ 2410390 w 2411752"/>
              <a:gd name="connsiteY1" fmla="*/ 8 h 804393"/>
              <a:gd name="connsiteX2" fmla="*/ 2129036 w 2411752"/>
              <a:gd name="connsiteY2" fmla="*/ 804393 h 804393"/>
              <a:gd name="connsiteX3" fmla="*/ 281943 w 2411752"/>
              <a:gd name="connsiteY3" fmla="*/ 791548 h 804393"/>
              <a:gd name="connsiteX4" fmla="*/ 590 w 2411752"/>
              <a:gd name="connsiteY4" fmla="*/ 25697 h 804393"/>
              <a:gd name="connsiteX0" fmla="*/ 20 w 2411182"/>
              <a:gd name="connsiteY0" fmla="*/ 25697 h 804393"/>
              <a:gd name="connsiteX1" fmla="*/ 2409820 w 2411182"/>
              <a:gd name="connsiteY1" fmla="*/ 8 h 804393"/>
              <a:gd name="connsiteX2" fmla="*/ 2128466 w 2411182"/>
              <a:gd name="connsiteY2" fmla="*/ 804393 h 804393"/>
              <a:gd name="connsiteX3" fmla="*/ 281373 w 2411182"/>
              <a:gd name="connsiteY3" fmla="*/ 791548 h 804393"/>
              <a:gd name="connsiteX4" fmla="*/ 20 w 2411182"/>
              <a:gd name="connsiteY4" fmla="*/ 25697 h 804393"/>
              <a:gd name="connsiteX0" fmla="*/ 20 w 2412149"/>
              <a:gd name="connsiteY0" fmla="*/ 25695 h 804391"/>
              <a:gd name="connsiteX1" fmla="*/ 2409820 w 2412149"/>
              <a:gd name="connsiteY1" fmla="*/ 6 h 804391"/>
              <a:gd name="connsiteX2" fmla="*/ 2128466 w 2412149"/>
              <a:gd name="connsiteY2" fmla="*/ 804391 h 804391"/>
              <a:gd name="connsiteX3" fmla="*/ 1229557 w 2412149"/>
              <a:gd name="connsiteY3" fmla="*/ 787343 h 804391"/>
              <a:gd name="connsiteX4" fmla="*/ 281373 w 2412149"/>
              <a:gd name="connsiteY4" fmla="*/ 791546 h 804391"/>
              <a:gd name="connsiteX5" fmla="*/ 20 w 2412149"/>
              <a:gd name="connsiteY5" fmla="*/ 25695 h 804391"/>
              <a:gd name="connsiteX0" fmla="*/ 20 w 2412149"/>
              <a:gd name="connsiteY0" fmla="*/ 25695 h 814182"/>
              <a:gd name="connsiteX1" fmla="*/ 2409820 w 2412149"/>
              <a:gd name="connsiteY1" fmla="*/ 6 h 814182"/>
              <a:gd name="connsiteX2" fmla="*/ 2128466 w 2412149"/>
              <a:gd name="connsiteY2" fmla="*/ 804391 h 814182"/>
              <a:gd name="connsiteX3" fmla="*/ 1222100 w 2412149"/>
              <a:gd name="connsiteY3" fmla="*/ 814182 h 814182"/>
              <a:gd name="connsiteX4" fmla="*/ 281373 w 2412149"/>
              <a:gd name="connsiteY4" fmla="*/ 791546 h 814182"/>
              <a:gd name="connsiteX5" fmla="*/ 20 w 2412149"/>
              <a:gd name="connsiteY5" fmla="*/ 25695 h 814182"/>
              <a:gd name="connsiteX0" fmla="*/ 20 w 2410718"/>
              <a:gd name="connsiteY0" fmla="*/ 25694 h 814181"/>
              <a:gd name="connsiteX1" fmla="*/ 2409820 w 2410718"/>
              <a:gd name="connsiteY1" fmla="*/ 5 h 814181"/>
              <a:gd name="connsiteX2" fmla="*/ 2128466 w 2410718"/>
              <a:gd name="connsiteY2" fmla="*/ 804390 h 814181"/>
              <a:gd name="connsiteX3" fmla="*/ 1222100 w 2410718"/>
              <a:gd name="connsiteY3" fmla="*/ 814181 h 814181"/>
              <a:gd name="connsiteX4" fmla="*/ 281373 w 2410718"/>
              <a:gd name="connsiteY4" fmla="*/ 791545 h 814181"/>
              <a:gd name="connsiteX5" fmla="*/ 20 w 2410718"/>
              <a:gd name="connsiteY5" fmla="*/ 25694 h 814181"/>
              <a:gd name="connsiteX0" fmla="*/ 20 w 2410718"/>
              <a:gd name="connsiteY0" fmla="*/ 25694 h 867858"/>
              <a:gd name="connsiteX1" fmla="*/ 2409820 w 2410718"/>
              <a:gd name="connsiteY1" fmla="*/ 5 h 867858"/>
              <a:gd name="connsiteX2" fmla="*/ 2128466 w 2410718"/>
              <a:gd name="connsiteY2" fmla="*/ 804390 h 867858"/>
              <a:gd name="connsiteX3" fmla="*/ 1214643 w 2410718"/>
              <a:gd name="connsiteY3" fmla="*/ 867858 h 867858"/>
              <a:gd name="connsiteX4" fmla="*/ 281373 w 2410718"/>
              <a:gd name="connsiteY4" fmla="*/ 791545 h 867858"/>
              <a:gd name="connsiteX5" fmla="*/ 20 w 2410718"/>
              <a:gd name="connsiteY5" fmla="*/ 25694 h 867858"/>
              <a:gd name="connsiteX0" fmla="*/ 20 w 2410718"/>
              <a:gd name="connsiteY0" fmla="*/ 25694 h 832073"/>
              <a:gd name="connsiteX1" fmla="*/ 2409820 w 2410718"/>
              <a:gd name="connsiteY1" fmla="*/ 5 h 832073"/>
              <a:gd name="connsiteX2" fmla="*/ 2128466 w 2410718"/>
              <a:gd name="connsiteY2" fmla="*/ 804390 h 832073"/>
              <a:gd name="connsiteX3" fmla="*/ 1214643 w 2410718"/>
              <a:gd name="connsiteY3" fmla="*/ 832073 h 832073"/>
              <a:gd name="connsiteX4" fmla="*/ 281373 w 2410718"/>
              <a:gd name="connsiteY4" fmla="*/ 791545 h 832073"/>
              <a:gd name="connsiteX5" fmla="*/ 20 w 2410718"/>
              <a:gd name="connsiteY5" fmla="*/ 25694 h 832073"/>
              <a:gd name="connsiteX0" fmla="*/ 20 w 2410718"/>
              <a:gd name="connsiteY0" fmla="*/ 25694 h 866829"/>
              <a:gd name="connsiteX1" fmla="*/ 2409820 w 2410718"/>
              <a:gd name="connsiteY1" fmla="*/ 5 h 866829"/>
              <a:gd name="connsiteX2" fmla="*/ 2128466 w 2410718"/>
              <a:gd name="connsiteY2" fmla="*/ 804390 h 866829"/>
              <a:gd name="connsiteX3" fmla="*/ 1214643 w 2410718"/>
              <a:gd name="connsiteY3" fmla="*/ 832073 h 866829"/>
              <a:gd name="connsiteX4" fmla="*/ 281373 w 2410718"/>
              <a:gd name="connsiteY4" fmla="*/ 791545 h 866829"/>
              <a:gd name="connsiteX5" fmla="*/ 20 w 2410718"/>
              <a:gd name="connsiteY5" fmla="*/ 25694 h 866829"/>
              <a:gd name="connsiteX0" fmla="*/ 20 w 2410718"/>
              <a:gd name="connsiteY0" fmla="*/ 25694 h 858839"/>
              <a:gd name="connsiteX1" fmla="*/ 2409820 w 2410718"/>
              <a:gd name="connsiteY1" fmla="*/ 5 h 858839"/>
              <a:gd name="connsiteX2" fmla="*/ 2128466 w 2410718"/>
              <a:gd name="connsiteY2" fmla="*/ 804390 h 858839"/>
              <a:gd name="connsiteX3" fmla="*/ 1214643 w 2410718"/>
              <a:gd name="connsiteY3" fmla="*/ 832073 h 858839"/>
              <a:gd name="connsiteX4" fmla="*/ 281373 w 2410718"/>
              <a:gd name="connsiteY4" fmla="*/ 791545 h 858839"/>
              <a:gd name="connsiteX5" fmla="*/ 20 w 2410718"/>
              <a:gd name="connsiteY5" fmla="*/ 25694 h 858839"/>
              <a:gd name="connsiteX0" fmla="*/ 20 w 2410718"/>
              <a:gd name="connsiteY0" fmla="*/ 25694 h 836850"/>
              <a:gd name="connsiteX1" fmla="*/ 2409820 w 2410718"/>
              <a:gd name="connsiteY1" fmla="*/ 5 h 836850"/>
              <a:gd name="connsiteX2" fmla="*/ 2128466 w 2410718"/>
              <a:gd name="connsiteY2" fmla="*/ 804390 h 836850"/>
              <a:gd name="connsiteX3" fmla="*/ 1214643 w 2410718"/>
              <a:gd name="connsiteY3" fmla="*/ 832073 h 836850"/>
              <a:gd name="connsiteX4" fmla="*/ 281373 w 2410718"/>
              <a:gd name="connsiteY4" fmla="*/ 791545 h 836850"/>
              <a:gd name="connsiteX5" fmla="*/ 20 w 2410718"/>
              <a:gd name="connsiteY5" fmla="*/ 25694 h 836850"/>
              <a:gd name="connsiteX0" fmla="*/ 20 w 2410718"/>
              <a:gd name="connsiteY0" fmla="*/ 25694 h 840739"/>
              <a:gd name="connsiteX1" fmla="*/ 2409820 w 2410718"/>
              <a:gd name="connsiteY1" fmla="*/ 5 h 840739"/>
              <a:gd name="connsiteX2" fmla="*/ 2128466 w 2410718"/>
              <a:gd name="connsiteY2" fmla="*/ 804390 h 840739"/>
              <a:gd name="connsiteX3" fmla="*/ 1214643 w 2410718"/>
              <a:gd name="connsiteY3" fmla="*/ 832073 h 840739"/>
              <a:gd name="connsiteX4" fmla="*/ 281373 w 2410718"/>
              <a:gd name="connsiteY4" fmla="*/ 791545 h 840739"/>
              <a:gd name="connsiteX5" fmla="*/ 20 w 2410718"/>
              <a:gd name="connsiteY5" fmla="*/ 25694 h 840739"/>
              <a:gd name="connsiteX0" fmla="*/ 20 w 2410718"/>
              <a:gd name="connsiteY0" fmla="*/ 25694 h 855476"/>
              <a:gd name="connsiteX1" fmla="*/ 2409820 w 2410718"/>
              <a:gd name="connsiteY1" fmla="*/ 5 h 855476"/>
              <a:gd name="connsiteX2" fmla="*/ 2128466 w 2410718"/>
              <a:gd name="connsiteY2" fmla="*/ 804390 h 855476"/>
              <a:gd name="connsiteX3" fmla="*/ 1169901 w 2410718"/>
              <a:gd name="connsiteY3" fmla="*/ 849965 h 855476"/>
              <a:gd name="connsiteX4" fmla="*/ 281373 w 2410718"/>
              <a:gd name="connsiteY4" fmla="*/ 791545 h 855476"/>
              <a:gd name="connsiteX5" fmla="*/ 20 w 2410718"/>
              <a:gd name="connsiteY5" fmla="*/ 25694 h 855476"/>
              <a:gd name="connsiteX0" fmla="*/ 20 w 2410718"/>
              <a:gd name="connsiteY0" fmla="*/ 25694 h 850751"/>
              <a:gd name="connsiteX1" fmla="*/ 2409820 w 2410718"/>
              <a:gd name="connsiteY1" fmla="*/ 5 h 850751"/>
              <a:gd name="connsiteX2" fmla="*/ 2128466 w 2410718"/>
              <a:gd name="connsiteY2" fmla="*/ 804390 h 850751"/>
              <a:gd name="connsiteX3" fmla="*/ 1169901 w 2410718"/>
              <a:gd name="connsiteY3" fmla="*/ 849965 h 850751"/>
              <a:gd name="connsiteX4" fmla="*/ 281373 w 2410718"/>
              <a:gd name="connsiteY4" fmla="*/ 791545 h 850751"/>
              <a:gd name="connsiteX5" fmla="*/ 20 w 2410718"/>
              <a:gd name="connsiteY5" fmla="*/ 25694 h 85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0718" h="850751">
                <a:moveTo>
                  <a:pt x="20" y="25694"/>
                </a:moveTo>
                <a:cubicBezTo>
                  <a:pt x="2601" y="33890"/>
                  <a:pt x="2390281" y="2256"/>
                  <a:pt x="2409820" y="5"/>
                </a:cubicBezTo>
                <a:cubicBezTo>
                  <a:pt x="2429359" y="-2246"/>
                  <a:pt x="2123840" y="798415"/>
                  <a:pt x="2128466" y="804390"/>
                </a:cubicBezTo>
                <a:cubicBezTo>
                  <a:pt x="1905884" y="840457"/>
                  <a:pt x="1488448" y="842600"/>
                  <a:pt x="1169901" y="849965"/>
                </a:cubicBezTo>
                <a:cubicBezTo>
                  <a:pt x="851354" y="857330"/>
                  <a:pt x="577549" y="811018"/>
                  <a:pt x="281373" y="791545"/>
                </a:cubicBezTo>
                <a:cubicBezTo>
                  <a:pt x="252924" y="771178"/>
                  <a:pt x="-2561" y="17498"/>
                  <a:pt x="20" y="25694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Hàm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2000" b="0" i="0" u="none" strike="noStrike" kern="0" cap="none" spc="0" normalizeH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thêm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2000" b="0" i="0" u="none" strike="noStrike" kern="0" cap="none" spc="0" normalizeH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người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2" name="TextBox 49"/>
          <p:cNvSpPr txBox="1"/>
          <p:nvPr/>
        </p:nvSpPr>
        <p:spPr>
          <a:xfrm>
            <a:off x="4340225" y="3765352"/>
            <a:ext cx="3822700" cy="53459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Mô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phỏng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cây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gia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phả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4676775" y="3130154"/>
            <a:ext cx="3486150" cy="53459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In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cây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gia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phả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dưới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dạng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danh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sách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TextBox 51"/>
          <p:cNvSpPr txBox="1"/>
          <p:nvPr/>
        </p:nvSpPr>
        <p:spPr>
          <a:xfrm>
            <a:off x="5257801" y="2452688"/>
            <a:ext cx="2905125" cy="534591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Tra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cứu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và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in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thông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tin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người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nhập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52"/>
          <p:cNvSpPr txBox="1"/>
          <p:nvPr/>
        </p:nvSpPr>
        <p:spPr>
          <a:xfrm>
            <a:off x="5060951" y="1732360"/>
            <a:ext cx="3101975" cy="53459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Thêm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thông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tin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một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người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vào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cây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93" name="标题 16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8843" y="89452"/>
            <a:ext cx="4268858" cy="523220"/>
          </a:xfrm>
          <a:prstGeom prst="rect">
            <a:avLst/>
          </a:prstGeom>
          <a:solidFill>
            <a:srgbClr val="3C4856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Các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hàm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tương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trên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cây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2955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5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5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95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95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45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9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4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95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  <p:bldP spid="23" grpId="0"/>
      <p:bldP spid="24" grpId="0"/>
      <p:bldP spid="25" grpId="0"/>
      <p:bldP spid="30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101" y="62512"/>
            <a:ext cx="5600669" cy="533672"/>
          </a:xfrm>
          <a:prstGeom prst="rect">
            <a:avLst/>
          </a:prstGeom>
          <a:solidFill>
            <a:srgbClr val="3C4856"/>
          </a:solidFill>
        </p:spPr>
        <p:txBody>
          <a:bodyPr wrap="square" rtlCol="0">
            <a:spAutoFit/>
          </a:bodyPr>
          <a:lstStyle/>
          <a:p>
            <a:pPr marL="0" lvl="1" defTabSz="488950">
              <a:lnSpc>
                <a:spcPct val="130000"/>
              </a:lnSpc>
              <a:spcAft>
                <a:spcPct val="15000"/>
              </a:spcAft>
              <a:defRPr/>
            </a:pPr>
            <a:r>
              <a:rPr lang="en-US" altLang="zh-CN" sz="2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Demo </a:t>
            </a:r>
            <a:r>
              <a:rPr lang="en-US" altLang="zh-CN" sz="24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và</a:t>
            </a:r>
            <a:r>
              <a:rPr lang="en-US" altLang="zh-CN" sz="2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chạy</a:t>
            </a:r>
            <a:r>
              <a:rPr lang="en-US" altLang="zh-CN" sz="2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chương</a:t>
            </a:r>
            <a:r>
              <a:rPr lang="en-US" altLang="zh-CN" sz="2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trình</a:t>
            </a:r>
            <a:endParaRPr lang="zh-CN" altLang="en-US" sz="2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2063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 flipH="1">
            <a:off x="0" y="521495"/>
            <a:ext cx="2324100" cy="515541"/>
          </a:xfrm>
          <a:custGeom>
            <a:avLst/>
            <a:gdLst>
              <a:gd name="connsiteX0" fmla="*/ 2323883 w 2323883"/>
              <a:gd name="connsiteY0" fmla="*/ 0 h 688369"/>
              <a:gd name="connsiteX1" fmla="*/ 2034284 w 2323883"/>
              <a:gd name="connsiteY1" fmla="*/ 0 h 688369"/>
              <a:gd name="connsiteX2" fmla="*/ 719189 w 2323883"/>
              <a:gd name="connsiteY2" fmla="*/ 0 h 688369"/>
              <a:gd name="connsiteX3" fmla="*/ 344184 w 2323883"/>
              <a:gd name="connsiteY3" fmla="*/ 0 h 688369"/>
              <a:gd name="connsiteX4" fmla="*/ 0 w 2323883"/>
              <a:gd name="connsiteY4" fmla="*/ 344185 h 688369"/>
              <a:gd name="connsiteX5" fmla="*/ 344184 w 2323883"/>
              <a:gd name="connsiteY5" fmla="*/ 688369 h 688369"/>
              <a:gd name="connsiteX6" fmla="*/ 719189 w 2323883"/>
              <a:gd name="connsiteY6" fmla="*/ 688369 h 688369"/>
              <a:gd name="connsiteX7" fmla="*/ 2034284 w 2323883"/>
              <a:gd name="connsiteY7" fmla="*/ 688369 h 688369"/>
              <a:gd name="connsiteX8" fmla="*/ 2323883 w 2323883"/>
              <a:gd name="connsiteY8" fmla="*/ 688369 h 68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3883" h="688369">
                <a:moveTo>
                  <a:pt x="2323883" y="0"/>
                </a:moveTo>
                <a:lnTo>
                  <a:pt x="2034284" y="0"/>
                </a:lnTo>
                <a:lnTo>
                  <a:pt x="719189" y="0"/>
                </a:lnTo>
                <a:lnTo>
                  <a:pt x="344184" y="0"/>
                </a:lnTo>
                <a:lnTo>
                  <a:pt x="0" y="344185"/>
                </a:lnTo>
                <a:lnTo>
                  <a:pt x="344184" y="688369"/>
                </a:lnTo>
                <a:lnTo>
                  <a:pt x="719189" y="688369"/>
                </a:lnTo>
                <a:lnTo>
                  <a:pt x="2034284" y="688369"/>
                </a:lnTo>
                <a:lnTo>
                  <a:pt x="2323883" y="6883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100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rIns="216000" bIns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M&amp;T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514794" y="1148230"/>
            <a:ext cx="2292212" cy="2292212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331764" y="965200"/>
            <a:ext cx="2658272" cy="265827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22600" y="656036"/>
            <a:ext cx="3276600" cy="3276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7609" y="1378287"/>
            <a:ext cx="947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31764" y="2331619"/>
            <a:ext cx="2653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Kết</a:t>
            </a:r>
            <a:r>
              <a:rPr kumimoji="0" lang="en-US" altLang="zh-CN" sz="320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luận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1" y="2857162"/>
            <a:ext cx="2392304" cy="2146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3140143"/>
            <a:ext cx="2651224" cy="15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6758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  <p:bldP spid="17" grpId="0" animBg="1"/>
      <p:bldP spid="20" grpId="0" animBg="1"/>
      <p:bldP spid="3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567543"/>
            <a:ext cx="9144000" cy="2249714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3482">
            <a:off x="120401" y="976884"/>
            <a:ext cx="4064557" cy="36465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10" y="145685"/>
            <a:ext cx="2156090" cy="12851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14441" y="1770840"/>
            <a:ext cx="3511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! 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97569" y="2600125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LISTENING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10977" y="4328797"/>
            <a:ext cx="18882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Reporter: </a:t>
            </a:r>
            <a:r>
              <a:rPr lang="en-US" altLang="zh-CN" smtClean="0">
                <a:ea typeface="微软雅黑" panose="020B0503020204020204" pitchFamily="34" charset="-122"/>
              </a:rPr>
              <a:t>M&amp;T  </a:t>
            </a:r>
            <a:endParaRPr lang="en-US" altLang="zh-CN" smtClean="0">
              <a:ea typeface="微软雅黑" panose="020B0503020204020204" pitchFamily="34" charset="-122"/>
            </a:endParaRPr>
          </a:p>
          <a:p>
            <a:r>
              <a:rPr lang="en-US" altLang="zh-CN" smtClean="0">
                <a:ea typeface="微软雅黑" panose="020B0503020204020204" pitchFamily="34" charset="-122"/>
              </a:rPr>
              <a:t>Tutor</a:t>
            </a:r>
            <a:r>
              <a:rPr lang="en-US" altLang="zh-CN" dirty="0">
                <a:ea typeface="微软雅黑" panose="020B0503020204020204" pitchFamily="34" charset="-122"/>
              </a:rPr>
              <a:t>: </a:t>
            </a:r>
            <a:r>
              <a:rPr lang="en-US" altLang="zh-CN" dirty="0" err="1" smtClean="0">
                <a:ea typeface="微软雅黑" panose="020B0503020204020204" pitchFamily="34" charset="-122"/>
              </a:rPr>
              <a:t>ThS</a:t>
            </a:r>
            <a:r>
              <a:rPr lang="en-US" altLang="zh-CN" dirty="0" smtClean="0">
                <a:ea typeface="微软雅黑" panose="020B0503020204020204" pitchFamily="34" charset="-122"/>
              </a:rPr>
              <a:t>. </a:t>
            </a:r>
            <a:r>
              <a:rPr lang="en-US" altLang="zh-CN" dirty="0" err="1" smtClean="0">
                <a:ea typeface="微软雅黑" panose="020B0503020204020204" pitchFamily="34" charset="-122"/>
              </a:rPr>
              <a:t>Trần</a:t>
            </a:r>
            <a:r>
              <a:rPr lang="en-US" altLang="zh-CN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ea typeface="微软雅黑" panose="020B0503020204020204" pitchFamily="34" charset="-122"/>
              </a:rPr>
              <a:t>Công</a:t>
            </a:r>
            <a:r>
              <a:rPr lang="en-US" altLang="zh-CN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ea typeface="微软雅黑" panose="020B0503020204020204" pitchFamily="34" charset="-122"/>
              </a:rPr>
              <a:t>Tú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99941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98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8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48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1"/>
          <p:cNvSpPr txBox="1">
            <a:spLocks noChangeArrowheads="1"/>
          </p:cNvSpPr>
          <p:nvPr/>
        </p:nvSpPr>
        <p:spPr bwMode="auto">
          <a:xfrm>
            <a:off x="2324100" y="1168629"/>
            <a:ext cx="4972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1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C4856"/>
              </a:solidFill>
              <a:effectLst/>
              <a:uLnTx/>
              <a:uFillTx/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86077" y="1371600"/>
            <a:ext cx="3514725" cy="426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Nguyễn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Đức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Mạnh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487612" y="1877615"/>
            <a:ext cx="43148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886077" y="2190750"/>
            <a:ext cx="3514725" cy="426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MSSV: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 18110105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487612" y="2697956"/>
            <a:ext cx="43148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8" name="TextBox 27"/>
          <p:cNvSpPr txBox="1">
            <a:spLocks noChangeArrowheads="1"/>
          </p:cNvSpPr>
          <p:nvPr/>
        </p:nvSpPr>
        <p:spPr bwMode="auto">
          <a:xfrm>
            <a:off x="2324100" y="2808715"/>
            <a:ext cx="4972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0">
              <a:spcBef>
                <a:spcPct val="0"/>
              </a:spcBef>
              <a:buNone/>
              <a:defRPr/>
            </a:pPr>
            <a:r>
              <a:rPr lang="en-US" altLang="zh-CN" sz="4800" b="1" dirty="0">
                <a:solidFill>
                  <a:srgbClr val="3C48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4800" b="1" dirty="0">
              <a:solidFill>
                <a:srgbClr val="3C48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86077" y="3011091"/>
            <a:ext cx="3514725" cy="426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Nguyễn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 Minh </a:t>
            </a:r>
            <a:r>
              <a:rPr kumimoji="0" lang="en-US" altLang="zh-CN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Thuận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487612" y="3517106"/>
            <a:ext cx="43148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886077" y="3831432"/>
            <a:ext cx="3514725" cy="426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MSSV: 18110208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487612" y="4337447"/>
            <a:ext cx="43148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 flipH="1">
            <a:off x="0" y="521495"/>
            <a:ext cx="2324100" cy="515541"/>
          </a:xfrm>
          <a:custGeom>
            <a:avLst/>
            <a:gdLst>
              <a:gd name="connsiteX0" fmla="*/ 2323883 w 2323883"/>
              <a:gd name="connsiteY0" fmla="*/ 0 h 688369"/>
              <a:gd name="connsiteX1" fmla="*/ 2034284 w 2323883"/>
              <a:gd name="connsiteY1" fmla="*/ 0 h 688369"/>
              <a:gd name="connsiteX2" fmla="*/ 719189 w 2323883"/>
              <a:gd name="connsiteY2" fmla="*/ 0 h 688369"/>
              <a:gd name="connsiteX3" fmla="*/ 344184 w 2323883"/>
              <a:gd name="connsiteY3" fmla="*/ 0 h 688369"/>
              <a:gd name="connsiteX4" fmla="*/ 0 w 2323883"/>
              <a:gd name="connsiteY4" fmla="*/ 344185 h 688369"/>
              <a:gd name="connsiteX5" fmla="*/ 344184 w 2323883"/>
              <a:gd name="connsiteY5" fmla="*/ 688369 h 688369"/>
              <a:gd name="connsiteX6" fmla="*/ 719189 w 2323883"/>
              <a:gd name="connsiteY6" fmla="*/ 688369 h 688369"/>
              <a:gd name="connsiteX7" fmla="*/ 2034284 w 2323883"/>
              <a:gd name="connsiteY7" fmla="*/ 688369 h 688369"/>
              <a:gd name="connsiteX8" fmla="*/ 2323883 w 2323883"/>
              <a:gd name="connsiteY8" fmla="*/ 688369 h 68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3883" h="688369">
                <a:moveTo>
                  <a:pt x="2323883" y="0"/>
                </a:moveTo>
                <a:lnTo>
                  <a:pt x="2034284" y="0"/>
                </a:lnTo>
                <a:lnTo>
                  <a:pt x="719189" y="0"/>
                </a:lnTo>
                <a:lnTo>
                  <a:pt x="344184" y="0"/>
                </a:lnTo>
                <a:lnTo>
                  <a:pt x="0" y="344185"/>
                </a:lnTo>
                <a:lnTo>
                  <a:pt x="344184" y="688369"/>
                </a:lnTo>
                <a:lnTo>
                  <a:pt x="719189" y="688369"/>
                </a:lnTo>
                <a:lnTo>
                  <a:pt x="2034284" y="688369"/>
                </a:lnTo>
                <a:lnTo>
                  <a:pt x="2323883" y="6883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100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rIns="216000" bIns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Thành</a:t>
            </a:r>
            <a:r>
              <a:rPr kumimoji="0" lang="en-US" altLang="zh-CN" sz="28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28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viên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5845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14" grpId="0" animBg="1"/>
      <p:bldP spid="22" grpId="0" animBg="1"/>
      <p:bldP spid="3088" grpId="0"/>
      <p:bldP spid="30" grpId="0" animBg="1"/>
      <p:bldP spid="37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12"/>
          <p:cNvSpPr>
            <a:spLocks/>
          </p:cNvSpPr>
          <p:nvPr/>
        </p:nvSpPr>
        <p:spPr bwMode="auto">
          <a:xfrm>
            <a:off x="1115616" y="1649817"/>
            <a:ext cx="1111250" cy="858441"/>
          </a:xfrm>
          <a:custGeom>
            <a:avLst/>
            <a:gdLst>
              <a:gd name="T0" fmla="*/ 2147483646 w 1999"/>
              <a:gd name="T1" fmla="*/ 2147483646 h 2057"/>
              <a:gd name="T2" fmla="*/ 2147483646 w 1999"/>
              <a:gd name="T3" fmla="*/ 2147483646 h 2057"/>
              <a:gd name="T4" fmla="*/ 2147483646 w 1999"/>
              <a:gd name="T5" fmla="*/ 2147483646 h 2057"/>
              <a:gd name="T6" fmla="*/ 2147483646 w 1999"/>
              <a:gd name="T7" fmla="*/ 2147483646 h 2057"/>
              <a:gd name="T8" fmla="*/ 2147483646 w 1999"/>
              <a:gd name="T9" fmla="*/ 2147483646 h 2057"/>
              <a:gd name="T10" fmla="*/ 2147483646 w 1999"/>
              <a:gd name="T11" fmla="*/ 2147483646 h 2057"/>
              <a:gd name="T12" fmla="*/ 2147483646 w 1999"/>
              <a:gd name="T13" fmla="*/ 2147483646 h 2057"/>
              <a:gd name="T14" fmla="*/ 2147483646 w 1999"/>
              <a:gd name="T15" fmla="*/ 2147483646 h 2057"/>
              <a:gd name="T16" fmla="*/ 2147483646 w 1999"/>
              <a:gd name="T17" fmla="*/ 2147483646 h 2057"/>
              <a:gd name="T18" fmla="*/ 2147483646 w 1999"/>
              <a:gd name="T19" fmla="*/ 2147483646 h 2057"/>
              <a:gd name="T20" fmla="*/ 2147483646 w 1999"/>
              <a:gd name="T21" fmla="*/ 2147483646 h 2057"/>
              <a:gd name="T22" fmla="*/ 2147483646 w 1999"/>
              <a:gd name="T23" fmla="*/ 2147483646 h 2057"/>
              <a:gd name="T24" fmla="*/ 2147483646 w 1999"/>
              <a:gd name="T25" fmla="*/ 2147483646 h 2057"/>
              <a:gd name="T26" fmla="*/ 2147483646 w 1999"/>
              <a:gd name="T27" fmla="*/ 2147483646 h 2057"/>
              <a:gd name="T28" fmla="*/ 2147483646 w 1999"/>
              <a:gd name="T29" fmla="*/ 2147483646 h 2057"/>
              <a:gd name="T30" fmla="*/ 2147483646 w 1999"/>
              <a:gd name="T31" fmla="*/ 2147483646 h 2057"/>
              <a:gd name="T32" fmla="*/ 2147483646 w 1999"/>
              <a:gd name="T33" fmla="*/ 2147483646 h 2057"/>
              <a:gd name="T34" fmla="*/ 2147483646 w 1999"/>
              <a:gd name="T35" fmla="*/ 2147483646 h 2057"/>
              <a:gd name="T36" fmla="*/ 2147483646 w 1999"/>
              <a:gd name="T37" fmla="*/ 2147483646 h 2057"/>
              <a:gd name="T38" fmla="*/ 2147483646 w 1999"/>
              <a:gd name="T39" fmla="*/ 2147483646 h 2057"/>
              <a:gd name="T40" fmla="*/ 2147483646 w 1999"/>
              <a:gd name="T41" fmla="*/ 2147483646 h 2057"/>
              <a:gd name="T42" fmla="*/ 2147483646 w 1999"/>
              <a:gd name="T43" fmla="*/ 2147483646 h 2057"/>
              <a:gd name="T44" fmla="*/ 2147483646 w 1999"/>
              <a:gd name="T45" fmla="*/ 2147483646 h 2057"/>
              <a:gd name="T46" fmla="*/ 2147483646 w 1999"/>
              <a:gd name="T47" fmla="*/ 2147483646 h 2057"/>
              <a:gd name="T48" fmla="*/ 2147483646 w 1999"/>
              <a:gd name="T49" fmla="*/ 2147483646 h 2057"/>
              <a:gd name="T50" fmla="*/ 2147483646 w 1999"/>
              <a:gd name="T51" fmla="*/ 2147483646 h 2057"/>
              <a:gd name="T52" fmla="*/ 2147483646 w 1999"/>
              <a:gd name="T53" fmla="*/ 2147483646 h 2057"/>
              <a:gd name="T54" fmla="*/ 2147483646 w 1999"/>
              <a:gd name="T55" fmla="*/ 2147483646 h 2057"/>
              <a:gd name="T56" fmla="*/ 2147483646 w 1999"/>
              <a:gd name="T57" fmla="*/ 2147483646 h 2057"/>
              <a:gd name="T58" fmla="*/ 2147483646 w 1999"/>
              <a:gd name="T59" fmla="*/ 2147483646 h 2057"/>
              <a:gd name="T60" fmla="*/ 2147483646 w 1999"/>
              <a:gd name="T61" fmla="*/ 2147483646 h 2057"/>
              <a:gd name="T62" fmla="*/ 2147483646 w 1999"/>
              <a:gd name="T63" fmla="*/ 2147483646 h 2057"/>
              <a:gd name="T64" fmla="*/ 2147483646 w 1999"/>
              <a:gd name="T65" fmla="*/ 2147483646 h 2057"/>
              <a:gd name="T66" fmla="*/ 2147483646 w 1999"/>
              <a:gd name="T67" fmla="*/ 2147483646 h 2057"/>
              <a:gd name="T68" fmla="*/ 2147483646 w 1999"/>
              <a:gd name="T69" fmla="*/ 2147483646 h 2057"/>
              <a:gd name="T70" fmla="*/ 2147483646 w 1999"/>
              <a:gd name="T71" fmla="*/ 2147483646 h 2057"/>
              <a:gd name="T72" fmla="*/ 2147483646 w 1999"/>
              <a:gd name="T73" fmla="*/ 2147483646 h 2057"/>
              <a:gd name="T74" fmla="*/ 2147483646 w 1999"/>
              <a:gd name="T75" fmla="*/ 2147483646 h 2057"/>
              <a:gd name="T76" fmla="*/ 2147483646 w 1999"/>
              <a:gd name="T77" fmla="*/ 2147483646 h 2057"/>
              <a:gd name="T78" fmla="*/ 2147483646 w 1999"/>
              <a:gd name="T79" fmla="*/ 2147483646 h 2057"/>
              <a:gd name="T80" fmla="*/ 2147483646 w 1999"/>
              <a:gd name="T81" fmla="*/ 2147483646 h 2057"/>
              <a:gd name="T82" fmla="*/ 2147483646 w 1999"/>
              <a:gd name="T83" fmla="*/ 2147483646 h 2057"/>
              <a:gd name="T84" fmla="*/ 2147483646 w 1999"/>
              <a:gd name="T85" fmla="*/ 2147483646 h 2057"/>
              <a:gd name="T86" fmla="*/ 2147483646 w 1999"/>
              <a:gd name="T87" fmla="*/ 2147483646 h 2057"/>
              <a:gd name="T88" fmla="*/ 2147483646 w 1999"/>
              <a:gd name="T89" fmla="*/ 2147483646 h 2057"/>
              <a:gd name="T90" fmla="*/ 2147483646 w 1999"/>
              <a:gd name="T91" fmla="*/ 2147483646 h 2057"/>
              <a:gd name="T92" fmla="*/ 2147483646 w 1999"/>
              <a:gd name="T93" fmla="*/ 2147483646 h 2057"/>
              <a:gd name="T94" fmla="*/ 2147483646 w 1999"/>
              <a:gd name="T95" fmla="*/ 2147483646 h 2057"/>
              <a:gd name="T96" fmla="*/ 2147483646 w 1999"/>
              <a:gd name="T97" fmla="*/ 2147483646 h 2057"/>
              <a:gd name="T98" fmla="*/ 2147483646 w 1999"/>
              <a:gd name="T99" fmla="*/ 2147483646 h 2057"/>
              <a:gd name="T100" fmla="*/ 2147483646 w 1999"/>
              <a:gd name="T101" fmla="*/ 2147483646 h 2057"/>
              <a:gd name="T102" fmla="*/ 2147483646 w 1999"/>
              <a:gd name="T103" fmla="*/ 2147483646 h 2057"/>
              <a:gd name="T104" fmla="*/ 2147483646 w 1999"/>
              <a:gd name="T105" fmla="*/ 2147483646 h 2057"/>
              <a:gd name="T106" fmla="*/ 2147483646 w 1999"/>
              <a:gd name="T107" fmla="*/ 2147483646 h 2057"/>
              <a:gd name="T108" fmla="*/ 0 w 1999"/>
              <a:gd name="T109" fmla="*/ 2147483646 h 2057"/>
              <a:gd name="T110" fmla="*/ 2147483646 w 1999"/>
              <a:gd name="T111" fmla="*/ 2147483646 h 2057"/>
              <a:gd name="T112" fmla="*/ 2147483646 w 1999"/>
              <a:gd name="T113" fmla="*/ 2147483646 h 2057"/>
              <a:gd name="T114" fmla="*/ 2147483646 w 1999"/>
              <a:gd name="T115" fmla="*/ 2147483646 h 2057"/>
              <a:gd name="T116" fmla="*/ 2147483646 w 1999"/>
              <a:gd name="T117" fmla="*/ 2147483646 h 2057"/>
              <a:gd name="T118" fmla="*/ 2147483646 w 1999"/>
              <a:gd name="T119" fmla="*/ 2147483646 h 205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999"/>
              <a:gd name="T181" fmla="*/ 0 h 2057"/>
              <a:gd name="T182" fmla="*/ 1999 w 1999"/>
              <a:gd name="T183" fmla="*/ 2057 h 205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999" h="2057">
                <a:moveTo>
                  <a:pt x="230" y="1472"/>
                </a:moveTo>
                <a:lnTo>
                  <a:pt x="230" y="1472"/>
                </a:lnTo>
                <a:lnTo>
                  <a:pt x="230" y="1452"/>
                </a:lnTo>
                <a:lnTo>
                  <a:pt x="232" y="1401"/>
                </a:lnTo>
                <a:lnTo>
                  <a:pt x="238" y="1322"/>
                </a:lnTo>
                <a:lnTo>
                  <a:pt x="244" y="1273"/>
                </a:lnTo>
                <a:lnTo>
                  <a:pt x="251" y="1219"/>
                </a:lnTo>
                <a:lnTo>
                  <a:pt x="263" y="1160"/>
                </a:lnTo>
                <a:lnTo>
                  <a:pt x="277" y="1098"/>
                </a:lnTo>
                <a:lnTo>
                  <a:pt x="292" y="1034"/>
                </a:lnTo>
                <a:lnTo>
                  <a:pt x="312" y="966"/>
                </a:lnTo>
                <a:lnTo>
                  <a:pt x="337" y="895"/>
                </a:lnTo>
                <a:lnTo>
                  <a:pt x="364" y="823"/>
                </a:lnTo>
                <a:lnTo>
                  <a:pt x="397" y="751"/>
                </a:lnTo>
                <a:lnTo>
                  <a:pt x="417" y="714"/>
                </a:lnTo>
                <a:lnTo>
                  <a:pt x="436" y="677"/>
                </a:lnTo>
                <a:lnTo>
                  <a:pt x="456" y="642"/>
                </a:lnTo>
                <a:lnTo>
                  <a:pt x="479" y="605"/>
                </a:lnTo>
                <a:lnTo>
                  <a:pt x="502" y="570"/>
                </a:lnTo>
                <a:lnTo>
                  <a:pt x="528" y="535"/>
                </a:lnTo>
                <a:lnTo>
                  <a:pt x="555" y="500"/>
                </a:lnTo>
                <a:lnTo>
                  <a:pt x="582" y="467"/>
                </a:lnTo>
                <a:lnTo>
                  <a:pt x="611" y="432"/>
                </a:lnTo>
                <a:lnTo>
                  <a:pt x="643" y="399"/>
                </a:lnTo>
                <a:lnTo>
                  <a:pt x="676" y="368"/>
                </a:lnTo>
                <a:lnTo>
                  <a:pt x="711" y="337"/>
                </a:lnTo>
                <a:lnTo>
                  <a:pt x="748" y="306"/>
                </a:lnTo>
                <a:lnTo>
                  <a:pt x="787" y="276"/>
                </a:lnTo>
                <a:lnTo>
                  <a:pt x="825" y="247"/>
                </a:lnTo>
                <a:lnTo>
                  <a:pt x="868" y="220"/>
                </a:lnTo>
                <a:lnTo>
                  <a:pt x="911" y="195"/>
                </a:lnTo>
                <a:lnTo>
                  <a:pt x="958" y="169"/>
                </a:lnTo>
                <a:lnTo>
                  <a:pt x="1005" y="146"/>
                </a:lnTo>
                <a:lnTo>
                  <a:pt x="1055" y="125"/>
                </a:lnTo>
                <a:lnTo>
                  <a:pt x="1108" y="103"/>
                </a:lnTo>
                <a:lnTo>
                  <a:pt x="1162" y="84"/>
                </a:lnTo>
                <a:lnTo>
                  <a:pt x="1219" y="68"/>
                </a:lnTo>
                <a:lnTo>
                  <a:pt x="1277" y="53"/>
                </a:lnTo>
                <a:lnTo>
                  <a:pt x="1337" y="39"/>
                </a:lnTo>
                <a:lnTo>
                  <a:pt x="1400" y="27"/>
                </a:lnTo>
                <a:lnTo>
                  <a:pt x="1466" y="18"/>
                </a:lnTo>
                <a:lnTo>
                  <a:pt x="1534" y="10"/>
                </a:lnTo>
                <a:lnTo>
                  <a:pt x="1604" y="4"/>
                </a:lnTo>
                <a:lnTo>
                  <a:pt x="1676" y="2"/>
                </a:lnTo>
                <a:lnTo>
                  <a:pt x="1752" y="0"/>
                </a:lnTo>
                <a:lnTo>
                  <a:pt x="1830" y="2"/>
                </a:lnTo>
                <a:lnTo>
                  <a:pt x="1911" y="6"/>
                </a:lnTo>
                <a:lnTo>
                  <a:pt x="1993" y="12"/>
                </a:lnTo>
                <a:lnTo>
                  <a:pt x="1995" y="29"/>
                </a:lnTo>
                <a:lnTo>
                  <a:pt x="1999" y="76"/>
                </a:lnTo>
                <a:lnTo>
                  <a:pt x="1999" y="109"/>
                </a:lnTo>
                <a:lnTo>
                  <a:pt x="1999" y="148"/>
                </a:lnTo>
                <a:lnTo>
                  <a:pt x="1997" y="193"/>
                </a:lnTo>
                <a:lnTo>
                  <a:pt x="1993" y="243"/>
                </a:lnTo>
                <a:lnTo>
                  <a:pt x="1987" y="298"/>
                </a:lnTo>
                <a:lnTo>
                  <a:pt x="1980" y="356"/>
                </a:lnTo>
                <a:lnTo>
                  <a:pt x="1968" y="417"/>
                </a:lnTo>
                <a:lnTo>
                  <a:pt x="1952" y="481"/>
                </a:lnTo>
                <a:lnTo>
                  <a:pt x="1933" y="547"/>
                </a:lnTo>
                <a:lnTo>
                  <a:pt x="1909" y="615"/>
                </a:lnTo>
                <a:lnTo>
                  <a:pt x="1882" y="685"/>
                </a:lnTo>
                <a:lnTo>
                  <a:pt x="1865" y="720"/>
                </a:lnTo>
                <a:lnTo>
                  <a:pt x="1849" y="755"/>
                </a:lnTo>
                <a:lnTo>
                  <a:pt x="1830" y="790"/>
                </a:lnTo>
                <a:lnTo>
                  <a:pt x="1808" y="825"/>
                </a:lnTo>
                <a:lnTo>
                  <a:pt x="1787" y="860"/>
                </a:lnTo>
                <a:lnTo>
                  <a:pt x="1764" y="895"/>
                </a:lnTo>
                <a:lnTo>
                  <a:pt x="1738" y="929"/>
                </a:lnTo>
                <a:lnTo>
                  <a:pt x="1713" y="964"/>
                </a:lnTo>
                <a:lnTo>
                  <a:pt x="1684" y="999"/>
                </a:lnTo>
                <a:lnTo>
                  <a:pt x="1653" y="1032"/>
                </a:lnTo>
                <a:lnTo>
                  <a:pt x="1621" y="1065"/>
                </a:lnTo>
                <a:lnTo>
                  <a:pt x="1588" y="1096"/>
                </a:lnTo>
                <a:lnTo>
                  <a:pt x="1551" y="1129"/>
                </a:lnTo>
                <a:lnTo>
                  <a:pt x="1514" y="1160"/>
                </a:lnTo>
                <a:lnTo>
                  <a:pt x="1474" y="1189"/>
                </a:lnTo>
                <a:lnTo>
                  <a:pt x="1433" y="1220"/>
                </a:lnTo>
                <a:lnTo>
                  <a:pt x="1388" y="1248"/>
                </a:lnTo>
                <a:lnTo>
                  <a:pt x="1341" y="1277"/>
                </a:lnTo>
                <a:lnTo>
                  <a:pt x="1293" y="1302"/>
                </a:lnTo>
                <a:lnTo>
                  <a:pt x="1242" y="1328"/>
                </a:lnTo>
                <a:lnTo>
                  <a:pt x="1187" y="1353"/>
                </a:lnTo>
                <a:lnTo>
                  <a:pt x="1133" y="1376"/>
                </a:lnTo>
                <a:lnTo>
                  <a:pt x="1075" y="1398"/>
                </a:lnTo>
                <a:lnTo>
                  <a:pt x="1014" y="1419"/>
                </a:lnTo>
                <a:lnTo>
                  <a:pt x="950" y="1438"/>
                </a:lnTo>
                <a:lnTo>
                  <a:pt x="884" y="1456"/>
                </a:lnTo>
                <a:lnTo>
                  <a:pt x="816" y="1472"/>
                </a:lnTo>
                <a:lnTo>
                  <a:pt x="744" y="1487"/>
                </a:lnTo>
                <a:lnTo>
                  <a:pt x="670" y="1499"/>
                </a:lnTo>
                <a:lnTo>
                  <a:pt x="592" y="1510"/>
                </a:lnTo>
                <a:lnTo>
                  <a:pt x="512" y="1520"/>
                </a:lnTo>
                <a:lnTo>
                  <a:pt x="430" y="1528"/>
                </a:lnTo>
                <a:lnTo>
                  <a:pt x="345" y="1532"/>
                </a:lnTo>
                <a:lnTo>
                  <a:pt x="255" y="1536"/>
                </a:lnTo>
                <a:lnTo>
                  <a:pt x="230" y="1586"/>
                </a:lnTo>
                <a:lnTo>
                  <a:pt x="203" y="1641"/>
                </a:lnTo>
                <a:lnTo>
                  <a:pt x="172" y="1711"/>
                </a:lnTo>
                <a:lnTo>
                  <a:pt x="156" y="1750"/>
                </a:lnTo>
                <a:lnTo>
                  <a:pt x="142" y="1791"/>
                </a:lnTo>
                <a:lnTo>
                  <a:pt x="127" y="1834"/>
                </a:lnTo>
                <a:lnTo>
                  <a:pt x="115" y="1876"/>
                </a:lnTo>
                <a:lnTo>
                  <a:pt x="103" y="1919"/>
                </a:lnTo>
                <a:lnTo>
                  <a:pt x="96" y="1962"/>
                </a:lnTo>
                <a:lnTo>
                  <a:pt x="92" y="2003"/>
                </a:lnTo>
                <a:lnTo>
                  <a:pt x="90" y="2044"/>
                </a:lnTo>
                <a:lnTo>
                  <a:pt x="0" y="2057"/>
                </a:lnTo>
                <a:lnTo>
                  <a:pt x="18" y="1991"/>
                </a:lnTo>
                <a:lnTo>
                  <a:pt x="39" y="1919"/>
                </a:lnTo>
                <a:lnTo>
                  <a:pt x="66" y="1832"/>
                </a:lnTo>
                <a:lnTo>
                  <a:pt x="101" y="1736"/>
                </a:lnTo>
                <a:lnTo>
                  <a:pt x="119" y="1688"/>
                </a:lnTo>
                <a:lnTo>
                  <a:pt x="140" y="1639"/>
                </a:lnTo>
                <a:lnTo>
                  <a:pt x="162" y="1592"/>
                </a:lnTo>
                <a:lnTo>
                  <a:pt x="183" y="1547"/>
                </a:lnTo>
                <a:lnTo>
                  <a:pt x="207" y="1507"/>
                </a:lnTo>
                <a:lnTo>
                  <a:pt x="230" y="14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7494B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83891" y="1695061"/>
            <a:ext cx="857250" cy="571500"/>
            <a:chOff x="1283891" y="1695061"/>
            <a:chExt cx="857250" cy="571500"/>
          </a:xfrm>
        </p:grpSpPr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1283891" y="1720064"/>
              <a:ext cx="844550" cy="546497"/>
            </a:xfrm>
            <a:custGeom>
              <a:avLst/>
              <a:gdLst>
                <a:gd name="T0" fmla="*/ 11 w 1518"/>
                <a:gd name="T1" fmla="*/ 1308 h 1310"/>
                <a:gd name="T2" fmla="*/ 97 w 1518"/>
                <a:gd name="T3" fmla="*/ 1168 h 1310"/>
                <a:gd name="T4" fmla="*/ 128 w 1518"/>
                <a:gd name="T5" fmla="*/ 1124 h 1310"/>
                <a:gd name="T6" fmla="*/ 206 w 1518"/>
                <a:gd name="T7" fmla="*/ 1022 h 1310"/>
                <a:gd name="T8" fmla="*/ 290 w 1518"/>
                <a:gd name="T9" fmla="*/ 925 h 1310"/>
                <a:gd name="T10" fmla="*/ 335 w 1518"/>
                <a:gd name="T11" fmla="*/ 876 h 1310"/>
                <a:gd name="T12" fmla="*/ 428 w 1518"/>
                <a:gd name="T13" fmla="*/ 783 h 1310"/>
                <a:gd name="T14" fmla="*/ 525 w 1518"/>
                <a:gd name="T15" fmla="*/ 695 h 1310"/>
                <a:gd name="T16" fmla="*/ 677 w 1518"/>
                <a:gd name="T17" fmla="*/ 567 h 1310"/>
                <a:gd name="T18" fmla="*/ 782 w 1518"/>
                <a:gd name="T19" fmla="*/ 485 h 1310"/>
                <a:gd name="T20" fmla="*/ 998 w 1518"/>
                <a:gd name="T21" fmla="*/ 331 h 1310"/>
                <a:gd name="T22" fmla="*/ 1111 w 1518"/>
                <a:gd name="T23" fmla="*/ 257 h 1310"/>
                <a:gd name="T24" fmla="*/ 1308 w 1518"/>
                <a:gd name="T25" fmla="*/ 141 h 1310"/>
                <a:gd name="T26" fmla="*/ 1510 w 1518"/>
                <a:gd name="T27" fmla="*/ 30 h 1310"/>
                <a:gd name="T28" fmla="*/ 1518 w 1518"/>
                <a:gd name="T29" fmla="*/ 20 h 1310"/>
                <a:gd name="T30" fmla="*/ 1516 w 1518"/>
                <a:gd name="T31" fmla="*/ 8 h 1310"/>
                <a:gd name="T32" fmla="*/ 1508 w 1518"/>
                <a:gd name="T33" fmla="*/ 0 h 1310"/>
                <a:gd name="T34" fmla="*/ 1496 w 1518"/>
                <a:gd name="T35" fmla="*/ 0 h 1310"/>
                <a:gd name="T36" fmla="*/ 1444 w 1518"/>
                <a:gd name="T37" fmla="*/ 26 h 1310"/>
                <a:gd name="T38" fmla="*/ 1343 w 1518"/>
                <a:gd name="T39" fmla="*/ 78 h 1310"/>
                <a:gd name="T40" fmla="*/ 1195 w 1518"/>
                <a:gd name="T41" fmla="*/ 168 h 1310"/>
                <a:gd name="T42" fmla="*/ 1097 w 1518"/>
                <a:gd name="T43" fmla="*/ 228 h 1310"/>
                <a:gd name="T44" fmla="*/ 872 w 1518"/>
                <a:gd name="T45" fmla="*/ 380 h 1310"/>
                <a:gd name="T46" fmla="*/ 658 w 1518"/>
                <a:gd name="T47" fmla="*/ 544 h 1310"/>
                <a:gd name="T48" fmla="*/ 554 w 1518"/>
                <a:gd name="T49" fmla="*/ 629 h 1310"/>
                <a:gd name="T50" fmla="*/ 455 w 1518"/>
                <a:gd name="T51" fmla="*/ 717 h 1310"/>
                <a:gd name="T52" fmla="*/ 360 w 1518"/>
                <a:gd name="T53" fmla="*/ 810 h 1310"/>
                <a:gd name="T54" fmla="*/ 268 w 1518"/>
                <a:gd name="T55" fmla="*/ 906 h 1310"/>
                <a:gd name="T56" fmla="*/ 228 w 1518"/>
                <a:gd name="T57" fmla="*/ 952 h 1310"/>
                <a:gd name="T58" fmla="*/ 150 w 1518"/>
                <a:gd name="T59" fmla="*/ 1050 h 1310"/>
                <a:gd name="T60" fmla="*/ 113 w 1518"/>
                <a:gd name="T61" fmla="*/ 1100 h 1310"/>
                <a:gd name="T62" fmla="*/ 48 w 1518"/>
                <a:gd name="T63" fmla="*/ 1198 h 1310"/>
                <a:gd name="T64" fmla="*/ 21 w 1518"/>
                <a:gd name="T65" fmla="*/ 1248 h 1310"/>
                <a:gd name="T66" fmla="*/ 0 w 1518"/>
                <a:gd name="T67" fmla="*/ 1303 h 1310"/>
                <a:gd name="T68" fmla="*/ 0 w 1518"/>
                <a:gd name="T69" fmla="*/ 1307 h 1310"/>
                <a:gd name="T70" fmla="*/ 8 w 1518"/>
                <a:gd name="T71" fmla="*/ 1310 h 1310"/>
                <a:gd name="T72" fmla="*/ 11 w 1518"/>
                <a:gd name="T73" fmla="*/ 1308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8" h="1310">
                  <a:moveTo>
                    <a:pt x="11" y="1308"/>
                  </a:moveTo>
                  <a:lnTo>
                    <a:pt x="11" y="1308"/>
                  </a:lnTo>
                  <a:lnTo>
                    <a:pt x="68" y="1215"/>
                  </a:lnTo>
                  <a:lnTo>
                    <a:pt x="97" y="1168"/>
                  </a:lnTo>
                  <a:lnTo>
                    <a:pt x="128" y="1124"/>
                  </a:lnTo>
                  <a:lnTo>
                    <a:pt x="128" y="1124"/>
                  </a:lnTo>
                  <a:lnTo>
                    <a:pt x="165" y="1071"/>
                  </a:lnTo>
                  <a:lnTo>
                    <a:pt x="206" y="1022"/>
                  </a:lnTo>
                  <a:lnTo>
                    <a:pt x="247" y="972"/>
                  </a:lnTo>
                  <a:lnTo>
                    <a:pt x="290" y="925"/>
                  </a:lnTo>
                  <a:lnTo>
                    <a:pt x="290" y="925"/>
                  </a:lnTo>
                  <a:lnTo>
                    <a:pt x="335" y="876"/>
                  </a:lnTo>
                  <a:lnTo>
                    <a:pt x="381" y="830"/>
                  </a:lnTo>
                  <a:lnTo>
                    <a:pt x="428" y="783"/>
                  </a:lnTo>
                  <a:lnTo>
                    <a:pt x="477" y="738"/>
                  </a:lnTo>
                  <a:lnTo>
                    <a:pt x="525" y="695"/>
                  </a:lnTo>
                  <a:lnTo>
                    <a:pt x="576" y="651"/>
                  </a:lnTo>
                  <a:lnTo>
                    <a:pt x="677" y="567"/>
                  </a:lnTo>
                  <a:lnTo>
                    <a:pt x="677" y="567"/>
                  </a:lnTo>
                  <a:lnTo>
                    <a:pt x="782" y="485"/>
                  </a:lnTo>
                  <a:lnTo>
                    <a:pt x="889" y="407"/>
                  </a:lnTo>
                  <a:lnTo>
                    <a:pt x="998" y="331"/>
                  </a:lnTo>
                  <a:lnTo>
                    <a:pt x="1111" y="257"/>
                  </a:lnTo>
                  <a:lnTo>
                    <a:pt x="1111" y="257"/>
                  </a:lnTo>
                  <a:lnTo>
                    <a:pt x="1208" y="197"/>
                  </a:lnTo>
                  <a:lnTo>
                    <a:pt x="1308" y="141"/>
                  </a:lnTo>
                  <a:lnTo>
                    <a:pt x="1510" y="30"/>
                  </a:lnTo>
                  <a:lnTo>
                    <a:pt x="1510" y="30"/>
                  </a:lnTo>
                  <a:lnTo>
                    <a:pt x="1514" y="24"/>
                  </a:lnTo>
                  <a:lnTo>
                    <a:pt x="1518" y="20"/>
                  </a:lnTo>
                  <a:lnTo>
                    <a:pt x="1518" y="14"/>
                  </a:lnTo>
                  <a:lnTo>
                    <a:pt x="1516" y="8"/>
                  </a:lnTo>
                  <a:lnTo>
                    <a:pt x="1514" y="4"/>
                  </a:lnTo>
                  <a:lnTo>
                    <a:pt x="1508" y="0"/>
                  </a:lnTo>
                  <a:lnTo>
                    <a:pt x="1502" y="0"/>
                  </a:lnTo>
                  <a:lnTo>
                    <a:pt x="1496" y="0"/>
                  </a:lnTo>
                  <a:lnTo>
                    <a:pt x="1496" y="0"/>
                  </a:lnTo>
                  <a:lnTo>
                    <a:pt x="1444" y="26"/>
                  </a:lnTo>
                  <a:lnTo>
                    <a:pt x="1393" y="51"/>
                  </a:lnTo>
                  <a:lnTo>
                    <a:pt x="1343" y="78"/>
                  </a:lnTo>
                  <a:lnTo>
                    <a:pt x="1292" y="108"/>
                  </a:lnTo>
                  <a:lnTo>
                    <a:pt x="1195" y="168"/>
                  </a:lnTo>
                  <a:lnTo>
                    <a:pt x="1097" y="228"/>
                  </a:lnTo>
                  <a:lnTo>
                    <a:pt x="1097" y="228"/>
                  </a:lnTo>
                  <a:lnTo>
                    <a:pt x="985" y="304"/>
                  </a:lnTo>
                  <a:lnTo>
                    <a:pt x="872" y="380"/>
                  </a:lnTo>
                  <a:lnTo>
                    <a:pt x="763" y="462"/>
                  </a:lnTo>
                  <a:lnTo>
                    <a:pt x="658" y="544"/>
                  </a:lnTo>
                  <a:lnTo>
                    <a:pt x="658" y="544"/>
                  </a:lnTo>
                  <a:lnTo>
                    <a:pt x="554" y="629"/>
                  </a:lnTo>
                  <a:lnTo>
                    <a:pt x="504" y="672"/>
                  </a:lnTo>
                  <a:lnTo>
                    <a:pt x="455" y="717"/>
                  </a:lnTo>
                  <a:lnTo>
                    <a:pt x="407" y="763"/>
                  </a:lnTo>
                  <a:lnTo>
                    <a:pt x="360" y="810"/>
                  </a:lnTo>
                  <a:lnTo>
                    <a:pt x="313" y="857"/>
                  </a:lnTo>
                  <a:lnTo>
                    <a:pt x="268" y="906"/>
                  </a:lnTo>
                  <a:lnTo>
                    <a:pt x="268" y="906"/>
                  </a:lnTo>
                  <a:lnTo>
                    <a:pt x="228" y="952"/>
                  </a:lnTo>
                  <a:lnTo>
                    <a:pt x="187" y="1001"/>
                  </a:lnTo>
                  <a:lnTo>
                    <a:pt x="150" y="1050"/>
                  </a:lnTo>
                  <a:lnTo>
                    <a:pt x="113" y="1100"/>
                  </a:lnTo>
                  <a:lnTo>
                    <a:pt x="113" y="1100"/>
                  </a:lnTo>
                  <a:lnTo>
                    <a:pt x="80" y="1147"/>
                  </a:lnTo>
                  <a:lnTo>
                    <a:pt x="48" y="1198"/>
                  </a:lnTo>
                  <a:lnTo>
                    <a:pt x="35" y="1223"/>
                  </a:lnTo>
                  <a:lnTo>
                    <a:pt x="21" y="1248"/>
                  </a:lnTo>
                  <a:lnTo>
                    <a:pt x="10" y="1275"/>
                  </a:lnTo>
                  <a:lnTo>
                    <a:pt x="0" y="1303"/>
                  </a:lnTo>
                  <a:lnTo>
                    <a:pt x="0" y="1303"/>
                  </a:lnTo>
                  <a:lnTo>
                    <a:pt x="0" y="1307"/>
                  </a:lnTo>
                  <a:lnTo>
                    <a:pt x="4" y="1310"/>
                  </a:lnTo>
                  <a:lnTo>
                    <a:pt x="8" y="1310"/>
                  </a:lnTo>
                  <a:lnTo>
                    <a:pt x="11" y="1308"/>
                  </a:lnTo>
                  <a:lnTo>
                    <a:pt x="11" y="130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320404" y="1695061"/>
              <a:ext cx="820737" cy="522685"/>
              <a:chOff x="1320404" y="1695061"/>
              <a:chExt cx="820737" cy="522685"/>
            </a:xfrm>
          </p:grpSpPr>
          <p:sp>
            <p:nvSpPr>
              <p:cNvPr id="6" name="Freeform 14"/>
              <p:cNvSpPr>
                <a:spLocks/>
              </p:cNvSpPr>
              <p:nvPr/>
            </p:nvSpPr>
            <p:spPr bwMode="auto">
              <a:xfrm>
                <a:off x="1910954" y="1695061"/>
                <a:ext cx="117475" cy="122635"/>
              </a:xfrm>
              <a:custGeom>
                <a:avLst/>
                <a:gdLst>
                  <a:gd name="T0" fmla="*/ 196 w 212"/>
                  <a:gd name="T1" fmla="*/ 0 h 294"/>
                  <a:gd name="T2" fmla="*/ 196 w 212"/>
                  <a:gd name="T3" fmla="*/ 0 h 294"/>
                  <a:gd name="T4" fmla="*/ 181 w 212"/>
                  <a:gd name="T5" fmla="*/ 14 h 294"/>
                  <a:gd name="T6" fmla="*/ 163 w 212"/>
                  <a:gd name="T7" fmla="*/ 25 h 294"/>
                  <a:gd name="T8" fmla="*/ 150 w 212"/>
                  <a:gd name="T9" fmla="*/ 41 h 294"/>
                  <a:gd name="T10" fmla="*/ 134 w 212"/>
                  <a:gd name="T11" fmla="*/ 57 h 294"/>
                  <a:gd name="T12" fmla="*/ 109 w 212"/>
                  <a:gd name="T13" fmla="*/ 90 h 294"/>
                  <a:gd name="T14" fmla="*/ 85 w 212"/>
                  <a:gd name="T15" fmla="*/ 125 h 294"/>
                  <a:gd name="T16" fmla="*/ 64 w 212"/>
                  <a:gd name="T17" fmla="*/ 162 h 294"/>
                  <a:gd name="T18" fmla="*/ 44 w 212"/>
                  <a:gd name="T19" fmla="*/ 199 h 294"/>
                  <a:gd name="T20" fmla="*/ 23 w 212"/>
                  <a:gd name="T21" fmla="*/ 236 h 294"/>
                  <a:gd name="T22" fmla="*/ 2 w 212"/>
                  <a:gd name="T23" fmla="*/ 271 h 294"/>
                  <a:gd name="T24" fmla="*/ 2 w 212"/>
                  <a:gd name="T25" fmla="*/ 271 h 294"/>
                  <a:gd name="T26" fmla="*/ 0 w 212"/>
                  <a:gd name="T27" fmla="*/ 277 h 294"/>
                  <a:gd name="T28" fmla="*/ 0 w 212"/>
                  <a:gd name="T29" fmla="*/ 282 h 294"/>
                  <a:gd name="T30" fmla="*/ 4 w 212"/>
                  <a:gd name="T31" fmla="*/ 288 h 294"/>
                  <a:gd name="T32" fmla="*/ 7 w 212"/>
                  <a:gd name="T33" fmla="*/ 292 h 294"/>
                  <a:gd name="T34" fmla="*/ 11 w 212"/>
                  <a:gd name="T35" fmla="*/ 294 h 294"/>
                  <a:gd name="T36" fmla="*/ 17 w 212"/>
                  <a:gd name="T37" fmla="*/ 294 h 294"/>
                  <a:gd name="T38" fmla="*/ 23 w 212"/>
                  <a:gd name="T39" fmla="*/ 292 h 294"/>
                  <a:gd name="T40" fmla="*/ 27 w 212"/>
                  <a:gd name="T41" fmla="*/ 288 h 294"/>
                  <a:gd name="T42" fmla="*/ 27 w 212"/>
                  <a:gd name="T43" fmla="*/ 288 h 294"/>
                  <a:gd name="T44" fmla="*/ 48 w 212"/>
                  <a:gd name="T45" fmla="*/ 253 h 294"/>
                  <a:gd name="T46" fmla="*/ 68 w 212"/>
                  <a:gd name="T47" fmla="*/ 216 h 294"/>
                  <a:gd name="T48" fmla="*/ 107 w 212"/>
                  <a:gd name="T49" fmla="*/ 146 h 294"/>
                  <a:gd name="T50" fmla="*/ 130 w 212"/>
                  <a:gd name="T51" fmla="*/ 111 h 294"/>
                  <a:gd name="T52" fmla="*/ 153 w 212"/>
                  <a:gd name="T53" fmla="*/ 78 h 294"/>
                  <a:gd name="T54" fmla="*/ 179 w 212"/>
                  <a:gd name="T55" fmla="*/ 47 h 294"/>
                  <a:gd name="T56" fmla="*/ 208 w 212"/>
                  <a:gd name="T57" fmla="*/ 18 h 294"/>
                  <a:gd name="T58" fmla="*/ 208 w 212"/>
                  <a:gd name="T59" fmla="*/ 18 h 294"/>
                  <a:gd name="T60" fmla="*/ 210 w 212"/>
                  <a:gd name="T61" fmla="*/ 16 h 294"/>
                  <a:gd name="T62" fmla="*/ 212 w 212"/>
                  <a:gd name="T63" fmla="*/ 12 h 294"/>
                  <a:gd name="T64" fmla="*/ 212 w 212"/>
                  <a:gd name="T65" fmla="*/ 8 h 294"/>
                  <a:gd name="T66" fmla="*/ 210 w 212"/>
                  <a:gd name="T67" fmla="*/ 4 h 294"/>
                  <a:gd name="T68" fmla="*/ 208 w 212"/>
                  <a:gd name="T69" fmla="*/ 2 h 294"/>
                  <a:gd name="T70" fmla="*/ 204 w 212"/>
                  <a:gd name="T71" fmla="*/ 0 h 294"/>
                  <a:gd name="T72" fmla="*/ 200 w 212"/>
                  <a:gd name="T73" fmla="*/ 0 h 294"/>
                  <a:gd name="T74" fmla="*/ 196 w 212"/>
                  <a:gd name="T75" fmla="*/ 0 h 294"/>
                  <a:gd name="T76" fmla="*/ 196 w 212"/>
                  <a:gd name="T7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2" h="294">
                    <a:moveTo>
                      <a:pt x="196" y="0"/>
                    </a:moveTo>
                    <a:lnTo>
                      <a:pt x="196" y="0"/>
                    </a:lnTo>
                    <a:lnTo>
                      <a:pt x="181" y="14"/>
                    </a:lnTo>
                    <a:lnTo>
                      <a:pt x="163" y="25"/>
                    </a:lnTo>
                    <a:lnTo>
                      <a:pt x="150" y="41"/>
                    </a:lnTo>
                    <a:lnTo>
                      <a:pt x="134" y="57"/>
                    </a:lnTo>
                    <a:lnTo>
                      <a:pt x="109" y="90"/>
                    </a:lnTo>
                    <a:lnTo>
                      <a:pt x="85" y="125"/>
                    </a:lnTo>
                    <a:lnTo>
                      <a:pt x="64" y="162"/>
                    </a:lnTo>
                    <a:lnTo>
                      <a:pt x="44" y="199"/>
                    </a:lnTo>
                    <a:lnTo>
                      <a:pt x="23" y="236"/>
                    </a:lnTo>
                    <a:lnTo>
                      <a:pt x="2" y="271"/>
                    </a:lnTo>
                    <a:lnTo>
                      <a:pt x="2" y="271"/>
                    </a:lnTo>
                    <a:lnTo>
                      <a:pt x="0" y="277"/>
                    </a:lnTo>
                    <a:lnTo>
                      <a:pt x="0" y="282"/>
                    </a:lnTo>
                    <a:lnTo>
                      <a:pt x="4" y="288"/>
                    </a:lnTo>
                    <a:lnTo>
                      <a:pt x="7" y="292"/>
                    </a:lnTo>
                    <a:lnTo>
                      <a:pt x="11" y="294"/>
                    </a:lnTo>
                    <a:lnTo>
                      <a:pt x="17" y="294"/>
                    </a:lnTo>
                    <a:lnTo>
                      <a:pt x="23" y="292"/>
                    </a:lnTo>
                    <a:lnTo>
                      <a:pt x="27" y="288"/>
                    </a:lnTo>
                    <a:lnTo>
                      <a:pt x="27" y="288"/>
                    </a:lnTo>
                    <a:lnTo>
                      <a:pt x="48" y="253"/>
                    </a:lnTo>
                    <a:lnTo>
                      <a:pt x="68" y="216"/>
                    </a:lnTo>
                    <a:lnTo>
                      <a:pt x="107" y="146"/>
                    </a:lnTo>
                    <a:lnTo>
                      <a:pt x="130" y="111"/>
                    </a:lnTo>
                    <a:lnTo>
                      <a:pt x="153" y="78"/>
                    </a:lnTo>
                    <a:lnTo>
                      <a:pt x="179" y="47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10" y="16"/>
                    </a:lnTo>
                    <a:lnTo>
                      <a:pt x="212" y="12"/>
                    </a:lnTo>
                    <a:lnTo>
                      <a:pt x="212" y="8"/>
                    </a:lnTo>
                    <a:lnTo>
                      <a:pt x="210" y="4"/>
                    </a:lnTo>
                    <a:lnTo>
                      <a:pt x="208" y="2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6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" name="Freeform 15"/>
              <p:cNvSpPr>
                <a:spLocks/>
              </p:cNvSpPr>
              <p:nvPr/>
            </p:nvSpPr>
            <p:spPr bwMode="auto">
              <a:xfrm>
                <a:off x="1637904" y="1715302"/>
                <a:ext cx="142875" cy="244078"/>
              </a:xfrm>
              <a:custGeom>
                <a:avLst/>
                <a:gdLst>
                  <a:gd name="T0" fmla="*/ 242 w 257"/>
                  <a:gd name="T1" fmla="*/ 4 h 584"/>
                  <a:gd name="T2" fmla="*/ 242 w 257"/>
                  <a:gd name="T3" fmla="*/ 4 h 584"/>
                  <a:gd name="T4" fmla="*/ 209 w 257"/>
                  <a:gd name="T5" fmla="*/ 70 h 584"/>
                  <a:gd name="T6" fmla="*/ 175 w 257"/>
                  <a:gd name="T7" fmla="*/ 138 h 584"/>
                  <a:gd name="T8" fmla="*/ 113 w 257"/>
                  <a:gd name="T9" fmla="*/ 272 h 584"/>
                  <a:gd name="T10" fmla="*/ 113 w 257"/>
                  <a:gd name="T11" fmla="*/ 272 h 584"/>
                  <a:gd name="T12" fmla="*/ 80 w 257"/>
                  <a:gd name="T13" fmla="*/ 344 h 584"/>
                  <a:gd name="T14" fmla="*/ 51 w 257"/>
                  <a:gd name="T15" fmla="*/ 416 h 584"/>
                  <a:gd name="T16" fmla="*/ 24 w 257"/>
                  <a:gd name="T17" fmla="*/ 488 h 584"/>
                  <a:gd name="T18" fmla="*/ 12 w 257"/>
                  <a:gd name="T19" fmla="*/ 525 h 584"/>
                  <a:gd name="T20" fmla="*/ 2 w 257"/>
                  <a:gd name="T21" fmla="*/ 564 h 584"/>
                  <a:gd name="T22" fmla="*/ 2 w 257"/>
                  <a:gd name="T23" fmla="*/ 564 h 584"/>
                  <a:gd name="T24" fmla="*/ 0 w 257"/>
                  <a:gd name="T25" fmla="*/ 570 h 584"/>
                  <a:gd name="T26" fmla="*/ 2 w 257"/>
                  <a:gd name="T27" fmla="*/ 576 h 584"/>
                  <a:gd name="T28" fmla="*/ 6 w 257"/>
                  <a:gd name="T29" fmla="*/ 580 h 584"/>
                  <a:gd name="T30" fmla="*/ 12 w 257"/>
                  <a:gd name="T31" fmla="*/ 582 h 584"/>
                  <a:gd name="T32" fmla="*/ 18 w 257"/>
                  <a:gd name="T33" fmla="*/ 584 h 584"/>
                  <a:gd name="T34" fmla="*/ 22 w 257"/>
                  <a:gd name="T35" fmla="*/ 582 h 584"/>
                  <a:gd name="T36" fmla="*/ 26 w 257"/>
                  <a:gd name="T37" fmla="*/ 580 h 584"/>
                  <a:gd name="T38" fmla="*/ 29 w 257"/>
                  <a:gd name="T39" fmla="*/ 574 h 584"/>
                  <a:gd name="T40" fmla="*/ 29 w 257"/>
                  <a:gd name="T41" fmla="*/ 574 h 584"/>
                  <a:gd name="T42" fmla="*/ 39 w 257"/>
                  <a:gd name="T43" fmla="*/ 537 h 584"/>
                  <a:gd name="T44" fmla="*/ 51 w 257"/>
                  <a:gd name="T45" fmla="*/ 502 h 584"/>
                  <a:gd name="T46" fmla="*/ 76 w 257"/>
                  <a:gd name="T47" fmla="*/ 432 h 584"/>
                  <a:gd name="T48" fmla="*/ 103 w 257"/>
                  <a:gd name="T49" fmla="*/ 364 h 584"/>
                  <a:gd name="T50" fmla="*/ 135 w 257"/>
                  <a:gd name="T51" fmla="*/ 296 h 584"/>
                  <a:gd name="T52" fmla="*/ 135 w 257"/>
                  <a:gd name="T53" fmla="*/ 296 h 584"/>
                  <a:gd name="T54" fmla="*/ 168 w 257"/>
                  <a:gd name="T55" fmla="*/ 226 h 584"/>
                  <a:gd name="T56" fmla="*/ 201 w 257"/>
                  <a:gd name="T57" fmla="*/ 156 h 584"/>
                  <a:gd name="T58" fmla="*/ 216 w 257"/>
                  <a:gd name="T59" fmla="*/ 120 h 584"/>
                  <a:gd name="T60" fmla="*/ 232 w 257"/>
                  <a:gd name="T61" fmla="*/ 84 h 584"/>
                  <a:gd name="T62" fmla="*/ 245 w 257"/>
                  <a:gd name="T63" fmla="*/ 48 h 584"/>
                  <a:gd name="T64" fmla="*/ 257 w 257"/>
                  <a:gd name="T65" fmla="*/ 11 h 584"/>
                  <a:gd name="T66" fmla="*/ 257 w 257"/>
                  <a:gd name="T67" fmla="*/ 11 h 584"/>
                  <a:gd name="T68" fmla="*/ 255 w 257"/>
                  <a:gd name="T69" fmla="*/ 6 h 584"/>
                  <a:gd name="T70" fmla="*/ 251 w 257"/>
                  <a:gd name="T71" fmla="*/ 2 h 584"/>
                  <a:gd name="T72" fmla="*/ 247 w 257"/>
                  <a:gd name="T73" fmla="*/ 0 h 584"/>
                  <a:gd name="T74" fmla="*/ 244 w 257"/>
                  <a:gd name="T75" fmla="*/ 2 h 584"/>
                  <a:gd name="T76" fmla="*/ 242 w 257"/>
                  <a:gd name="T77" fmla="*/ 4 h 584"/>
                  <a:gd name="T78" fmla="*/ 242 w 257"/>
                  <a:gd name="T79" fmla="*/ 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7" h="584">
                    <a:moveTo>
                      <a:pt x="242" y="4"/>
                    </a:moveTo>
                    <a:lnTo>
                      <a:pt x="242" y="4"/>
                    </a:lnTo>
                    <a:lnTo>
                      <a:pt x="209" y="70"/>
                    </a:lnTo>
                    <a:lnTo>
                      <a:pt x="175" y="138"/>
                    </a:lnTo>
                    <a:lnTo>
                      <a:pt x="113" y="272"/>
                    </a:lnTo>
                    <a:lnTo>
                      <a:pt x="113" y="272"/>
                    </a:lnTo>
                    <a:lnTo>
                      <a:pt x="80" y="344"/>
                    </a:lnTo>
                    <a:lnTo>
                      <a:pt x="51" y="416"/>
                    </a:lnTo>
                    <a:lnTo>
                      <a:pt x="24" y="488"/>
                    </a:lnTo>
                    <a:lnTo>
                      <a:pt x="12" y="525"/>
                    </a:lnTo>
                    <a:lnTo>
                      <a:pt x="2" y="564"/>
                    </a:lnTo>
                    <a:lnTo>
                      <a:pt x="2" y="564"/>
                    </a:lnTo>
                    <a:lnTo>
                      <a:pt x="0" y="570"/>
                    </a:lnTo>
                    <a:lnTo>
                      <a:pt x="2" y="576"/>
                    </a:lnTo>
                    <a:lnTo>
                      <a:pt x="6" y="580"/>
                    </a:lnTo>
                    <a:lnTo>
                      <a:pt x="12" y="582"/>
                    </a:lnTo>
                    <a:lnTo>
                      <a:pt x="18" y="584"/>
                    </a:lnTo>
                    <a:lnTo>
                      <a:pt x="22" y="582"/>
                    </a:lnTo>
                    <a:lnTo>
                      <a:pt x="26" y="580"/>
                    </a:lnTo>
                    <a:lnTo>
                      <a:pt x="29" y="574"/>
                    </a:lnTo>
                    <a:lnTo>
                      <a:pt x="29" y="574"/>
                    </a:lnTo>
                    <a:lnTo>
                      <a:pt x="39" y="537"/>
                    </a:lnTo>
                    <a:lnTo>
                      <a:pt x="51" y="502"/>
                    </a:lnTo>
                    <a:lnTo>
                      <a:pt x="76" y="432"/>
                    </a:lnTo>
                    <a:lnTo>
                      <a:pt x="103" y="364"/>
                    </a:lnTo>
                    <a:lnTo>
                      <a:pt x="135" y="296"/>
                    </a:lnTo>
                    <a:lnTo>
                      <a:pt x="135" y="296"/>
                    </a:lnTo>
                    <a:lnTo>
                      <a:pt x="168" y="226"/>
                    </a:lnTo>
                    <a:lnTo>
                      <a:pt x="201" y="156"/>
                    </a:lnTo>
                    <a:lnTo>
                      <a:pt x="216" y="120"/>
                    </a:lnTo>
                    <a:lnTo>
                      <a:pt x="232" y="84"/>
                    </a:lnTo>
                    <a:lnTo>
                      <a:pt x="245" y="48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55" y="6"/>
                    </a:lnTo>
                    <a:lnTo>
                      <a:pt x="251" y="2"/>
                    </a:lnTo>
                    <a:lnTo>
                      <a:pt x="247" y="0"/>
                    </a:lnTo>
                    <a:lnTo>
                      <a:pt x="244" y="2"/>
                    </a:lnTo>
                    <a:lnTo>
                      <a:pt x="242" y="4"/>
                    </a:lnTo>
                    <a:lnTo>
                      <a:pt x="242" y="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" name="Freeform 16"/>
              <p:cNvSpPr>
                <a:spLocks/>
              </p:cNvSpPr>
              <p:nvPr/>
            </p:nvSpPr>
            <p:spPr bwMode="auto">
              <a:xfrm>
                <a:off x="1391842" y="1798645"/>
                <a:ext cx="187325" cy="340519"/>
              </a:xfrm>
              <a:custGeom>
                <a:avLst/>
                <a:gdLst>
                  <a:gd name="T0" fmla="*/ 325 w 338"/>
                  <a:gd name="T1" fmla="*/ 0 h 816"/>
                  <a:gd name="T2" fmla="*/ 325 w 338"/>
                  <a:gd name="T3" fmla="*/ 0 h 816"/>
                  <a:gd name="T4" fmla="*/ 305 w 338"/>
                  <a:gd name="T5" fmla="*/ 18 h 816"/>
                  <a:gd name="T6" fmla="*/ 286 w 338"/>
                  <a:gd name="T7" fmla="*/ 35 h 816"/>
                  <a:gd name="T8" fmla="*/ 268 w 338"/>
                  <a:gd name="T9" fmla="*/ 55 h 816"/>
                  <a:gd name="T10" fmla="*/ 251 w 338"/>
                  <a:gd name="T11" fmla="*/ 76 h 816"/>
                  <a:gd name="T12" fmla="*/ 235 w 338"/>
                  <a:gd name="T13" fmla="*/ 98 h 816"/>
                  <a:gd name="T14" fmla="*/ 219 w 338"/>
                  <a:gd name="T15" fmla="*/ 121 h 816"/>
                  <a:gd name="T16" fmla="*/ 192 w 338"/>
                  <a:gd name="T17" fmla="*/ 170 h 816"/>
                  <a:gd name="T18" fmla="*/ 169 w 338"/>
                  <a:gd name="T19" fmla="*/ 218 h 816"/>
                  <a:gd name="T20" fmla="*/ 146 w 338"/>
                  <a:gd name="T21" fmla="*/ 269 h 816"/>
                  <a:gd name="T22" fmla="*/ 126 w 338"/>
                  <a:gd name="T23" fmla="*/ 319 h 816"/>
                  <a:gd name="T24" fmla="*/ 109 w 338"/>
                  <a:gd name="T25" fmla="*/ 366 h 816"/>
                  <a:gd name="T26" fmla="*/ 109 w 338"/>
                  <a:gd name="T27" fmla="*/ 366 h 816"/>
                  <a:gd name="T28" fmla="*/ 89 w 338"/>
                  <a:gd name="T29" fmla="*/ 419 h 816"/>
                  <a:gd name="T30" fmla="*/ 72 w 338"/>
                  <a:gd name="T31" fmla="*/ 471 h 816"/>
                  <a:gd name="T32" fmla="*/ 54 w 338"/>
                  <a:gd name="T33" fmla="*/ 526 h 816"/>
                  <a:gd name="T34" fmla="*/ 40 w 338"/>
                  <a:gd name="T35" fmla="*/ 580 h 816"/>
                  <a:gd name="T36" fmla="*/ 27 w 338"/>
                  <a:gd name="T37" fmla="*/ 635 h 816"/>
                  <a:gd name="T38" fmla="*/ 15 w 338"/>
                  <a:gd name="T39" fmla="*/ 689 h 816"/>
                  <a:gd name="T40" fmla="*/ 7 w 338"/>
                  <a:gd name="T41" fmla="*/ 744 h 816"/>
                  <a:gd name="T42" fmla="*/ 0 w 338"/>
                  <a:gd name="T43" fmla="*/ 800 h 816"/>
                  <a:gd name="T44" fmla="*/ 0 w 338"/>
                  <a:gd name="T45" fmla="*/ 800 h 816"/>
                  <a:gd name="T46" fmla="*/ 0 w 338"/>
                  <a:gd name="T47" fmla="*/ 806 h 816"/>
                  <a:gd name="T48" fmla="*/ 3 w 338"/>
                  <a:gd name="T49" fmla="*/ 812 h 816"/>
                  <a:gd name="T50" fmla="*/ 7 w 338"/>
                  <a:gd name="T51" fmla="*/ 814 h 816"/>
                  <a:gd name="T52" fmla="*/ 13 w 338"/>
                  <a:gd name="T53" fmla="*/ 816 h 816"/>
                  <a:gd name="T54" fmla="*/ 19 w 338"/>
                  <a:gd name="T55" fmla="*/ 816 h 816"/>
                  <a:gd name="T56" fmla="*/ 25 w 338"/>
                  <a:gd name="T57" fmla="*/ 814 h 816"/>
                  <a:gd name="T58" fmla="*/ 29 w 338"/>
                  <a:gd name="T59" fmla="*/ 808 h 816"/>
                  <a:gd name="T60" fmla="*/ 31 w 338"/>
                  <a:gd name="T61" fmla="*/ 802 h 816"/>
                  <a:gd name="T62" fmla="*/ 31 w 338"/>
                  <a:gd name="T63" fmla="*/ 802 h 816"/>
                  <a:gd name="T64" fmla="*/ 37 w 338"/>
                  <a:gd name="T65" fmla="*/ 750 h 816"/>
                  <a:gd name="T66" fmla="*/ 46 w 338"/>
                  <a:gd name="T67" fmla="*/ 697 h 816"/>
                  <a:gd name="T68" fmla="*/ 56 w 338"/>
                  <a:gd name="T69" fmla="*/ 645 h 816"/>
                  <a:gd name="T70" fmla="*/ 70 w 338"/>
                  <a:gd name="T71" fmla="*/ 592 h 816"/>
                  <a:gd name="T72" fmla="*/ 83 w 338"/>
                  <a:gd name="T73" fmla="*/ 541 h 816"/>
                  <a:gd name="T74" fmla="*/ 99 w 338"/>
                  <a:gd name="T75" fmla="*/ 489 h 816"/>
                  <a:gd name="T76" fmla="*/ 114 w 338"/>
                  <a:gd name="T77" fmla="*/ 438 h 816"/>
                  <a:gd name="T78" fmla="*/ 132 w 338"/>
                  <a:gd name="T79" fmla="*/ 388 h 816"/>
                  <a:gd name="T80" fmla="*/ 132 w 338"/>
                  <a:gd name="T81" fmla="*/ 388 h 816"/>
                  <a:gd name="T82" fmla="*/ 151 w 338"/>
                  <a:gd name="T83" fmla="*/ 337 h 816"/>
                  <a:gd name="T84" fmla="*/ 171 w 338"/>
                  <a:gd name="T85" fmla="*/ 286 h 816"/>
                  <a:gd name="T86" fmla="*/ 192 w 338"/>
                  <a:gd name="T87" fmla="*/ 238 h 816"/>
                  <a:gd name="T88" fmla="*/ 218 w 338"/>
                  <a:gd name="T89" fmla="*/ 189 h 816"/>
                  <a:gd name="T90" fmla="*/ 243 w 338"/>
                  <a:gd name="T91" fmla="*/ 142 h 816"/>
                  <a:gd name="T92" fmla="*/ 272 w 338"/>
                  <a:gd name="T93" fmla="*/ 98 h 816"/>
                  <a:gd name="T94" fmla="*/ 301 w 338"/>
                  <a:gd name="T95" fmla="*/ 53 h 816"/>
                  <a:gd name="T96" fmla="*/ 336 w 338"/>
                  <a:gd name="T97" fmla="*/ 10 h 816"/>
                  <a:gd name="T98" fmla="*/ 336 w 338"/>
                  <a:gd name="T99" fmla="*/ 10 h 816"/>
                  <a:gd name="T100" fmla="*/ 338 w 338"/>
                  <a:gd name="T101" fmla="*/ 8 h 816"/>
                  <a:gd name="T102" fmla="*/ 338 w 338"/>
                  <a:gd name="T103" fmla="*/ 6 h 816"/>
                  <a:gd name="T104" fmla="*/ 334 w 338"/>
                  <a:gd name="T105" fmla="*/ 2 h 816"/>
                  <a:gd name="T106" fmla="*/ 330 w 338"/>
                  <a:gd name="T107" fmla="*/ 0 h 816"/>
                  <a:gd name="T108" fmla="*/ 325 w 338"/>
                  <a:gd name="T109" fmla="*/ 0 h 816"/>
                  <a:gd name="T110" fmla="*/ 325 w 338"/>
                  <a:gd name="T111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8" h="816">
                    <a:moveTo>
                      <a:pt x="325" y="0"/>
                    </a:moveTo>
                    <a:lnTo>
                      <a:pt x="325" y="0"/>
                    </a:lnTo>
                    <a:lnTo>
                      <a:pt x="305" y="18"/>
                    </a:lnTo>
                    <a:lnTo>
                      <a:pt x="286" y="35"/>
                    </a:lnTo>
                    <a:lnTo>
                      <a:pt x="268" y="55"/>
                    </a:lnTo>
                    <a:lnTo>
                      <a:pt x="251" y="76"/>
                    </a:lnTo>
                    <a:lnTo>
                      <a:pt x="235" y="98"/>
                    </a:lnTo>
                    <a:lnTo>
                      <a:pt x="219" y="121"/>
                    </a:lnTo>
                    <a:lnTo>
                      <a:pt x="192" y="170"/>
                    </a:lnTo>
                    <a:lnTo>
                      <a:pt x="169" y="218"/>
                    </a:lnTo>
                    <a:lnTo>
                      <a:pt x="146" y="269"/>
                    </a:lnTo>
                    <a:lnTo>
                      <a:pt x="126" y="319"/>
                    </a:lnTo>
                    <a:lnTo>
                      <a:pt x="109" y="366"/>
                    </a:lnTo>
                    <a:lnTo>
                      <a:pt x="109" y="366"/>
                    </a:lnTo>
                    <a:lnTo>
                      <a:pt x="89" y="419"/>
                    </a:lnTo>
                    <a:lnTo>
                      <a:pt x="72" y="471"/>
                    </a:lnTo>
                    <a:lnTo>
                      <a:pt x="54" y="526"/>
                    </a:lnTo>
                    <a:lnTo>
                      <a:pt x="40" y="580"/>
                    </a:lnTo>
                    <a:lnTo>
                      <a:pt x="27" y="635"/>
                    </a:lnTo>
                    <a:lnTo>
                      <a:pt x="15" y="689"/>
                    </a:lnTo>
                    <a:lnTo>
                      <a:pt x="7" y="74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0" y="806"/>
                    </a:lnTo>
                    <a:lnTo>
                      <a:pt x="3" y="812"/>
                    </a:lnTo>
                    <a:lnTo>
                      <a:pt x="7" y="814"/>
                    </a:lnTo>
                    <a:lnTo>
                      <a:pt x="13" y="816"/>
                    </a:lnTo>
                    <a:lnTo>
                      <a:pt x="19" y="816"/>
                    </a:lnTo>
                    <a:lnTo>
                      <a:pt x="25" y="814"/>
                    </a:lnTo>
                    <a:lnTo>
                      <a:pt x="29" y="808"/>
                    </a:lnTo>
                    <a:lnTo>
                      <a:pt x="31" y="802"/>
                    </a:lnTo>
                    <a:lnTo>
                      <a:pt x="31" y="802"/>
                    </a:lnTo>
                    <a:lnTo>
                      <a:pt x="37" y="750"/>
                    </a:lnTo>
                    <a:lnTo>
                      <a:pt x="46" y="697"/>
                    </a:lnTo>
                    <a:lnTo>
                      <a:pt x="56" y="645"/>
                    </a:lnTo>
                    <a:lnTo>
                      <a:pt x="70" y="592"/>
                    </a:lnTo>
                    <a:lnTo>
                      <a:pt x="83" y="541"/>
                    </a:lnTo>
                    <a:lnTo>
                      <a:pt x="99" y="489"/>
                    </a:lnTo>
                    <a:lnTo>
                      <a:pt x="114" y="438"/>
                    </a:lnTo>
                    <a:lnTo>
                      <a:pt x="132" y="388"/>
                    </a:lnTo>
                    <a:lnTo>
                      <a:pt x="132" y="388"/>
                    </a:lnTo>
                    <a:lnTo>
                      <a:pt x="151" y="337"/>
                    </a:lnTo>
                    <a:lnTo>
                      <a:pt x="171" y="286"/>
                    </a:lnTo>
                    <a:lnTo>
                      <a:pt x="192" y="238"/>
                    </a:lnTo>
                    <a:lnTo>
                      <a:pt x="218" y="189"/>
                    </a:lnTo>
                    <a:lnTo>
                      <a:pt x="243" y="142"/>
                    </a:lnTo>
                    <a:lnTo>
                      <a:pt x="272" y="98"/>
                    </a:lnTo>
                    <a:lnTo>
                      <a:pt x="301" y="53"/>
                    </a:lnTo>
                    <a:lnTo>
                      <a:pt x="336" y="10"/>
                    </a:lnTo>
                    <a:lnTo>
                      <a:pt x="336" y="10"/>
                    </a:lnTo>
                    <a:lnTo>
                      <a:pt x="338" y="8"/>
                    </a:lnTo>
                    <a:lnTo>
                      <a:pt x="338" y="6"/>
                    </a:lnTo>
                    <a:lnTo>
                      <a:pt x="334" y="2"/>
                    </a:lnTo>
                    <a:lnTo>
                      <a:pt x="330" y="0"/>
                    </a:lnTo>
                    <a:lnTo>
                      <a:pt x="325" y="0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1320404" y="2114161"/>
                <a:ext cx="474663" cy="103585"/>
              </a:xfrm>
              <a:custGeom>
                <a:avLst/>
                <a:gdLst>
                  <a:gd name="T0" fmla="*/ 4 w 854"/>
                  <a:gd name="T1" fmla="*/ 250 h 250"/>
                  <a:gd name="T2" fmla="*/ 4 w 854"/>
                  <a:gd name="T3" fmla="*/ 250 h 250"/>
                  <a:gd name="T4" fmla="*/ 14 w 854"/>
                  <a:gd name="T5" fmla="*/ 250 h 250"/>
                  <a:gd name="T6" fmla="*/ 25 w 854"/>
                  <a:gd name="T7" fmla="*/ 250 h 250"/>
                  <a:gd name="T8" fmla="*/ 49 w 854"/>
                  <a:gd name="T9" fmla="*/ 248 h 250"/>
                  <a:gd name="T10" fmla="*/ 95 w 854"/>
                  <a:gd name="T11" fmla="*/ 238 h 250"/>
                  <a:gd name="T12" fmla="*/ 95 w 854"/>
                  <a:gd name="T13" fmla="*/ 238 h 250"/>
                  <a:gd name="T14" fmla="*/ 212 w 854"/>
                  <a:gd name="T15" fmla="*/ 215 h 250"/>
                  <a:gd name="T16" fmla="*/ 212 w 854"/>
                  <a:gd name="T17" fmla="*/ 215 h 250"/>
                  <a:gd name="T18" fmla="*/ 331 w 854"/>
                  <a:gd name="T19" fmla="*/ 189 h 250"/>
                  <a:gd name="T20" fmla="*/ 448 w 854"/>
                  <a:gd name="T21" fmla="*/ 162 h 250"/>
                  <a:gd name="T22" fmla="*/ 448 w 854"/>
                  <a:gd name="T23" fmla="*/ 162 h 250"/>
                  <a:gd name="T24" fmla="*/ 559 w 854"/>
                  <a:gd name="T25" fmla="*/ 133 h 250"/>
                  <a:gd name="T26" fmla="*/ 613 w 854"/>
                  <a:gd name="T27" fmla="*/ 115 h 250"/>
                  <a:gd name="T28" fmla="*/ 670 w 854"/>
                  <a:gd name="T29" fmla="*/ 98 h 250"/>
                  <a:gd name="T30" fmla="*/ 670 w 854"/>
                  <a:gd name="T31" fmla="*/ 98 h 250"/>
                  <a:gd name="T32" fmla="*/ 718 w 854"/>
                  <a:gd name="T33" fmla="*/ 80 h 250"/>
                  <a:gd name="T34" fmla="*/ 769 w 854"/>
                  <a:gd name="T35" fmla="*/ 63 h 250"/>
                  <a:gd name="T36" fmla="*/ 769 w 854"/>
                  <a:gd name="T37" fmla="*/ 63 h 250"/>
                  <a:gd name="T38" fmla="*/ 790 w 854"/>
                  <a:gd name="T39" fmla="*/ 53 h 250"/>
                  <a:gd name="T40" fmla="*/ 816 w 854"/>
                  <a:gd name="T41" fmla="*/ 45 h 250"/>
                  <a:gd name="T42" fmla="*/ 825 w 854"/>
                  <a:gd name="T43" fmla="*/ 39 h 250"/>
                  <a:gd name="T44" fmla="*/ 837 w 854"/>
                  <a:gd name="T45" fmla="*/ 34 h 250"/>
                  <a:gd name="T46" fmla="*/ 845 w 854"/>
                  <a:gd name="T47" fmla="*/ 26 h 250"/>
                  <a:gd name="T48" fmla="*/ 853 w 854"/>
                  <a:gd name="T49" fmla="*/ 16 h 250"/>
                  <a:gd name="T50" fmla="*/ 853 w 854"/>
                  <a:gd name="T51" fmla="*/ 16 h 250"/>
                  <a:gd name="T52" fmla="*/ 854 w 854"/>
                  <a:gd name="T53" fmla="*/ 12 h 250"/>
                  <a:gd name="T54" fmla="*/ 853 w 854"/>
                  <a:gd name="T55" fmla="*/ 6 h 250"/>
                  <a:gd name="T56" fmla="*/ 851 w 854"/>
                  <a:gd name="T57" fmla="*/ 2 h 250"/>
                  <a:gd name="T58" fmla="*/ 845 w 854"/>
                  <a:gd name="T59" fmla="*/ 0 h 250"/>
                  <a:gd name="T60" fmla="*/ 845 w 854"/>
                  <a:gd name="T61" fmla="*/ 0 h 250"/>
                  <a:gd name="T62" fmla="*/ 835 w 854"/>
                  <a:gd name="T63" fmla="*/ 0 h 250"/>
                  <a:gd name="T64" fmla="*/ 825 w 854"/>
                  <a:gd name="T65" fmla="*/ 2 h 250"/>
                  <a:gd name="T66" fmla="*/ 804 w 854"/>
                  <a:gd name="T67" fmla="*/ 10 h 250"/>
                  <a:gd name="T68" fmla="*/ 767 w 854"/>
                  <a:gd name="T69" fmla="*/ 30 h 250"/>
                  <a:gd name="T70" fmla="*/ 767 w 854"/>
                  <a:gd name="T71" fmla="*/ 30 h 250"/>
                  <a:gd name="T72" fmla="*/ 716 w 854"/>
                  <a:gd name="T73" fmla="*/ 49 h 250"/>
                  <a:gd name="T74" fmla="*/ 668 w 854"/>
                  <a:gd name="T75" fmla="*/ 67 h 250"/>
                  <a:gd name="T76" fmla="*/ 668 w 854"/>
                  <a:gd name="T77" fmla="*/ 67 h 250"/>
                  <a:gd name="T78" fmla="*/ 609 w 854"/>
                  <a:gd name="T79" fmla="*/ 86 h 250"/>
                  <a:gd name="T80" fmla="*/ 549 w 854"/>
                  <a:gd name="T81" fmla="*/ 104 h 250"/>
                  <a:gd name="T82" fmla="*/ 430 w 854"/>
                  <a:gd name="T83" fmla="*/ 135 h 250"/>
                  <a:gd name="T84" fmla="*/ 430 w 854"/>
                  <a:gd name="T85" fmla="*/ 135 h 250"/>
                  <a:gd name="T86" fmla="*/ 313 w 854"/>
                  <a:gd name="T87" fmla="*/ 162 h 250"/>
                  <a:gd name="T88" fmla="*/ 197 w 854"/>
                  <a:gd name="T89" fmla="*/ 187 h 250"/>
                  <a:gd name="T90" fmla="*/ 197 w 854"/>
                  <a:gd name="T91" fmla="*/ 187 h 250"/>
                  <a:gd name="T92" fmla="*/ 90 w 854"/>
                  <a:gd name="T93" fmla="*/ 213 h 250"/>
                  <a:gd name="T94" fmla="*/ 90 w 854"/>
                  <a:gd name="T95" fmla="*/ 213 h 250"/>
                  <a:gd name="T96" fmla="*/ 45 w 854"/>
                  <a:gd name="T97" fmla="*/ 222 h 250"/>
                  <a:gd name="T98" fmla="*/ 22 w 854"/>
                  <a:gd name="T99" fmla="*/ 230 h 250"/>
                  <a:gd name="T100" fmla="*/ 10 w 854"/>
                  <a:gd name="T101" fmla="*/ 236 h 250"/>
                  <a:gd name="T102" fmla="*/ 0 w 854"/>
                  <a:gd name="T103" fmla="*/ 242 h 250"/>
                  <a:gd name="T104" fmla="*/ 0 w 854"/>
                  <a:gd name="T105" fmla="*/ 242 h 250"/>
                  <a:gd name="T106" fmla="*/ 0 w 854"/>
                  <a:gd name="T107" fmla="*/ 244 h 250"/>
                  <a:gd name="T108" fmla="*/ 0 w 854"/>
                  <a:gd name="T109" fmla="*/ 246 h 250"/>
                  <a:gd name="T110" fmla="*/ 0 w 854"/>
                  <a:gd name="T111" fmla="*/ 248 h 250"/>
                  <a:gd name="T112" fmla="*/ 4 w 854"/>
                  <a:gd name="T113" fmla="*/ 250 h 250"/>
                  <a:gd name="T114" fmla="*/ 4 w 854"/>
                  <a:gd name="T115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54" h="250">
                    <a:moveTo>
                      <a:pt x="4" y="250"/>
                    </a:moveTo>
                    <a:lnTo>
                      <a:pt x="4" y="250"/>
                    </a:lnTo>
                    <a:lnTo>
                      <a:pt x="14" y="250"/>
                    </a:lnTo>
                    <a:lnTo>
                      <a:pt x="25" y="250"/>
                    </a:lnTo>
                    <a:lnTo>
                      <a:pt x="49" y="248"/>
                    </a:lnTo>
                    <a:lnTo>
                      <a:pt x="95" y="238"/>
                    </a:lnTo>
                    <a:lnTo>
                      <a:pt x="95" y="238"/>
                    </a:lnTo>
                    <a:lnTo>
                      <a:pt x="212" y="215"/>
                    </a:lnTo>
                    <a:lnTo>
                      <a:pt x="212" y="215"/>
                    </a:lnTo>
                    <a:lnTo>
                      <a:pt x="331" y="189"/>
                    </a:lnTo>
                    <a:lnTo>
                      <a:pt x="448" y="162"/>
                    </a:lnTo>
                    <a:lnTo>
                      <a:pt x="448" y="162"/>
                    </a:lnTo>
                    <a:lnTo>
                      <a:pt x="559" y="133"/>
                    </a:lnTo>
                    <a:lnTo>
                      <a:pt x="613" y="115"/>
                    </a:lnTo>
                    <a:lnTo>
                      <a:pt x="670" y="98"/>
                    </a:lnTo>
                    <a:lnTo>
                      <a:pt x="670" y="98"/>
                    </a:lnTo>
                    <a:lnTo>
                      <a:pt x="718" y="80"/>
                    </a:lnTo>
                    <a:lnTo>
                      <a:pt x="769" y="63"/>
                    </a:lnTo>
                    <a:lnTo>
                      <a:pt x="769" y="63"/>
                    </a:lnTo>
                    <a:lnTo>
                      <a:pt x="790" y="53"/>
                    </a:lnTo>
                    <a:lnTo>
                      <a:pt x="816" y="45"/>
                    </a:lnTo>
                    <a:lnTo>
                      <a:pt x="825" y="39"/>
                    </a:lnTo>
                    <a:lnTo>
                      <a:pt x="837" y="34"/>
                    </a:lnTo>
                    <a:lnTo>
                      <a:pt x="845" y="26"/>
                    </a:lnTo>
                    <a:lnTo>
                      <a:pt x="853" y="16"/>
                    </a:lnTo>
                    <a:lnTo>
                      <a:pt x="853" y="16"/>
                    </a:lnTo>
                    <a:lnTo>
                      <a:pt x="854" y="12"/>
                    </a:lnTo>
                    <a:lnTo>
                      <a:pt x="853" y="6"/>
                    </a:lnTo>
                    <a:lnTo>
                      <a:pt x="851" y="2"/>
                    </a:lnTo>
                    <a:lnTo>
                      <a:pt x="845" y="0"/>
                    </a:lnTo>
                    <a:lnTo>
                      <a:pt x="845" y="0"/>
                    </a:lnTo>
                    <a:lnTo>
                      <a:pt x="835" y="0"/>
                    </a:lnTo>
                    <a:lnTo>
                      <a:pt x="825" y="2"/>
                    </a:lnTo>
                    <a:lnTo>
                      <a:pt x="804" y="10"/>
                    </a:lnTo>
                    <a:lnTo>
                      <a:pt x="767" y="30"/>
                    </a:lnTo>
                    <a:lnTo>
                      <a:pt x="767" y="30"/>
                    </a:lnTo>
                    <a:lnTo>
                      <a:pt x="716" y="49"/>
                    </a:lnTo>
                    <a:lnTo>
                      <a:pt x="668" y="67"/>
                    </a:lnTo>
                    <a:lnTo>
                      <a:pt x="668" y="67"/>
                    </a:lnTo>
                    <a:lnTo>
                      <a:pt x="609" y="86"/>
                    </a:lnTo>
                    <a:lnTo>
                      <a:pt x="549" y="104"/>
                    </a:lnTo>
                    <a:lnTo>
                      <a:pt x="430" y="135"/>
                    </a:lnTo>
                    <a:lnTo>
                      <a:pt x="430" y="135"/>
                    </a:lnTo>
                    <a:lnTo>
                      <a:pt x="313" y="162"/>
                    </a:lnTo>
                    <a:lnTo>
                      <a:pt x="197" y="187"/>
                    </a:lnTo>
                    <a:lnTo>
                      <a:pt x="197" y="187"/>
                    </a:lnTo>
                    <a:lnTo>
                      <a:pt x="90" y="213"/>
                    </a:lnTo>
                    <a:lnTo>
                      <a:pt x="90" y="213"/>
                    </a:lnTo>
                    <a:lnTo>
                      <a:pt x="45" y="222"/>
                    </a:lnTo>
                    <a:lnTo>
                      <a:pt x="22" y="230"/>
                    </a:lnTo>
                    <a:lnTo>
                      <a:pt x="10" y="236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4"/>
                    </a:lnTo>
                    <a:lnTo>
                      <a:pt x="0" y="246"/>
                    </a:lnTo>
                    <a:lnTo>
                      <a:pt x="0" y="248"/>
                    </a:lnTo>
                    <a:lnTo>
                      <a:pt x="4" y="250"/>
                    </a:lnTo>
                    <a:lnTo>
                      <a:pt x="4" y="2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" name="Freeform 18"/>
              <p:cNvSpPr>
                <a:spLocks/>
              </p:cNvSpPr>
              <p:nvPr/>
            </p:nvSpPr>
            <p:spPr bwMode="auto">
              <a:xfrm>
                <a:off x="1512491" y="1948664"/>
                <a:ext cx="438150" cy="100013"/>
              </a:xfrm>
              <a:custGeom>
                <a:avLst/>
                <a:gdLst>
                  <a:gd name="T0" fmla="*/ 9 w 788"/>
                  <a:gd name="T1" fmla="*/ 240 h 240"/>
                  <a:gd name="T2" fmla="*/ 9 w 788"/>
                  <a:gd name="T3" fmla="*/ 240 h 240"/>
                  <a:gd name="T4" fmla="*/ 107 w 788"/>
                  <a:gd name="T5" fmla="*/ 203 h 240"/>
                  <a:gd name="T6" fmla="*/ 157 w 788"/>
                  <a:gd name="T7" fmla="*/ 187 h 240"/>
                  <a:gd name="T8" fmla="*/ 206 w 788"/>
                  <a:gd name="T9" fmla="*/ 172 h 240"/>
                  <a:gd name="T10" fmla="*/ 206 w 788"/>
                  <a:gd name="T11" fmla="*/ 172 h 240"/>
                  <a:gd name="T12" fmla="*/ 258 w 788"/>
                  <a:gd name="T13" fmla="*/ 160 h 240"/>
                  <a:gd name="T14" fmla="*/ 309 w 788"/>
                  <a:gd name="T15" fmla="*/ 148 h 240"/>
                  <a:gd name="T16" fmla="*/ 412 w 788"/>
                  <a:gd name="T17" fmla="*/ 127 h 240"/>
                  <a:gd name="T18" fmla="*/ 412 w 788"/>
                  <a:gd name="T19" fmla="*/ 127 h 240"/>
                  <a:gd name="T20" fmla="*/ 515 w 788"/>
                  <a:gd name="T21" fmla="*/ 106 h 240"/>
                  <a:gd name="T22" fmla="*/ 566 w 788"/>
                  <a:gd name="T23" fmla="*/ 96 h 240"/>
                  <a:gd name="T24" fmla="*/ 618 w 788"/>
                  <a:gd name="T25" fmla="*/ 82 h 240"/>
                  <a:gd name="T26" fmla="*/ 618 w 788"/>
                  <a:gd name="T27" fmla="*/ 82 h 240"/>
                  <a:gd name="T28" fmla="*/ 659 w 788"/>
                  <a:gd name="T29" fmla="*/ 70 h 240"/>
                  <a:gd name="T30" fmla="*/ 700 w 788"/>
                  <a:gd name="T31" fmla="*/ 57 h 240"/>
                  <a:gd name="T32" fmla="*/ 700 w 788"/>
                  <a:gd name="T33" fmla="*/ 57 h 240"/>
                  <a:gd name="T34" fmla="*/ 722 w 788"/>
                  <a:gd name="T35" fmla="*/ 51 h 240"/>
                  <a:gd name="T36" fmla="*/ 745 w 788"/>
                  <a:gd name="T37" fmla="*/ 43 h 240"/>
                  <a:gd name="T38" fmla="*/ 766 w 788"/>
                  <a:gd name="T39" fmla="*/ 34 h 240"/>
                  <a:gd name="T40" fmla="*/ 776 w 788"/>
                  <a:gd name="T41" fmla="*/ 26 h 240"/>
                  <a:gd name="T42" fmla="*/ 784 w 788"/>
                  <a:gd name="T43" fmla="*/ 20 h 240"/>
                  <a:gd name="T44" fmla="*/ 784 w 788"/>
                  <a:gd name="T45" fmla="*/ 20 h 240"/>
                  <a:gd name="T46" fmla="*/ 788 w 788"/>
                  <a:gd name="T47" fmla="*/ 12 h 240"/>
                  <a:gd name="T48" fmla="*/ 788 w 788"/>
                  <a:gd name="T49" fmla="*/ 6 h 240"/>
                  <a:gd name="T50" fmla="*/ 782 w 788"/>
                  <a:gd name="T51" fmla="*/ 2 h 240"/>
                  <a:gd name="T52" fmla="*/ 776 w 788"/>
                  <a:gd name="T53" fmla="*/ 0 h 240"/>
                  <a:gd name="T54" fmla="*/ 776 w 788"/>
                  <a:gd name="T55" fmla="*/ 0 h 240"/>
                  <a:gd name="T56" fmla="*/ 766 w 788"/>
                  <a:gd name="T57" fmla="*/ 0 h 240"/>
                  <a:gd name="T58" fmla="*/ 757 w 788"/>
                  <a:gd name="T59" fmla="*/ 4 h 240"/>
                  <a:gd name="T60" fmla="*/ 737 w 788"/>
                  <a:gd name="T61" fmla="*/ 10 h 240"/>
                  <a:gd name="T62" fmla="*/ 698 w 788"/>
                  <a:gd name="T63" fmla="*/ 28 h 240"/>
                  <a:gd name="T64" fmla="*/ 698 w 788"/>
                  <a:gd name="T65" fmla="*/ 28 h 240"/>
                  <a:gd name="T66" fmla="*/ 644 w 788"/>
                  <a:gd name="T67" fmla="*/ 45 h 240"/>
                  <a:gd name="T68" fmla="*/ 589 w 788"/>
                  <a:gd name="T69" fmla="*/ 59 h 240"/>
                  <a:gd name="T70" fmla="*/ 589 w 788"/>
                  <a:gd name="T71" fmla="*/ 59 h 240"/>
                  <a:gd name="T72" fmla="*/ 539 w 788"/>
                  <a:gd name="T73" fmla="*/ 72 h 240"/>
                  <a:gd name="T74" fmla="*/ 486 w 788"/>
                  <a:gd name="T75" fmla="*/ 84 h 240"/>
                  <a:gd name="T76" fmla="*/ 383 w 788"/>
                  <a:gd name="T77" fmla="*/ 106 h 240"/>
                  <a:gd name="T78" fmla="*/ 383 w 788"/>
                  <a:gd name="T79" fmla="*/ 106 h 240"/>
                  <a:gd name="T80" fmla="*/ 286 w 788"/>
                  <a:gd name="T81" fmla="*/ 125 h 240"/>
                  <a:gd name="T82" fmla="*/ 237 w 788"/>
                  <a:gd name="T83" fmla="*/ 135 h 240"/>
                  <a:gd name="T84" fmla="*/ 186 w 788"/>
                  <a:gd name="T85" fmla="*/ 148 h 240"/>
                  <a:gd name="T86" fmla="*/ 138 w 788"/>
                  <a:gd name="T87" fmla="*/ 162 h 240"/>
                  <a:gd name="T88" fmla="*/ 89 w 788"/>
                  <a:gd name="T89" fmla="*/ 179 h 240"/>
                  <a:gd name="T90" fmla="*/ 44 w 788"/>
                  <a:gd name="T91" fmla="*/ 201 h 240"/>
                  <a:gd name="T92" fmla="*/ 23 w 788"/>
                  <a:gd name="T93" fmla="*/ 215 h 240"/>
                  <a:gd name="T94" fmla="*/ 1 w 788"/>
                  <a:gd name="T95" fmla="*/ 226 h 240"/>
                  <a:gd name="T96" fmla="*/ 1 w 788"/>
                  <a:gd name="T97" fmla="*/ 226 h 240"/>
                  <a:gd name="T98" fmla="*/ 0 w 788"/>
                  <a:gd name="T99" fmla="*/ 228 h 240"/>
                  <a:gd name="T100" fmla="*/ 0 w 788"/>
                  <a:gd name="T101" fmla="*/ 232 h 240"/>
                  <a:gd name="T102" fmla="*/ 0 w 788"/>
                  <a:gd name="T103" fmla="*/ 236 h 240"/>
                  <a:gd name="T104" fmla="*/ 5 w 788"/>
                  <a:gd name="T105" fmla="*/ 240 h 240"/>
                  <a:gd name="T106" fmla="*/ 9 w 788"/>
                  <a:gd name="T107" fmla="*/ 240 h 240"/>
                  <a:gd name="T108" fmla="*/ 9 w 788"/>
                  <a:gd name="T10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8" h="240">
                    <a:moveTo>
                      <a:pt x="9" y="240"/>
                    </a:moveTo>
                    <a:lnTo>
                      <a:pt x="9" y="240"/>
                    </a:lnTo>
                    <a:lnTo>
                      <a:pt x="107" y="203"/>
                    </a:lnTo>
                    <a:lnTo>
                      <a:pt x="157" y="187"/>
                    </a:lnTo>
                    <a:lnTo>
                      <a:pt x="206" y="172"/>
                    </a:lnTo>
                    <a:lnTo>
                      <a:pt x="206" y="172"/>
                    </a:lnTo>
                    <a:lnTo>
                      <a:pt x="258" y="160"/>
                    </a:lnTo>
                    <a:lnTo>
                      <a:pt x="309" y="148"/>
                    </a:lnTo>
                    <a:lnTo>
                      <a:pt x="412" y="127"/>
                    </a:lnTo>
                    <a:lnTo>
                      <a:pt x="412" y="127"/>
                    </a:lnTo>
                    <a:lnTo>
                      <a:pt x="515" y="106"/>
                    </a:lnTo>
                    <a:lnTo>
                      <a:pt x="566" y="96"/>
                    </a:lnTo>
                    <a:lnTo>
                      <a:pt x="618" y="82"/>
                    </a:lnTo>
                    <a:lnTo>
                      <a:pt x="618" y="82"/>
                    </a:lnTo>
                    <a:lnTo>
                      <a:pt x="659" y="70"/>
                    </a:lnTo>
                    <a:lnTo>
                      <a:pt x="700" y="57"/>
                    </a:lnTo>
                    <a:lnTo>
                      <a:pt x="700" y="57"/>
                    </a:lnTo>
                    <a:lnTo>
                      <a:pt x="722" y="51"/>
                    </a:lnTo>
                    <a:lnTo>
                      <a:pt x="745" y="43"/>
                    </a:lnTo>
                    <a:lnTo>
                      <a:pt x="766" y="34"/>
                    </a:lnTo>
                    <a:lnTo>
                      <a:pt x="776" y="26"/>
                    </a:lnTo>
                    <a:lnTo>
                      <a:pt x="784" y="20"/>
                    </a:lnTo>
                    <a:lnTo>
                      <a:pt x="784" y="20"/>
                    </a:lnTo>
                    <a:lnTo>
                      <a:pt x="788" y="12"/>
                    </a:lnTo>
                    <a:lnTo>
                      <a:pt x="788" y="6"/>
                    </a:lnTo>
                    <a:lnTo>
                      <a:pt x="782" y="2"/>
                    </a:lnTo>
                    <a:lnTo>
                      <a:pt x="776" y="0"/>
                    </a:lnTo>
                    <a:lnTo>
                      <a:pt x="776" y="0"/>
                    </a:lnTo>
                    <a:lnTo>
                      <a:pt x="766" y="0"/>
                    </a:lnTo>
                    <a:lnTo>
                      <a:pt x="757" y="4"/>
                    </a:lnTo>
                    <a:lnTo>
                      <a:pt x="737" y="10"/>
                    </a:lnTo>
                    <a:lnTo>
                      <a:pt x="698" y="28"/>
                    </a:lnTo>
                    <a:lnTo>
                      <a:pt x="698" y="28"/>
                    </a:lnTo>
                    <a:lnTo>
                      <a:pt x="644" y="45"/>
                    </a:lnTo>
                    <a:lnTo>
                      <a:pt x="589" y="59"/>
                    </a:lnTo>
                    <a:lnTo>
                      <a:pt x="589" y="59"/>
                    </a:lnTo>
                    <a:lnTo>
                      <a:pt x="539" y="72"/>
                    </a:lnTo>
                    <a:lnTo>
                      <a:pt x="486" y="84"/>
                    </a:lnTo>
                    <a:lnTo>
                      <a:pt x="383" y="106"/>
                    </a:lnTo>
                    <a:lnTo>
                      <a:pt x="383" y="106"/>
                    </a:lnTo>
                    <a:lnTo>
                      <a:pt x="286" y="125"/>
                    </a:lnTo>
                    <a:lnTo>
                      <a:pt x="237" y="135"/>
                    </a:lnTo>
                    <a:lnTo>
                      <a:pt x="186" y="148"/>
                    </a:lnTo>
                    <a:lnTo>
                      <a:pt x="138" y="162"/>
                    </a:lnTo>
                    <a:lnTo>
                      <a:pt x="89" y="179"/>
                    </a:lnTo>
                    <a:lnTo>
                      <a:pt x="44" y="201"/>
                    </a:lnTo>
                    <a:lnTo>
                      <a:pt x="23" y="215"/>
                    </a:lnTo>
                    <a:lnTo>
                      <a:pt x="1" y="226"/>
                    </a:lnTo>
                    <a:lnTo>
                      <a:pt x="1" y="226"/>
                    </a:lnTo>
                    <a:lnTo>
                      <a:pt x="0" y="228"/>
                    </a:lnTo>
                    <a:lnTo>
                      <a:pt x="0" y="232"/>
                    </a:lnTo>
                    <a:lnTo>
                      <a:pt x="0" y="236"/>
                    </a:lnTo>
                    <a:lnTo>
                      <a:pt x="5" y="240"/>
                    </a:lnTo>
                    <a:lnTo>
                      <a:pt x="9" y="240"/>
                    </a:lnTo>
                    <a:lnTo>
                      <a:pt x="9" y="24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" name="Freeform 19"/>
              <p:cNvSpPr>
                <a:spLocks/>
              </p:cNvSpPr>
              <p:nvPr/>
            </p:nvSpPr>
            <p:spPr bwMode="auto">
              <a:xfrm>
                <a:off x="1823641" y="1815314"/>
                <a:ext cx="317500" cy="52388"/>
              </a:xfrm>
              <a:custGeom>
                <a:avLst/>
                <a:gdLst>
                  <a:gd name="T0" fmla="*/ 6 w 570"/>
                  <a:gd name="T1" fmla="*/ 127 h 127"/>
                  <a:gd name="T2" fmla="*/ 6 w 570"/>
                  <a:gd name="T3" fmla="*/ 127 h 127"/>
                  <a:gd name="T4" fmla="*/ 41 w 570"/>
                  <a:gd name="T5" fmla="*/ 127 h 127"/>
                  <a:gd name="T6" fmla="*/ 74 w 570"/>
                  <a:gd name="T7" fmla="*/ 125 h 127"/>
                  <a:gd name="T8" fmla="*/ 107 w 570"/>
                  <a:gd name="T9" fmla="*/ 121 h 127"/>
                  <a:gd name="T10" fmla="*/ 142 w 570"/>
                  <a:gd name="T11" fmla="*/ 115 h 127"/>
                  <a:gd name="T12" fmla="*/ 208 w 570"/>
                  <a:gd name="T13" fmla="*/ 103 h 127"/>
                  <a:gd name="T14" fmla="*/ 274 w 570"/>
                  <a:gd name="T15" fmla="*/ 92 h 127"/>
                  <a:gd name="T16" fmla="*/ 274 w 570"/>
                  <a:gd name="T17" fmla="*/ 92 h 127"/>
                  <a:gd name="T18" fmla="*/ 346 w 570"/>
                  <a:gd name="T19" fmla="*/ 78 h 127"/>
                  <a:gd name="T20" fmla="*/ 418 w 570"/>
                  <a:gd name="T21" fmla="*/ 64 h 127"/>
                  <a:gd name="T22" fmla="*/ 489 w 570"/>
                  <a:gd name="T23" fmla="*/ 47 h 127"/>
                  <a:gd name="T24" fmla="*/ 559 w 570"/>
                  <a:gd name="T25" fmla="*/ 29 h 127"/>
                  <a:gd name="T26" fmla="*/ 559 w 570"/>
                  <a:gd name="T27" fmla="*/ 29 h 127"/>
                  <a:gd name="T28" fmla="*/ 564 w 570"/>
                  <a:gd name="T29" fmla="*/ 26 h 127"/>
                  <a:gd name="T30" fmla="*/ 568 w 570"/>
                  <a:gd name="T31" fmla="*/ 22 h 127"/>
                  <a:gd name="T32" fmla="*/ 570 w 570"/>
                  <a:gd name="T33" fmla="*/ 16 h 127"/>
                  <a:gd name="T34" fmla="*/ 570 w 570"/>
                  <a:gd name="T35" fmla="*/ 10 h 127"/>
                  <a:gd name="T36" fmla="*/ 568 w 570"/>
                  <a:gd name="T37" fmla="*/ 6 h 127"/>
                  <a:gd name="T38" fmla="*/ 564 w 570"/>
                  <a:gd name="T39" fmla="*/ 2 h 127"/>
                  <a:gd name="T40" fmla="*/ 561 w 570"/>
                  <a:gd name="T41" fmla="*/ 0 h 127"/>
                  <a:gd name="T42" fmla="*/ 553 w 570"/>
                  <a:gd name="T43" fmla="*/ 0 h 127"/>
                  <a:gd name="T44" fmla="*/ 553 w 570"/>
                  <a:gd name="T45" fmla="*/ 0 h 127"/>
                  <a:gd name="T46" fmla="*/ 487 w 570"/>
                  <a:gd name="T47" fmla="*/ 18 h 127"/>
                  <a:gd name="T48" fmla="*/ 418 w 570"/>
                  <a:gd name="T49" fmla="*/ 35 h 127"/>
                  <a:gd name="T50" fmla="*/ 352 w 570"/>
                  <a:gd name="T51" fmla="*/ 49 h 127"/>
                  <a:gd name="T52" fmla="*/ 284 w 570"/>
                  <a:gd name="T53" fmla="*/ 62 h 127"/>
                  <a:gd name="T54" fmla="*/ 284 w 570"/>
                  <a:gd name="T55" fmla="*/ 62 h 127"/>
                  <a:gd name="T56" fmla="*/ 214 w 570"/>
                  <a:gd name="T57" fmla="*/ 74 h 127"/>
                  <a:gd name="T58" fmla="*/ 144 w 570"/>
                  <a:gd name="T59" fmla="*/ 84 h 127"/>
                  <a:gd name="T60" fmla="*/ 74 w 570"/>
                  <a:gd name="T61" fmla="*/ 96 h 127"/>
                  <a:gd name="T62" fmla="*/ 39 w 570"/>
                  <a:gd name="T63" fmla="*/ 103 h 127"/>
                  <a:gd name="T64" fmla="*/ 6 w 570"/>
                  <a:gd name="T65" fmla="*/ 113 h 127"/>
                  <a:gd name="T66" fmla="*/ 6 w 570"/>
                  <a:gd name="T67" fmla="*/ 113 h 127"/>
                  <a:gd name="T68" fmla="*/ 2 w 570"/>
                  <a:gd name="T69" fmla="*/ 115 h 127"/>
                  <a:gd name="T70" fmla="*/ 0 w 570"/>
                  <a:gd name="T71" fmla="*/ 121 h 127"/>
                  <a:gd name="T72" fmla="*/ 2 w 570"/>
                  <a:gd name="T73" fmla="*/ 125 h 127"/>
                  <a:gd name="T74" fmla="*/ 6 w 570"/>
                  <a:gd name="T75" fmla="*/ 127 h 127"/>
                  <a:gd name="T76" fmla="*/ 6 w 570"/>
                  <a:gd name="T77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70" h="127">
                    <a:moveTo>
                      <a:pt x="6" y="127"/>
                    </a:moveTo>
                    <a:lnTo>
                      <a:pt x="6" y="127"/>
                    </a:lnTo>
                    <a:lnTo>
                      <a:pt x="41" y="127"/>
                    </a:lnTo>
                    <a:lnTo>
                      <a:pt x="74" y="125"/>
                    </a:lnTo>
                    <a:lnTo>
                      <a:pt x="107" y="121"/>
                    </a:lnTo>
                    <a:lnTo>
                      <a:pt x="142" y="115"/>
                    </a:lnTo>
                    <a:lnTo>
                      <a:pt x="208" y="103"/>
                    </a:lnTo>
                    <a:lnTo>
                      <a:pt x="274" y="92"/>
                    </a:lnTo>
                    <a:lnTo>
                      <a:pt x="274" y="92"/>
                    </a:lnTo>
                    <a:lnTo>
                      <a:pt x="346" y="78"/>
                    </a:lnTo>
                    <a:lnTo>
                      <a:pt x="418" y="64"/>
                    </a:lnTo>
                    <a:lnTo>
                      <a:pt x="489" y="47"/>
                    </a:lnTo>
                    <a:lnTo>
                      <a:pt x="559" y="29"/>
                    </a:lnTo>
                    <a:lnTo>
                      <a:pt x="559" y="29"/>
                    </a:lnTo>
                    <a:lnTo>
                      <a:pt x="564" y="26"/>
                    </a:lnTo>
                    <a:lnTo>
                      <a:pt x="568" y="22"/>
                    </a:lnTo>
                    <a:lnTo>
                      <a:pt x="570" y="16"/>
                    </a:lnTo>
                    <a:lnTo>
                      <a:pt x="570" y="10"/>
                    </a:lnTo>
                    <a:lnTo>
                      <a:pt x="568" y="6"/>
                    </a:lnTo>
                    <a:lnTo>
                      <a:pt x="564" y="2"/>
                    </a:lnTo>
                    <a:lnTo>
                      <a:pt x="561" y="0"/>
                    </a:lnTo>
                    <a:lnTo>
                      <a:pt x="553" y="0"/>
                    </a:lnTo>
                    <a:lnTo>
                      <a:pt x="553" y="0"/>
                    </a:lnTo>
                    <a:lnTo>
                      <a:pt x="487" y="18"/>
                    </a:lnTo>
                    <a:lnTo>
                      <a:pt x="418" y="35"/>
                    </a:lnTo>
                    <a:lnTo>
                      <a:pt x="352" y="49"/>
                    </a:lnTo>
                    <a:lnTo>
                      <a:pt x="284" y="62"/>
                    </a:lnTo>
                    <a:lnTo>
                      <a:pt x="284" y="62"/>
                    </a:lnTo>
                    <a:lnTo>
                      <a:pt x="214" y="74"/>
                    </a:lnTo>
                    <a:lnTo>
                      <a:pt x="144" y="84"/>
                    </a:lnTo>
                    <a:lnTo>
                      <a:pt x="74" y="96"/>
                    </a:lnTo>
                    <a:lnTo>
                      <a:pt x="39" y="103"/>
                    </a:lnTo>
                    <a:lnTo>
                      <a:pt x="6" y="113"/>
                    </a:lnTo>
                    <a:lnTo>
                      <a:pt x="6" y="113"/>
                    </a:lnTo>
                    <a:lnTo>
                      <a:pt x="2" y="115"/>
                    </a:lnTo>
                    <a:lnTo>
                      <a:pt x="0" y="121"/>
                    </a:lnTo>
                    <a:lnTo>
                      <a:pt x="2" y="125"/>
                    </a:lnTo>
                    <a:lnTo>
                      <a:pt x="6" y="127"/>
                    </a:lnTo>
                    <a:lnTo>
                      <a:pt x="6" y="12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cxnSp>
        <p:nvCxnSpPr>
          <p:cNvPr id="41" name="直接连接符 40"/>
          <p:cNvCxnSpPr/>
          <p:nvPr/>
        </p:nvCxnSpPr>
        <p:spPr>
          <a:xfrm>
            <a:off x="1115617" y="2508257"/>
            <a:ext cx="1514475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940312" y="2139213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1./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084" name="Freeform 12"/>
          <p:cNvSpPr>
            <a:spLocks/>
          </p:cNvSpPr>
          <p:nvPr/>
        </p:nvSpPr>
        <p:spPr bwMode="auto">
          <a:xfrm>
            <a:off x="2899966" y="1649817"/>
            <a:ext cx="1111250" cy="858441"/>
          </a:xfrm>
          <a:custGeom>
            <a:avLst/>
            <a:gdLst>
              <a:gd name="T0" fmla="*/ 2147483646 w 1999"/>
              <a:gd name="T1" fmla="*/ 2147483646 h 2057"/>
              <a:gd name="T2" fmla="*/ 2147483646 w 1999"/>
              <a:gd name="T3" fmla="*/ 2147483646 h 2057"/>
              <a:gd name="T4" fmla="*/ 2147483646 w 1999"/>
              <a:gd name="T5" fmla="*/ 2147483646 h 2057"/>
              <a:gd name="T6" fmla="*/ 2147483646 w 1999"/>
              <a:gd name="T7" fmla="*/ 2147483646 h 2057"/>
              <a:gd name="T8" fmla="*/ 2147483646 w 1999"/>
              <a:gd name="T9" fmla="*/ 2147483646 h 2057"/>
              <a:gd name="T10" fmla="*/ 2147483646 w 1999"/>
              <a:gd name="T11" fmla="*/ 2147483646 h 2057"/>
              <a:gd name="T12" fmla="*/ 2147483646 w 1999"/>
              <a:gd name="T13" fmla="*/ 2147483646 h 2057"/>
              <a:gd name="T14" fmla="*/ 2147483646 w 1999"/>
              <a:gd name="T15" fmla="*/ 2147483646 h 2057"/>
              <a:gd name="T16" fmla="*/ 2147483646 w 1999"/>
              <a:gd name="T17" fmla="*/ 2147483646 h 2057"/>
              <a:gd name="T18" fmla="*/ 2147483646 w 1999"/>
              <a:gd name="T19" fmla="*/ 2147483646 h 2057"/>
              <a:gd name="T20" fmla="*/ 2147483646 w 1999"/>
              <a:gd name="T21" fmla="*/ 2147483646 h 2057"/>
              <a:gd name="T22" fmla="*/ 2147483646 w 1999"/>
              <a:gd name="T23" fmla="*/ 2147483646 h 2057"/>
              <a:gd name="T24" fmla="*/ 2147483646 w 1999"/>
              <a:gd name="T25" fmla="*/ 2147483646 h 2057"/>
              <a:gd name="T26" fmla="*/ 2147483646 w 1999"/>
              <a:gd name="T27" fmla="*/ 2147483646 h 2057"/>
              <a:gd name="T28" fmla="*/ 2147483646 w 1999"/>
              <a:gd name="T29" fmla="*/ 2147483646 h 2057"/>
              <a:gd name="T30" fmla="*/ 2147483646 w 1999"/>
              <a:gd name="T31" fmla="*/ 2147483646 h 2057"/>
              <a:gd name="T32" fmla="*/ 2147483646 w 1999"/>
              <a:gd name="T33" fmla="*/ 2147483646 h 2057"/>
              <a:gd name="T34" fmla="*/ 2147483646 w 1999"/>
              <a:gd name="T35" fmla="*/ 2147483646 h 2057"/>
              <a:gd name="T36" fmla="*/ 2147483646 w 1999"/>
              <a:gd name="T37" fmla="*/ 2147483646 h 2057"/>
              <a:gd name="T38" fmla="*/ 2147483646 w 1999"/>
              <a:gd name="T39" fmla="*/ 2147483646 h 2057"/>
              <a:gd name="T40" fmla="*/ 2147483646 w 1999"/>
              <a:gd name="T41" fmla="*/ 2147483646 h 2057"/>
              <a:gd name="T42" fmla="*/ 2147483646 w 1999"/>
              <a:gd name="T43" fmla="*/ 2147483646 h 2057"/>
              <a:gd name="T44" fmla="*/ 2147483646 w 1999"/>
              <a:gd name="T45" fmla="*/ 2147483646 h 2057"/>
              <a:gd name="T46" fmla="*/ 2147483646 w 1999"/>
              <a:gd name="T47" fmla="*/ 2147483646 h 2057"/>
              <a:gd name="T48" fmla="*/ 2147483646 w 1999"/>
              <a:gd name="T49" fmla="*/ 2147483646 h 2057"/>
              <a:gd name="T50" fmla="*/ 2147483646 w 1999"/>
              <a:gd name="T51" fmla="*/ 2147483646 h 2057"/>
              <a:gd name="T52" fmla="*/ 2147483646 w 1999"/>
              <a:gd name="T53" fmla="*/ 2147483646 h 2057"/>
              <a:gd name="T54" fmla="*/ 2147483646 w 1999"/>
              <a:gd name="T55" fmla="*/ 2147483646 h 2057"/>
              <a:gd name="T56" fmla="*/ 2147483646 w 1999"/>
              <a:gd name="T57" fmla="*/ 2147483646 h 2057"/>
              <a:gd name="T58" fmla="*/ 2147483646 w 1999"/>
              <a:gd name="T59" fmla="*/ 2147483646 h 2057"/>
              <a:gd name="T60" fmla="*/ 2147483646 w 1999"/>
              <a:gd name="T61" fmla="*/ 2147483646 h 2057"/>
              <a:gd name="T62" fmla="*/ 2147483646 w 1999"/>
              <a:gd name="T63" fmla="*/ 2147483646 h 2057"/>
              <a:gd name="T64" fmla="*/ 2147483646 w 1999"/>
              <a:gd name="T65" fmla="*/ 2147483646 h 2057"/>
              <a:gd name="T66" fmla="*/ 2147483646 w 1999"/>
              <a:gd name="T67" fmla="*/ 2147483646 h 2057"/>
              <a:gd name="T68" fmla="*/ 2147483646 w 1999"/>
              <a:gd name="T69" fmla="*/ 2147483646 h 2057"/>
              <a:gd name="T70" fmla="*/ 2147483646 w 1999"/>
              <a:gd name="T71" fmla="*/ 2147483646 h 2057"/>
              <a:gd name="T72" fmla="*/ 2147483646 w 1999"/>
              <a:gd name="T73" fmla="*/ 2147483646 h 2057"/>
              <a:gd name="T74" fmla="*/ 2147483646 w 1999"/>
              <a:gd name="T75" fmla="*/ 2147483646 h 2057"/>
              <a:gd name="T76" fmla="*/ 2147483646 w 1999"/>
              <a:gd name="T77" fmla="*/ 2147483646 h 2057"/>
              <a:gd name="T78" fmla="*/ 2147483646 w 1999"/>
              <a:gd name="T79" fmla="*/ 2147483646 h 2057"/>
              <a:gd name="T80" fmla="*/ 2147483646 w 1999"/>
              <a:gd name="T81" fmla="*/ 2147483646 h 2057"/>
              <a:gd name="T82" fmla="*/ 2147483646 w 1999"/>
              <a:gd name="T83" fmla="*/ 2147483646 h 2057"/>
              <a:gd name="T84" fmla="*/ 2147483646 w 1999"/>
              <a:gd name="T85" fmla="*/ 2147483646 h 2057"/>
              <a:gd name="T86" fmla="*/ 2147483646 w 1999"/>
              <a:gd name="T87" fmla="*/ 2147483646 h 2057"/>
              <a:gd name="T88" fmla="*/ 2147483646 w 1999"/>
              <a:gd name="T89" fmla="*/ 2147483646 h 2057"/>
              <a:gd name="T90" fmla="*/ 2147483646 w 1999"/>
              <a:gd name="T91" fmla="*/ 2147483646 h 2057"/>
              <a:gd name="T92" fmla="*/ 2147483646 w 1999"/>
              <a:gd name="T93" fmla="*/ 2147483646 h 2057"/>
              <a:gd name="T94" fmla="*/ 2147483646 w 1999"/>
              <a:gd name="T95" fmla="*/ 2147483646 h 2057"/>
              <a:gd name="T96" fmla="*/ 2147483646 w 1999"/>
              <a:gd name="T97" fmla="*/ 2147483646 h 2057"/>
              <a:gd name="T98" fmla="*/ 2147483646 w 1999"/>
              <a:gd name="T99" fmla="*/ 2147483646 h 2057"/>
              <a:gd name="T100" fmla="*/ 2147483646 w 1999"/>
              <a:gd name="T101" fmla="*/ 2147483646 h 2057"/>
              <a:gd name="T102" fmla="*/ 2147483646 w 1999"/>
              <a:gd name="T103" fmla="*/ 2147483646 h 2057"/>
              <a:gd name="T104" fmla="*/ 2147483646 w 1999"/>
              <a:gd name="T105" fmla="*/ 2147483646 h 2057"/>
              <a:gd name="T106" fmla="*/ 2147483646 w 1999"/>
              <a:gd name="T107" fmla="*/ 2147483646 h 2057"/>
              <a:gd name="T108" fmla="*/ 0 w 1999"/>
              <a:gd name="T109" fmla="*/ 2147483646 h 2057"/>
              <a:gd name="T110" fmla="*/ 2147483646 w 1999"/>
              <a:gd name="T111" fmla="*/ 2147483646 h 2057"/>
              <a:gd name="T112" fmla="*/ 2147483646 w 1999"/>
              <a:gd name="T113" fmla="*/ 2147483646 h 2057"/>
              <a:gd name="T114" fmla="*/ 2147483646 w 1999"/>
              <a:gd name="T115" fmla="*/ 2147483646 h 2057"/>
              <a:gd name="T116" fmla="*/ 2147483646 w 1999"/>
              <a:gd name="T117" fmla="*/ 2147483646 h 2057"/>
              <a:gd name="T118" fmla="*/ 2147483646 w 1999"/>
              <a:gd name="T119" fmla="*/ 2147483646 h 205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999"/>
              <a:gd name="T181" fmla="*/ 0 h 2057"/>
              <a:gd name="T182" fmla="*/ 1999 w 1999"/>
              <a:gd name="T183" fmla="*/ 2057 h 205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999" h="2057">
                <a:moveTo>
                  <a:pt x="230" y="1472"/>
                </a:moveTo>
                <a:lnTo>
                  <a:pt x="230" y="1472"/>
                </a:lnTo>
                <a:lnTo>
                  <a:pt x="230" y="1452"/>
                </a:lnTo>
                <a:lnTo>
                  <a:pt x="232" y="1401"/>
                </a:lnTo>
                <a:lnTo>
                  <a:pt x="238" y="1322"/>
                </a:lnTo>
                <a:lnTo>
                  <a:pt x="244" y="1273"/>
                </a:lnTo>
                <a:lnTo>
                  <a:pt x="251" y="1219"/>
                </a:lnTo>
                <a:lnTo>
                  <a:pt x="263" y="1160"/>
                </a:lnTo>
                <a:lnTo>
                  <a:pt x="277" y="1098"/>
                </a:lnTo>
                <a:lnTo>
                  <a:pt x="292" y="1034"/>
                </a:lnTo>
                <a:lnTo>
                  <a:pt x="312" y="966"/>
                </a:lnTo>
                <a:lnTo>
                  <a:pt x="337" y="895"/>
                </a:lnTo>
                <a:lnTo>
                  <a:pt x="364" y="823"/>
                </a:lnTo>
                <a:lnTo>
                  <a:pt x="397" y="751"/>
                </a:lnTo>
                <a:lnTo>
                  <a:pt x="417" y="714"/>
                </a:lnTo>
                <a:lnTo>
                  <a:pt x="436" y="677"/>
                </a:lnTo>
                <a:lnTo>
                  <a:pt x="456" y="642"/>
                </a:lnTo>
                <a:lnTo>
                  <a:pt x="479" y="605"/>
                </a:lnTo>
                <a:lnTo>
                  <a:pt x="502" y="570"/>
                </a:lnTo>
                <a:lnTo>
                  <a:pt x="528" y="535"/>
                </a:lnTo>
                <a:lnTo>
                  <a:pt x="555" y="500"/>
                </a:lnTo>
                <a:lnTo>
                  <a:pt x="582" y="467"/>
                </a:lnTo>
                <a:lnTo>
                  <a:pt x="611" y="432"/>
                </a:lnTo>
                <a:lnTo>
                  <a:pt x="643" y="399"/>
                </a:lnTo>
                <a:lnTo>
                  <a:pt x="676" y="368"/>
                </a:lnTo>
                <a:lnTo>
                  <a:pt x="711" y="337"/>
                </a:lnTo>
                <a:lnTo>
                  <a:pt x="748" y="306"/>
                </a:lnTo>
                <a:lnTo>
                  <a:pt x="787" y="276"/>
                </a:lnTo>
                <a:lnTo>
                  <a:pt x="825" y="247"/>
                </a:lnTo>
                <a:lnTo>
                  <a:pt x="868" y="220"/>
                </a:lnTo>
                <a:lnTo>
                  <a:pt x="911" y="195"/>
                </a:lnTo>
                <a:lnTo>
                  <a:pt x="958" y="169"/>
                </a:lnTo>
                <a:lnTo>
                  <a:pt x="1005" y="146"/>
                </a:lnTo>
                <a:lnTo>
                  <a:pt x="1055" y="125"/>
                </a:lnTo>
                <a:lnTo>
                  <a:pt x="1108" y="103"/>
                </a:lnTo>
                <a:lnTo>
                  <a:pt x="1162" y="84"/>
                </a:lnTo>
                <a:lnTo>
                  <a:pt x="1219" y="68"/>
                </a:lnTo>
                <a:lnTo>
                  <a:pt x="1277" y="53"/>
                </a:lnTo>
                <a:lnTo>
                  <a:pt x="1337" y="39"/>
                </a:lnTo>
                <a:lnTo>
                  <a:pt x="1400" y="27"/>
                </a:lnTo>
                <a:lnTo>
                  <a:pt x="1466" y="18"/>
                </a:lnTo>
                <a:lnTo>
                  <a:pt x="1534" y="10"/>
                </a:lnTo>
                <a:lnTo>
                  <a:pt x="1604" y="4"/>
                </a:lnTo>
                <a:lnTo>
                  <a:pt x="1676" y="2"/>
                </a:lnTo>
                <a:lnTo>
                  <a:pt x="1752" y="0"/>
                </a:lnTo>
                <a:lnTo>
                  <a:pt x="1830" y="2"/>
                </a:lnTo>
                <a:lnTo>
                  <a:pt x="1911" y="6"/>
                </a:lnTo>
                <a:lnTo>
                  <a:pt x="1993" y="12"/>
                </a:lnTo>
                <a:lnTo>
                  <a:pt x="1995" y="29"/>
                </a:lnTo>
                <a:lnTo>
                  <a:pt x="1999" y="76"/>
                </a:lnTo>
                <a:lnTo>
                  <a:pt x="1999" y="109"/>
                </a:lnTo>
                <a:lnTo>
                  <a:pt x="1999" y="148"/>
                </a:lnTo>
                <a:lnTo>
                  <a:pt x="1997" y="193"/>
                </a:lnTo>
                <a:lnTo>
                  <a:pt x="1993" y="243"/>
                </a:lnTo>
                <a:lnTo>
                  <a:pt x="1987" y="298"/>
                </a:lnTo>
                <a:lnTo>
                  <a:pt x="1980" y="356"/>
                </a:lnTo>
                <a:lnTo>
                  <a:pt x="1968" y="417"/>
                </a:lnTo>
                <a:lnTo>
                  <a:pt x="1952" y="481"/>
                </a:lnTo>
                <a:lnTo>
                  <a:pt x="1933" y="547"/>
                </a:lnTo>
                <a:lnTo>
                  <a:pt x="1909" y="615"/>
                </a:lnTo>
                <a:lnTo>
                  <a:pt x="1882" y="685"/>
                </a:lnTo>
                <a:lnTo>
                  <a:pt x="1865" y="720"/>
                </a:lnTo>
                <a:lnTo>
                  <a:pt x="1849" y="755"/>
                </a:lnTo>
                <a:lnTo>
                  <a:pt x="1830" y="790"/>
                </a:lnTo>
                <a:lnTo>
                  <a:pt x="1808" y="825"/>
                </a:lnTo>
                <a:lnTo>
                  <a:pt x="1787" y="860"/>
                </a:lnTo>
                <a:lnTo>
                  <a:pt x="1764" y="895"/>
                </a:lnTo>
                <a:lnTo>
                  <a:pt x="1738" y="929"/>
                </a:lnTo>
                <a:lnTo>
                  <a:pt x="1713" y="964"/>
                </a:lnTo>
                <a:lnTo>
                  <a:pt x="1684" y="999"/>
                </a:lnTo>
                <a:lnTo>
                  <a:pt x="1653" y="1032"/>
                </a:lnTo>
                <a:lnTo>
                  <a:pt x="1621" y="1065"/>
                </a:lnTo>
                <a:lnTo>
                  <a:pt x="1588" y="1096"/>
                </a:lnTo>
                <a:lnTo>
                  <a:pt x="1551" y="1129"/>
                </a:lnTo>
                <a:lnTo>
                  <a:pt x="1514" y="1160"/>
                </a:lnTo>
                <a:lnTo>
                  <a:pt x="1474" y="1189"/>
                </a:lnTo>
                <a:lnTo>
                  <a:pt x="1433" y="1220"/>
                </a:lnTo>
                <a:lnTo>
                  <a:pt x="1388" y="1248"/>
                </a:lnTo>
                <a:lnTo>
                  <a:pt x="1341" y="1277"/>
                </a:lnTo>
                <a:lnTo>
                  <a:pt x="1293" y="1302"/>
                </a:lnTo>
                <a:lnTo>
                  <a:pt x="1242" y="1328"/>
                </a:lnTo>
                <a:lnTo>
                  <a:pt x="1187" y="1353"/>
                </a:lnTo>
                <a:lnTo>
                  <a:pt x="1133" y="1376"/>
                </a:lnTo>
                <a:lnTo>
                  <a:pt x="1075" y="1398"/>
                </a:lnTo>
                <a:lnTo>
                  <a:pt x="1014" y="1419"/>
                </a:lnTo>
                <a:lnTo>
                  <a:pt x="950" y="1438"/>
                </a:lnTo>
                <a:lnTo>
                  <a:pt x="884" y="1456"/>
                </a:lnTo>
                <a:lnTo>
                  <a:pt x="816" y="1472"/>
                </a:lnTo>
                <a:lnTo>
                  <a:pt x="744" y="1487"/>
                </a:lnTo>
                <a:lnTo>
                  <a:pt x="670" y="1499"/>
                </a:lnTo>
                <a:lnTo>
                  <a:pt x="592" y="1510"/>
                </a:lnTo>
                <a:lnTo>
                  <a:pt x="512" y="1520"/>
                </a:lnTo>
                <a:lnTo>
                  <a:pt x="430" y="1528"/>
                </a:lnTo>
                <a:lnTo>
                  <a:pt x="345" y="1532"/>
                </a:lnTo>
                <a:lnTo>
                  <a:pt x="255" y="1536"/>
                </a:lnTo>
                <a:lnTo>
                  <a:pt x="230" y="1586"/>
                </a:lnTo>
                <a:lnTo>
                  <a:pt x="203" y="1641"/>
                </a:lnTo>
                <a:lnTo>
                  <a:pt x="172" y="1711"/>
                </a:lnTo>
                <a:lnTo>
                  <a:pt x="156" y="1750"/>
                </a:lnTo>
                <a:lnTo>
                  <a:pt x="142" y="1791"/>
                </a:lnTo>
                <a:lnTo>
                  <a:pt x="127" y="1834"/>
                </a:lnTo>
                <a:lnTo>
                  <a:pt x="115" y="1876"/>
                </a:lnTo>
                <a:lnTo>
                  <a:pt x="103" y="1919"/>
                </a:lnTo>
                <a:lnTo>
                  <a:pt x="96" y="1962"/>
                </a:lnTo>
                <a:lnTo>
                  <a:pt x="92" y="2003"/>
                </a:lnTo>
                <a:lnTo>
                  <a:pt x="90" y="2044"/>
                </a:lnTo>
                <a:lnTo>
                  <a:pt x="0" y="2057"/>
                </a:lnTo>
                <a:lnTo>
                  <a:pt x="18" y="1991"/>
                </a:lnTo>
                <a:lnTo>
                  <a:pt x="39" y="1919"/>
                </a:lnTo>
                <a:lnTo>
                  <a:pt x="66" y="1832"/>
                </a:lnTo>
                <a:lnTo>
                  <a:pt x="101" y="1736"/>
                </a:lnTo>
                <a:lnTo>
                  <a:pt x="119" y="1688"/>
                </a:lnTo>
                <a:lnTo>
                  <a:pt x="140" y="1639"/>
                </a:lnTo>
                <a:lnTo>
                  <a:pt x="162" y="1592"/>
                </a:lnTo>
                <a:lnTo>
                  <a:pt x="183" y="1547"/>
                </a:lnTo>
                <a:lnTo>
                  <a:pt x="207" y="1507"/>
                </a:lnTo>
                <a:lnTo>
                  <a:pt x="230" y="14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7494B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69828" y="1695061"/>
            <a:ext cx="855664" cy="571500"/>
            <a:chOff x="3069828" y="1695061"/>
            <a:chExt cx="855664" cy="571500"/>
          </a:xfrm>
        </p:grpSpPr>
        <p:sp>
          <p:nvSpPr>
            <p:cNvPr id="133" name="Freeform 13"/>
            <p:cNvSpPr>
              <a:spLocks/>
            </p:cNvSpPr>
            <p:nvPr/>
          </p:nvSpPr>
          <p:spPr bwMode="auto">
            <a:xfrm>
              <a:off x="3069828" y="1720064"/>
              <a:ext cx="844550" cy="546497"/>
            </a:xfrm>
            <a:custGeom>
              <a:avLst/>
              <a:gdLst>
                <a:gd name="T0" fmla="*/ 11 w 1518"/>
                <a:gd name="T1" fmla="*/ 1308 h 1310"/>
                <a:gd name="T2" fmla="*/ 97 w 1518"/>
                <a:gd name="T3" fmla="*/ 1168 h 1310"/>
                <a:gd name="T4" fmla="*/ 128 w 1518"/>
                <a:gd name="T5" fmla="*/ 1124 h 1310"/>
                <a:gd name="T6" fmla="*/ 206 w 1518"/>
                <a:gd name="T7" fmla="*/ 1022 h 1310"/>
                <a:gd name="T8" fmla="*/ 290 w 1518"/>
                <a:gd name="T9" fmla="*/ 925 h 1310"/>
                <a:gd name="T10" fmla="*/ 335 w 1518"/>
                <a:gd name="T11" fmla="*/ 876 h 1310"/>
                <a:gd name="T12" fmla="*/ 428 w 1518"/>
                <a:gd name="T13" fmla="*/ 783 h 1310"/>
                <a:gd name="T14" fmla="*/ 525 w 1518"/>
                <a:gd name="T15" fmla="*/ 695 h 1310"/>
                <a:gd name="T16" fmla="*/ 677 w 1518"/>
                <a:gd name="T17" fmla="*/ 567 h 1310"/>
                <a:gd name="T18" fmla="*/ 782 w 1518"/>
                <a:gd name="T19" fmla="*/ 485 h 1310"/>
                <a:gd name="T20" fmla="*/ 998 w 1518"/>
                <a:gd name="T21" fmla="*/ 331 h 1310"/>
                <a:gd name="T22" fmla="*/ 1111 w 1518"/>
                <a:gd name="T23" fmla="*/ 257 h 1310"/>
                <a:gd name="T24" fmla="*/ 1308 w 1518"/>
                <a:gd name="T25" fmla="*/ 141 h 1310"/>
                <a:gd name="T26" fmla="*/ 1510 w 1518"/>
                <a:gd name="T27" fmla="*/ 30 h 1310"/>
                <a:gd name="T28" fmla="*/ 1518 w 1518"/>
                <a:gd name="T29" fmla="*/ 20 h 1310"/>
                <a:gd name="T30" fmla="*/ 1516 w 1518"/>
                <a:gd name="T31" fmla="*/ 8 h 1310"/>
                <a:gd name="T32" fmla="*/ 1508 w 1518"/>
                <a:gd name="T33" fmla="*/ 0 h 1310"/>
                <a:gd name="T34" fmla="*/ 1496 w 1518"/>
                <a:gd name="T35" fmla="*/ 0 h 1310"/>
                <a:gd name="T36" fmla="*/ 1444 w 1518"/>
                <a:gd name="T37" fmla="*/ 26 h 1310"/>
                <a:gd name="T38" fmla="*/ 1343 w 1518"/>
                <a:gd name="T39" fmla="*/ 78 h 1310"/>
                <a:gd name="T40" fmla="*/ 1195 w 1518"/>
                <a:gd name="T41" fmla="*/ 168 h 1310"/>
                <a:gd name="T42" fmla="*/ 1097 w 1518"/>
                <a:gd name="T43" fmla="*/ 228 h 1310"/>
                <a:gd name="T44" fmla="*/ 872 w 1518"/>
                <a:gd name="T45" fmla="*/ 380 h 1310"/>
                <a:gd name="T46" fmla="*/ 658 w 1518"/>
                <a:gd name="T47" fmla="*/ 544 h 1310"/>
                <a:gd name="T48" fmla="*/ 554 w 1518"/>
                <a:gd name="T49" fmla="*/ 629 h 1310"/>
                <a:gd name="T50" fmla="*/ 455 w 1518"/>
                <a:gd name="T51" fmla="*/ 717 h 1310"/>
                <a:gd name="T52" fmla="*/ 360 w 1518"/>
                <a:gd name="T53" fmla="*/ 810 h 1310"/>
                <a:gd name="T54" fmla="*/ 268 w 1518"/>
                <a:gd name="T55" fmla="*/ 906 h 1310"/>
                <a:gd name="T56" fmla="*/ 228 w 1518"/>
                <a:gd name="T57" fmla="*/ 952 h 1310"/>
                <a:gd name="T58" fmla="*/ 150 w 1518"/>
                <a:gd name="T59" fmla="*/ 1050 h 1310"/>
                <a:gd name="T60" fmla="*/ 113 w 1518"/>
                <a:gd name="T61" fmla="*/ 1100 h 1310"/>
                <a:gd name="T62" fmla="*/ 48 w 1518"/>
                <a:gd name="T63" fmla="*/ 1198 h 1310"/>
                <a:gd name="T64" fmla="*/ 21 w 1518"/>
                <a:gd name="T65" fmla="*/ 1248 h 1310"/>
                <a:gd name="T66" fmla="*/ 0 w 1518"/>
                <a:gd name="T67" fmla="*/ 1303 h 1310"/>
                <a:gd name="T68" fmla="*/ 0 w 1518"/>
                <a:gd name="T69" fmla="*/ 1307 h 1310"/>
                <a:gd name="T70" fmla="*/ 8 w 1518"/>
                <a:gd name="T71" fmla="*/ 1310 h 1310"/>
                <a:gd name="T72" fmla="*/ 11 w 1518"/>
                <a:gd name="T73" fmla="*/ 1308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8" h="1310">
                  <a:moveTo>
                    <a:pt x="11" y="1308"/>
                  </a:moveTo>
                  <a:lnTo>
                    <a:pt x="11" y="1308"/>
                  </a:lnTo>
                  <a:lnTo>
                    <a:pt x="68" y="1215"/>
                  </a:lnTo>
                  <a:lnTo>
                    <a:pt x="97" y="1168"/>
                  </a:lnTo>
                  <a:lnTo>
                    <a:pt x="128" y="1124"/>
                  </a:lnTo>
                  <a:lnTo>
                    <a:pt x="128" y="1124"/>
                  </a:lnTo>
                  <a:lnTo>
                    <a:pt x="165" y="1071"/>
                  </a:lnTo>
                  <a:lnTo>
                    <a:pt x="206" y="1022"/>
                  </a:lnTo>
                  <a:lnTo>
                    <a:pt x="247" y="972"/>
                  </a:lnTo>
                  <a:lnTo>
                    <a:pt x="290" y="925"/>
                  </a:lnTo>
                  <a:lnTo>
                    <a:pt x="290" y="925"/>
                  </a:lnTo>
                  <a:lnTo>
                    <a:pt x="335" y="876"/>
                  </a:lnTo>
                  <a:lnTo>
                    <a:pt x="381" y="830"/>
                  </a:lnTo>
                  <a:lnTo>
                    <a:pt x="428" y="783"/>
                  </a:lnTo>
                  <a:lnTo>
                    <a:pt x="477" y="738"/>
                  </a:lnTo>
                  <a:lnTo>
                    <a:pt x="525" y="695"/>
                  </a:lnTo>
                  <a:lnTo>
                    <a:pt x="576" y="651"/>
                  </a:lnTo>
                  <a:lnTo>
                    <a:pt x="677" y="567"/>
                  </a:lnTo>
                  <a:lnTo>
                    <a:pt x="677" y="567"/>
                  </a:lnTo>
                  <a:lnTo>
                    <a:pt x="782" y="485"/>
                  </a:lnTo>
                  <a:lnTo>
                    <a:pt x="889" y="407"/>
                  </a:lnTo>
                  <a:lnTo>
                    <a:pt x="998" y="331"/>
                  </a:lnTo>
                  <a:lnTo>
                    <a:pt x="1111" y="257"/>
                  </a:lnTo>
                  <a:lnTo>
                    <a:pt x="1111" y="257"/>
                  </a:lnTo>
                  <a:lnTo>
                    <a:pt x="1208" y="197"/>
                  </a:lnTo>
                  <a:lnTo>
                    <a:pt x="1308" y="141"/>
                  </a:lnTo>
                  <a:lnTo>
                    <a:pt x="1510" y="30"/>
                  </a:lnTo>
                  <a:lnTo>
                    <a:pt x="1510" y="30"/>
                  </a:lnTo>
                  <a:lnTo>
                    <a:pt x="1514" y="24"/>
                  </a:lnTo>
                  <a:lnTo>
                    <a:pt x="1518" y="20"/>
                  </a:lnTo>
                  <a:lnTo>
                    <a:pt x="1518" y="14"/>
                  </a:lnTo>
                  <a:lnTo>
                    <a:pt x="1516" y="8"/>
                  </a:lnTo>
                  <a:lnTo>
                    <a:pt x="1514" y="4"/>
                  </a:lnTo>
                  <a:lnTo>
                    <a:pt x="1508" y="0"/>
                  </a:lnTo>
                  <a:lnTo>
                    <a:pt x="1502" y="0"/>
                  </a:lnTo>
                  <a:lnTo>
                    <a:pt x="1496" y="0"/>
                  </a:lnTo>
                  <a:lnTo>
                    <a:pt x="1496" y="0"/>
                  </a:lnTo>
                  <a:lnTo>
                    <a:pt x="1444" y="26"/>
                  </a:lnTo>
                  <a:lnTo>
                    <a:pt x="1393" y="51"/>
                  </a:lnTo>
                  <a:lnTo>
                    <a:pt x="1343" y="78"/>
                  </a:lnTo>
                  <a:lnTo>
                    <a:pt x="1292" y="108"/>
                  </a:lnTo>
                  <a:lnTo>
                    <a:pt x="1195" y="168"/>
                  </a:lnTo>
                  <a:lnTo>
                    <a:pt x="1097" y="228"/>
                  </a:lnTo>
                  <a:lnTo>
                    <a:pt x="1097" y="228"/>
                  </a:lnTo>
                  <a:lnTo>
                    <a:pt x="985" y="304"/>
                  </a:lnTo>
                  <a:lnTo>
                    <a:pt x="872" y="380"/>
                  </a:lnTo>
                  <a:lnTo>
                    <a:pt x="763" y="462"/>
                  </a:lnTo>
                  <a:lnTo>
                    <a:pt x="658" y="544"/>
                  </a:lnTo>
                  <a:lnTo>
                    <a:pt x="658" y="544"/>
                  </a:lnTo>
                  <a:lnTo>
                    <a:pt x="554" y="629"/>
                  </a:lnTo>
                  <a:lnTo>
                    <a:pt x="504" y="672"/>
                  </a:lnTo>
                  <a:lnTo>
                    <a:pt x="455" y="717"/>
                  </a:lnTo>
                  <a:lnTo>
                    <a:pt x="407" y="763"/>
                  </a:lnTo>
                  <a:lnTo>
                    <a:pt x="360" y="810"/>
                  </a:lnTo>
                  <a:lnTo>
                    <a:pt x="313" y="857"/>
                  </a:lnTo>
                  <a:lnTo>
                    <a:pt x="268" y="906"/>
                  </a:lnTo>
                  <a:lnTo>
                    <a:pt x="268" y="906"/>
                  </a:lnTo>
                  <a:lnTo>
                    <a:pt x="228" y="952"/>
                  </a:lnTo>
                  <a:lnTo>
                    <a:pt x="187" y="1001"/>
                  </a:lnTo>
                  <a:lnTo>
                    <a:pt x="150" y="1050"/>
                  </a:lnTo>
                  <a:lnTo>
                    <a:pt x="113" y="1100"/>
                  </a:lnTo>
                  <a:lnTo>
                    <a:pt x="113" y="1100"/>
                  </a:lnTo>
                  <a:lnTo>
                    <a:pt x="80" y="1147"/>
                  </a:lnTo>
                  <a:lnTo>
                    <a:pt x="48" y="1198"/>
                  </a:lnTo>
                  <a:lnTo>
                    <a:pt x="35" y="1223"/>
                  </a:lnTo>
                  <a:lnTo>
                    <a:pt x="21" y="1248"/>
                  </a:lnTo>
                  <a:lnTo>
                    <a:pt x="10" y="1275"/>
                  </a:lnTo>
                  <a:lnTo>
                    <a:pt x="0" y="1303"/>
                  </a:lnTo>
                  <a:lnTo>
                    <a:pt x="0" y="1303"/>
                  </a:lnTo>
                  <a:lnTo>
                    <a:pt x="0" y="1307"/>
                  </a:lnTo>
                  <a:lnTo>
                    <a:pt x="4" y="1310"/>
                  </a:lnTo>
                  <a:lnTo>
                    <a:pt x="8" y="1310"/>
                  </a:lnTo>
                  <a:lnTo>
                    <a:pt x="11" y="1308"/>
                  </a:lnTo>
                  <a:lnTo>
                    <a:pt x="11" y="130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>
              <a:off x="3695304" y="1695061"/>
              <a:ext cx="119063" cy="122635"/>
            </a:xfrm>
            <a:custGeom>
              <a:avLst/>
              <a:gdLst>
                <a:gd name="T0" fmla="*/ 196 w 212"/>
                <a:gd name="T1" fmla="*/ 0 h 294"/>
                <a:gd name="T2" fmla="*/ 196 w 212"/>
                <a:gd name="T3" fmla="*/ 0 h 294"/>
                <a:gd name="T4" fmla="*/ 181 w 212"/>
                <a:gd name="T5" fmla="*/ 14 h 294"/>
                <a:gd name="T6" fmla="*/ 163 w 212"/>
                <a:gd name="T7" fmla="*/ 25 h 294"/>
                <a:gd name="T8" fmla="*/ 150 w 212"/>
                <a:gd name="T9" fmla="*/ 41 h 294"/>
                <a:gd name="T10" fmla="*/ 134 w 212"/>
                <a:gd name="T11" fmla="*/ 57 h 294"/>
                <a:gd name="T12" fmla="*/ 109 w 212"/>
                <a:gd name="T13" fmla="*/ 90 h 294"/>
                <a:gd name="T14" fmla="*/ 85 w 212"/>
                <a:gd name="T15" fmla="*/ 125 h 294"/>
                <a:gd name="T16" fmla="*/ 64 w 212"/>
                <a:gd name="T17" fmla="*/ 162 h 294"/>
                <a:gd name="T18" fmla="*/ 44 w 212"/>
                <a:gd name="T19" fmla="*/ 199 h 294"/>
                <a:gd name="T20" fmla="*/ 23 w 212"/>
                <a:gd name="T21" fmla="*/ 236 h 294"/>
                <a:gd name="T22" fmla="*/ 2 w 212"/>
                <a:gd name="T23" fmla="*/ 271 h 294"/>
                <a:gd name="T24" fmla="*/ 2 w 212"/>
                <a:gd name="T25" fmla="*/ 271 h 294"/>
                <a:gd name="T26" fmla="*/ 0 w 212"/>
                <a:gd name="T27" fmla="*/ 277 h 294"/>
                <a:gd name="T28" fmla="*/ 0 w 212"/>
                <a:gd name="T29" fmla="*/ 282 h 294"/>
                <a:gd name="T30" fmla="*/ 4 w 212"/>
                <a:gd name="T31" fmla="*/ 288 h 294"/>
                <a:gd name="T32" fmla="*/ 7 w 212"/>
                <a:gd name="T33" fmla="*/ 292 h 294"/>
                <a:gd name="T34" fmla="*/ 11 w 212"/>
                <a:gd name="T35" fmla="*/ 294 h 294"/>
                <a:gd name="T36" fmla="*/ 17 w 212"/>
                <a:gd name="T37" fmla="*/ 294 h 294"/>
                <a:gd name="T38" fmla="*/ 23 w 212"/>
                <a:gd name="T39" fmla="*/ 292 h 294"/>
                <a:gd name="T40" fmla="*/ 27 w 212"/>
                <a:gd name="T41" fmla="*/ 288 h 294"/>
                <a:gd name="T42" fmla="*/ 27 w 212"/>
                <a:gd name="T43" fmla="*/ 288 h 294"/>
                <a:gd name="T44" fmla="*/ 48 w 212"/>
                <a:gd name="T45" fmla="*/ 253 h 294"/>
                <a:gd name="T46" fmla="*/ 68 w 212"/>
                <a:gd name="T47" fmla="*/ 216 h 294"/>
                <a:gd name="T48" fmla="*/ 107 w 212"/>
                <a:gd name="T49" fmla="*/ 146 h 294"/>
                <a:gd name="T50" fmla="*/ 130 w 212"/>
                <a:gd name="T51" fmla="*/ 111 h 294"/>
                <a:gd name="T52" fmla="*/ 153 w 212"/>
                <a:gd name="T53" fmla="*/ 78 h 294"/>
                <a:gd name="T54" fmla="*/ 179 w 212"/>
                <a:gd name="T55" fmla="*/ 47 h 294"/>
                <a:gd name="T56" fmla="*/ 208 w 212"/>
                <a:gd name="T57" fmla="*/ 18 h 294"/>
                <a:gd name="T58" fmla="*/ 208 w 212"/>
                <a:gd name="T59" fmla="*/ 18 h 294"/>
                <a:gd name="T60" fmla="*/ 210 w 212"/>
                <a:gd name="T61" fmla="*/ 16 h 294"/>
                <a:gd name="T62" fmla="*/ 212 w 212"/>
                <a:gd name="T63" fmla="*/ 12 h 294"/>
                <a:gd name="T64" fmla="*/ 212 w 212"/>
                <a:gd name="T65" fmla="*/ 8 h 294"/>
                <a:gd name="T66" fmla="*/ 210 w 212"/>
                <a:gd name="T67" fmla="*/ 4 h 294"/>
                <a:gd name="T68" fmla="*/ 208 w 212"/>
                <a:gd name="T69" fmla="*/ 2 h 294"/>
                <a:gd name="T70" fmla="*/ 204 w 212"/>
                <a:gd name="T71" fmla="*/ 0 h 294"/>
                <a:gd name="T72" fmla="*/ 200 w 212"/>
                <a:gd name="T73" fmla="*/ 0 h 294"/>
                <a:gd name="T74" fmla="*/ 196 w 212"/>
                <a:gd name="T75" fmla="*/ 0 h 294"/>
                <a:gd name="T76" fmla="*/ 196 w 212"/>
                <a:gd name="T7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294">
                  <a:moveTo>
                    <a:pt x="196" y="0"/>
                  </a:moveTo>
                  <a:lnTo>
                    <a:pt x="196" y="0"/>
                  </a:lnTo>
                  <a:lnTo>
                    <a:pt x="181" y="14"/>
                  </a:lnTo>
                  <a:lnTo>
                    <a:pt x="163" y="25"/>
                  </a:lnTo>
                  <a:lnTo>
                    <a:pt x="150" y="41"/>
                  </a:lnTo>
                  <a:lnTo>
                    <a:pt x="134" y="57"/>
                  </a:lnTo>
                  <a:lnTo>
                    <a:pt x="109" y="90"/>
                  </a:lnTo>
                  <a:lnTo>
                    <a:pt x="85" y="125"/>
                  </a:lnTo>
                  <a:lnTo>
                    <a:pt x="64" y="162"/>
                  </a:lnTo>
                  <a:lnTo>
                    <a:pt x="44" y="199"/>
                  </a:lnTo>
                  <a:lnTo>
                    <a:pt x="23" y="236"/>
                  </a:lnTo>
                  <a:lnTo>
                    <a:pt x="2" y="271"/>
                  </a:lnTo>
                  <a:lnTo>
                    <a:pt x="2" y="271"/>
                  </a:lnTo>
                  <a:lnTo>
                    <a:pt x="0" y="277"/>
                  </a:lnTo>
                  <a:lnTo>
                    <a:pt x="0" y="282"/>
                  </a:lnTo>
                  <a:lnTo>
                    <a:pt x="4" y="288"/>
                  </a:lnTo>
                  <a:lnTo>
                    <a:pt x="7" y="292"/>
                  </a:lnTo>
                  <a:lnTo>
                    <a:pt x="11" y="294"/>
                  </a:lnTo>
                  <a:lnTo>
                    <a:pt x="17" y="294"/>
                  </a:lnTo>
                  <a:lnTo>
                    <a:pt x="23" y="292"/>
                  </a:lnTo>
                  <a:lnTo>
                    <a:pt x="27" y="288"/>
                  </a:lnTo>
                  <a:lnTo>
                    <a:pt x="27" y="288"/>
                  </a:lnTo>
                  <a:lnTo>
                    <a:pt x="48" y="253"/>
                  </a:lnTo>
                  <a:lnTo>
                    <a:pt x="68" y="216"/>
                  </a:lnTo>
                  <a:lnTo>
                    <a:pt x="107" y="146"/>
                  </a:lnTo>
                  <a:lnTo>
                    <a:pt x="130" y="111"/>
                  </a:lnTo>
                  <a:lnTo>
                    <a:pt x="153" y="78"/>
                  </a:lnTo>
                  <a:lnTo>
                    <a:pt x="179" y="47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10" y="16"/>
                  </a:lnTo>
                  <a:lnTo>
                    <a:pt x="212" y="12"/>
                  </a:lnTo>
                  <a:lnTo>
                    <a:pt x="212" y="8"/>
                  </a:lnTo>
                  <a:lnTo>
                    <a:pt x="210" y="4"/>
                  </a:lnTo>
                  <a:lnTo>
                    <a:pt x="208" y="2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5" name="Freeform 15"/>
            <p:cNvSpPr>
              <a:spLocks/>
            </p:cNvSpPr>
            <p:nvPr/>
          </p:nvSpPr>
          <p:spPr bwMode="auto">
            <a:xfrm>
              <a:off x="3423842" y="1715302"/>
              <a:ext cx="141287" cy="244078"/>
            </a:xfrm>
            <a:custGeom>
              <a:avLst/>
              <a:gdLst>
                <a:gd name="T0" fmla="*/ 242 w 257"/>
                <a:gd name="T1" fmla="*/ 4 h 584"/>
                <a:gd name="T2" fmla="*/ 242 w 257"/>
                <a:gd name="T3" fmla="*/ 4 h 584"/>
                <a:gd name="T4" fmla="*/ 209 w 257"/>
                <a:gd name="T5" fmla="*/ 70 h 584"/>
                <a:gd name="T6" fmla="*/ 175 w 257"/>
                <a:gd name="T7" fmla="*/ 138 h 584"/>
                <a:gd name="T8" fmla="*/ 113 w 257"/>
                <a:gd name="T9" fmla="*/ 272 h 584"/>
                <a:gd name="T10" fmla="*/ 113 w 257"/>
                <a:gd name="T11" fmla="*/ 272 h 584"/>
                <a:gd name="T12" fmla="*/ 80 w 257"/>
                <a:gd name="T13" fmla="*/ 344 h 584"/>
                <a:gd name="T14" fmla="*/ 51 w 257"/>
                <a:gd name="T15" fmla="*/ 416 h 584"/>
                <a:gd name="T16" fmla="*/ 24 w 257"/>
                <a:gd name="T17" fmla="*/ 488 h 584"/>
                <a:gd name="T18" fmla="*/ 12 w 257"/>
                <a:gd name="T19" fmla="*/ 525 h 584"/>
                <a:gd name="T20" fmla="*/ 2 w 257"/>
                <a:gd name="T21" fmla="*/ 564 h 584"/>
                <a:gd name="T22" fmla="*/ 2 w 257"/>
                <a:gd name="T23" fmla="*/ 564 h 584"/>
                <a:gd name="T24" fmla="*/ 0 w 257"/>
                <a:gd name="T25" fmla="*/ 570 h 584"/>
                <a:gd name="T26" fmla="*/ 2 w 257"/>
                <a:gd name="T27" fmla="*/ 576 h 584"/>
                <a:gd name="T28" fmla="*/ 6 w 257"/>
                <a:gd name="T29" fmla="*/ 580 h 584"/>
                <a:gd name="T30" fmla="*/ 12 w 257"/>
                <a:gd name="T31" fmla="*/ 582 h 584"/>
                <a:gd name="T32" fmla="*/ 18 w 257"/>
                <a:gd name="T33" fmla="*/ 584 h 584"/>
                <a:gd name="T34" fmla="*/ 22 w 257"/>
                <a:gd name="T35" fmla="*/ 582 h 584"/>
                <a:gd name="T36" fmla="*/ 26 w 257"/>
                <a:gd name="T37" fmla="*/ 580 h 584"/>
                <a:gd name="T38" fmla="*/ 29 w 257"/>
                <a:gd name="T39" fmla="*/ 574 h 584"/>
                <a:gd name="T40" fmla="*/ 29 w 257"/>
                <a:gd name="T41" fmla="*/ 574 h 584"/>
                <a:gd name="T42" fmla="*/ 39 w 257"/>
                <a:gd name="T43" fmla="*/ 537 h 584"/>
                <a:gd name="T44" fmla="*/ 51 w 257"/>
                <a:gd name="T45" fmla="*/ 502 h 584"/>
                <a:gd name="T46" fmla="*/ 76 w 257"/>
                <a:gd name="T47" fmla="*/ 432 h 584"/>
                <a:gd name="T48" fmla="*/ 103 w 257"/>
                <a:gd name="T49" fmla="*/ 364 h 584"/>
                <a:gd name="T50" fmla="*/ 135 w 257"/>
                <a:gd name="T51" fmla="*/ 296 h 584"/>
                <a:gd name="T52" fmla="*/ 135 w 257"/>
                <a:gd name="T53" fmla="*/ 296 h 584"/>
                <a:gd name="T54" fmla="*/ 168 w 257"/>
                <a:gd name="T55" fmla="*/ 226 h 584"/>
                <a:gd name="T56" fmla="*/ 201 w 257"/>
                <a:gd name="T57" fmla="*/ 156 h 584"/>
                <a:gd name="T58" fmla="*/ 216 w 257"/>
                <a:gd name="T59" fmla="*/ 120 h 584"/>
                <a:gd name="T60" fmla="*/ 232 w 257"/>
                <a:gd name="T61" fmla="*/ 84 h 584"/>
                <a:gd name="T62" fmla="*/ 245 w 257"/>
                <a:gd name="T63" fmla="*/ 48 h 584"/>
                <a:gd name="T64" fmla="*/ 257 w 257"/>
                <a:gd name="T65" fmla="*/ 11 h 584"/>
                <a:gd name="T66" fmla="*/ 257 w 257"/>
                <a:gd name="T67" fmla="*/ 11 h 584"/>
                <a:gd name="T68" fmla="*/ 255 w 257"/>
                <a:gd name="T69" fmla="*/ 6 h 584"/>
                <a:gd name="T70" fmla="*/ 251 w 257"/>
                <a:gd name="T71" fmla="*/ 2 h 584"/>
                <a:gd name="T72" fmla="*/ 247 w 257"/>
                <a:gd name="T73" fmla="*/ 0 h 584"/>
                <a:gd name="T74" fmla="*/ 244 w 257"/>
                <a:gd name="T75" fmla="*/ 2 h 584"/>
                <a:gd name="T76" fmla="*/ 242 w 257"/>
                <a:gd name="T77" fmla="*/ 4 h 584"/>
                <a:gd name="T78" fmla="*/ 242 w 257"/>
                <a:gd name="T79" fmla="*/ 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7" h="584">
                  <a:moveTo>
                    <a:pt x="242" y="4"/>
                  </a:moveTo>
                  <a:lnTo>
                    <a:pt x="242" y="4"/>
                  </a:lnTo>
                  <a:lnTo>
                    <a:pt x="209" y="70"/>
                  </a:lnTo>
                  <a:lnTo>
                    <a:pt x="175" y="138"/>
                  </a:lnTo>
                  <a:lnTo>
                    <a:pt x="113" y="272"/>
                  </a:lnTo>
                  <a:lnTo>
                    <a:pt x="113" y="272"/>
                  </a:lnTo>
                  <a:lnTo>
                    <a:pt x="80" y="344"/>
                  </a:lnTo>
                  <a:lnTo>
                    <a:pt x="51" y="416"/>
                  </a:lnTo>
                  <a:lnTo>
                    <a:pt x="24" y="488"/>
                  </a:lnTo>
                  <a:lnTo>
                    <a:pt x="12" y="525"/>
                  </a:lnTo>
                  <a:lnTo>
                    <a:pt x="2" y="564"/>
                  </a:lnTo>
                  <a:lnTo>
                    <a:pt x="2" y="564"/>
                  </a:lnTo>
                  <a:lnTo>
                    <a:pt x="0" y="570"/>
                  </a:lnTo>
                  <a:lnTo>
                    <a:pt x="2" y="576"/>
                  </a:lnTo>
                  <a:lnTo>
                    <a:pt x="6" y="580"/>
                  </a:lnTo>
                  <a:lnTo>
                    <a:pt x="12" y="582"/>
                  </a:lnTo>
                  <a:lnTo>
                    <a:pt x="18" y="584"/>
                  </a:lnTo>
                  <a:lnTo>
                    <a:pt x="22" y="582"/>
                  </a:lnTo>
                  <a:lnTo>
                    <a:pt x="26" y="580"/>
                  </a:lnTo>
                  <a:lnTo>
                    <a:pt x="29" y="574"/>
                  </a:lnTo>
                  <a:lnTo>
                    <a:pt x="29" y="574"/>
                  </a:lnTo>
                  <a:lnTo>
                    <a:pt x="39" y="537"/>
                  </a:lnTo>
                  <a:lnTo>
                    <a:pt x="51" y="502"/>
                  </a:lnTo>
                  <a:lnTo>
                    <a:pt x="76" y="432"/>
                  </a:lnTo>
                  <a:lnTo>
                    <a:pt x="103" y="364"/>
                  </a:lnTo>
                  <a:lnTo>
                    <a:pt x="135" y="296"/>
                  </a:lnTo>
                  <a:lnTo>
                    <a:pt x="135" y="296"/>
                  </a:lnTo>
                  <a:lnTo>
                    <a:pt x="168" y="226"/>
                  </a:lnTo>
                  <a:lnTo>
                    <a:pt x="201" y="156"/>
                  </a:lnTo>
                  <a:lnTo>
                    <a:pt x="216" y="120"/>
                  </a:lnTo>
                  <a:lnTo>
                    <a:pt x="232" y="84"/>
                  </a:lnTo>
                  <a:lnTo>
                    <a:pt x="245" y="48"/>
                  </a:lnTo>
                  <a:lnTo>
                    <a:pt x="257" y="11"/>
                  </a:lnTo>
                  <a:lnTo>
                    <a:pt x="257" y="11"/>
                  </a:lnTo>
                  <a:lnTo>
                    <a:pt x="255" y="6"/>
                  </a:lnTo>
                  <a:lnTo>
                    <a:pt x="251" y="2"/>
                  </a:lnTo>
                  <a:lnTo>
                    <a:pt x="247" y="0"/>
                  </a:lnTo>
                  <a:lnTo>
                    <a:pt x="244" y="2"/>
                  </a:lnTo>
                  <a:lnTo>
                    <a:pt x="242" y="4"/>
                  </a:lnTo>
                  <a:lnTo>
                    <a:pt x="242" y="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6" name="Freeform 16"/>
            <p:cNvSpPr>
              <a:spLocks/>
            </p:cNvSpPr>
            <p:nvPr/>
          </p:nvSpPr>
          <p:spPr bwMode="auto">
            <a:xfrm>
              <a:off x="3176191" y="1798645"/>
              <a:ext cx="188912" cy="340519"/>
            </a:xfrm>
            <a:custGeom>
              <a:avLst/>
              <a:gdLst>
                <a:gd name="T0" fmla="*/ 325 w 338"/>
                <a:gd name="T1" fmla="*/ 0 h 816"/>
                <a:gd name="T2" fmla="*/ 325 w 338"/>
                <a:gd name="T3" fmla="*/ 0 h 816"/>
                <a:gd name="T4" fmla="*/ 305 w 338"/>
                <a:gd name="T5" fmla="*/ 18 h 816"/>
                <a:gd name="T6" fmla="*/ 286 w 338"/>
                <a:gd name="T7" fmla="*/ 35 h 816"/>
                <a:gd name="T8" fmla="*/ 268 w 338"/>
                <a:gd name="T9" fmla="*/ 55 h 816"/>
                <a:gd name="T10" fmla="*/ 251 w 338"/>
                <a:gd name="T11" fmla="*/ 76 h 816"/>
                <a:gd name="T12" fmla="*/ 235 w 338"/>
                <a:gd name="T13" fmla="*/ 98 h 816"/>
                <a:gd name="T14" fmla="*/ 219 w 338"/>
                <a:gd name="T15" fmla="*/ 121 h 816"/>
                <a:gd name="T16" fmla="*/ 192 w 338"/>
                <a:gd name="T17" fmla="*/ 170 h 816"/>
                <a:gd name="T18" fmla="*/ 169 w 338"/>
                <a:gd name="T19" fmla="*/ 218 h 816"/>
                <a:gd name="T20" fmla="*/ 146 w 338"/>
                <a:gd name="T21" fmla="*/ 269 h 816"/>
                <a:gd name="T22" fmla="*/ 126 w 338"/>
                <a:gd name="T23" fmla="*/ 319 h 816"/>
                <a:gd name="T24" fmla="*/ 109 w 338"/>
                <a:gd name="T25" fmla="*/ 366 h 816"/>
                <a:gd name="T26" fmla="*/ 109 w 338"/>
                <a:gd name="T27" fmla="*/ 366 h 816"/>
                <a:gd name="T28" fmla="*/ 89 w 338"/>
                <a:gd name="T29" fmla="*/ 419 h 816"/>
                <a:gd name="T30" fmla="*/ 72 w 338"/>
                <a:gd name="T31" fmla="*/ 471 h 816"/>
                <a:gd name="T32" fmla="*/ 54 w 338"/>
                <a:gd name="T33" fmla="*/ 526 h 816"/>
                <a:gd name="T34" fmla="*/ 40 w 338"/>
                <a:gd name="T35" fmla="*/ 580 h 816"/>
                <a:gd name="T36" fmla="*/ 27 w 338"/>
                <a:gd name="T37" fmla="*/ 635 h 816"/>
                <a:gd name="T38" fmla="*/ 15 w 338"/>
                <a:gd name="T39" fmla="*/ 689 h 816"/>
                <a:gd name="T40" fmla="*/ 7 w 338"/>
                <a:gd name="T41" fmla="*/ 744 h 816"/>
                <a:gd name="T42" fmla="*/ 0 w 338"/>
                <a:gd name="T43" fmla="*/ 800 h 816"/>
                <a:gd name="T44" fmla="*/ 0 w 338"/>
                <a:gd name="T45" fmla="*/ 800 h 816"/>
                <a:gd name="T46" fmla="*/ 0 w 338"/>
                <a:gd name="T47" fmla="*/ 806 h 816"/>
                <a:gd name="T48" fmla="*/ 3 w 338"/>
                <a:gd name="T49" fmla="*/ 812 h 816"/>
                <a:gd name="T50" fmla="*/ 7 w 338"/>
                <a:gd name="T51" fmla="*/ 814 h 816"/>
                <a:gd name="T52" fmla="*/ 13 w 338"/>
                <a:gd name="T53" fmla="*/ 816 h 816"/>
                <a:gd name="T54" fmla="*/ 19 w 338"/>
                <a:gd name="T55" fmla="*/ 816 h 816"/>
                <a:gd name="T56" fmla="*/ 25 w 338"/>
                <a:gd name="T57" fmla="*/ 814 h 816"/>
                <a:gd name="T58" fmla="*/ 29 w 338"/>
                <a:gd name="T59" fmla="*/ 808 h 816"/>
                <a:gd name="T60" fmla="*/ 31 w 338"/>
                <a:gd name="T61" fmla="*/ 802 h 816"/>
                <a:gd name="T62" fmla="*/ 31 w 338"/>
                <a:gd name="T63" fmla="*/ 802 h 816"/>
                <a:gd name="T64" fmla="*/ 37 w 338"/>
                <a:gd name="T65" fmla="*/ 750 h 816"/>
                <a:gd name="T66" fmla="*/ 46 w 338"/>
                <a:gd name="T67" fmla="*/ 697 h 816"/>
                <a:gd name="T68" fmla="*/ 56 w 338"/>
                <a:gd name="T69" fmla="*/ 645 h 816"/>
                <a:gd name="T70" fmla="*/ 70 w 338"/>
                <a:gd name="T71" fmla="*/ 592 h 816"/>
                <a:gd name="T72" fmla="*/ 83 w 338"/>
                <a:gd name="T73" fmla="*/ 541 h 816"/>
                <a:gd name="T74" fmla="*/ 99 w 338"/>
                <a:gd name="T75" fmla="*/ 489 h 816"/>
                <a:gd name="T76" fmla="*/ 114 w 338"/>
                <a:gd name="T77" fmla="*/ 438 h 816"/>
                <a:gd name="T78" fmla="*/ 132 w 338"/>
                <a:gd name="T79" fmla="*/ 388 h 816"/>
                <a:gd name="T80" fmla="*/ 132 w 338"/>
                <a:gd name="T81" fmla="*/ 388 h 816"/>
                <a:gd name="T82" fmla="*/ 151 w 338"/>
                <a:gd name="T83" fmla="*/ 337 h 816"/>
                <a:gd name="T84" fmla="*/ 171 w 338"/>
                <a:gd name="T85" fmla="*/ 286 h 816"/>
                <a:gd name="T86" fmla="*/ 192 w 338"/>
                <a:gd name="T87" fmla="*/ 238 h 816"/>
                <a:gd name="T88" fmla="*/ 218 w 338"/>
                <a:gd name="T89" fmla="*/ 189 h 816"/>
                <a:gd name="T90" fmla="*/ 243 w 338"/>
                <a:gd name="T91" fmla="*/ 142 h 816"/>
                <a:gd name="T92" fmla="*/ 272 w 338"/>
                <a:gd name="T93" fmla="*/ 98 h 816"/>
                <a:gd name="T94" fmla="*/ 301 w 338"/>
                <a:gd name="T95" fmla="*/ 53 h 816"/>
                <a:gd name="T96" fmla="*/ 336 w 338"/>
                <a:gd name="T97" fmla="*/ 10 h 816"/>
                <a:gd name="T98" fmla="*/ 336 w 338"/>
                <a:gd name="T99" fmla="*/ 10 h 816"/>
                <a:gd name="T100" fmla="*/ 338 w 338"/>
                <a:gd name="T101" fmla="*/ 8 h 816"/>
                <a:gd name="T102" fmla="*/ 338 w 338"/>
                <a:gd name="T103" fmla="*/ 6 h 816"/>
                <a:gd name="T104" fmla="*/ 334 w 338"/>
                <a:gd name="T105" fmla="*/ 2 h 816"/>
                <a:gd name="T106" fmla="*/ 330 w 338"/>
                <a:gd name="T107" fmla="*/ 0 h 816"/>
                <a:gd name="T108" fmla="*/ 325 w 338"/>
                <a:gd name="T109" fmla="*/ 0 h 816"/>
                <a:gd name="T110" fmla="*/ 325 w 338"/>
                <a:gd name="T1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8" h="816">
                  <a:moveTo>
                    <a:pt x="325" y="0"/>
                  </a:moveTo>
                  <a:lnTo>
                    <a:pt x="325" y="0"/>
                  </a:lnTo>
                  <a:lnTo>
                    <a:pt x="305" y="18"/>
                  </a:lnTo>
                  <a:lnTo>
                    <a:pt x="286" y="35"/>
                  </a:lnTo>
                  <a:lnTo>
                    <a:pt x="268" y="55"/>
                  </a:lnTo>
                  <a:lnTo>
                    <a:pt x="251" y="76"/>
                  </a:lnTo>
                  <a:lnTo>
                    <a:pt x="235" y="98"/>
                  </a:lnTo>
                  <a:lnTo>
                    <a:pt x="219" y="121"/>
                  </a:lnTo>
                  <a:lnTo>
                    <a:pt x="192" y="170"/>
                  </a:lnTo>
                  <a:lnTo>
                    <a:pt x="169" y="218"/>
                  </a:lnTo>
                  <a:lnTo>
                    <a:pt x="146" y="269"/>
                  </a:lnTo>
                  <a:lnTo>
                    <a:pt x="126" y="319"/>
                  </a:lnTo>
                  <a:lnTo>
                    <a:pt x="109" y="366"/>
                  </a:lnTo>
                  <a:lnTo>
                    <a:pt x="109" y="366"/>
                  </a:lnTo>
                  <a:lnTo>
                    <a:pt x="89" y="419"/>
                  </a:lnTo>
                  <a:lnTo>
                    <a:pt x="72" y="471"/>
                  </a:lnTo>
                  <a:lnTo>
                    <a:pt x="54" y="526"/>
                  </a:lnTo>
                  <a:lnTo>
                    <a:pt x="40" y="580"/>
                  </a:lnTo>
                  <a:lnTo>
                    <a:pt x="27" y="635"/>
                  </a:lnTo>
                  <a:lnTo>
                    <a:pt x="15" y="689"/>
                  </a:lnTo>
                  <a:lnTo>
                    <a:pt x="7" y="744"/>
                  </a:lnTo>
                  <a:lnTo>
                    <a:pt x="0" y="800"/>
                  </a:lnTo>
                  <a:lnTo>
                    <a:pt x="0" y="800"/>
                  </a:lnTo>
                  <a:lnTo>
                    <a:pt x="0" y="806"/>
                  </a:lnTo>
                  <a:lnTo>
                    <a:pt x="3" y="812"/>
                  </a:lnTo>
                  <a:lnTo>
                    <a:pt x="7" y="814"/>
                  </a:lnTo>
                  <a:lnTo>
                    <a:pt x="13" y="816"/>
                  </a:lnTo>
                  <a:lnTo>
                    <a:pt x="19" y="816"/>
                  </a:lnTo>
                  <a:lnTo>
                    <a:pt x="25" y="814"/>
                  </a:lnTo>
                  <a:lnTo>
                    <a:pt x="29" y="808"/>
                  </a:lnTo>
                  <a:lnTo>
                    <a:pt x="31" y="802"/>
                  </a:lnTo>
                  <a:lnTo>
                    <a:pt x="31" y="802"/>
                  </a:lnTo>
                  <a:lnTo>
                    <a:pt x="37" y="750"/>
                  </a:lnTo>
                  <a:lnTo>
                    <a:pt x="46" y="697"/>
                  </a:lnTo>
                  <a:lnTo>
                    <a:pt x="56" y="645"/>
                  </a:lnTo>
                  <a:lnTo>
                    <a:pt x="70" y="592"/>
                  </a:lnTo>
                  <a:lnTo>
                    <a:pt x="83" y="541"/>
                  </a:lnTo>
                  <a:lnTo>
                    <a:pt x="99" y="489"/>
                  </a:lnTo>
                  <a:lnTo>
                    <a:pt x="114" y="438"/>
                  </a:lnTo>
                  <a:lnTo>
                    <a:pt x="132" y="388"/>
                  </a:lnTo>
                  <a:lnTo>
                    <a:pt x="132" y="388"/>
                  </a:lnTo>
                  <a:lnTo>
                    <a:pt x="151" y="337"/>
                  </a:lnTo>
                  <a:lnTo>
                    <a:pt x="171" y="286"/>
                  </a:lnTo>
                  <a:lnTo>
                    <a:pt x="192" y="238"/>
                  </a:lnTo>
                  <a:lnTo>
                    <a:pt x="218" y="189"/>
                  </a:lnTo>
                  <a:lnTo>
                    <a:pt x="243" y="142"/>
                  </a:lnTo>
                  <a:lnTo>
                    <a:pt x="272" y="98"/>
                  </a:lnTo>
                  <a:lnTo>
                    <a:pt x="301" y="53"/>
                  </a:lnTo>
                  <a:lnTo>
                    <a:pt x="336" y="10"/>
                  </a:lnTo>
                  <a:lnTo>
                    <a:pt x="336" y="10"/>
                  </a:lnTo>
                  <a:lnTo>
                    <a:pt x="338" y="8"/>
                  </a:lnTo>
                  <a:lnTo>
                    <a:pt x="338" y="6"/>
                  </a:lnTo>
                  <a:lnTo>
                    <a:pt x="334" y="2"/>
                  </a:lnTo>
                  <a:lnTo>
                    <a:pt x="330" y="0"/>
                  </a:lnTo>
                  <a:lnTo>
                    <a:pt x="325" y="0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7" name="Freeform 17"/>
            <p:cNvSpPr>
              <a:spLocks/>
            </p:cNvSpPr>
            <p:nvPr/>
          </p:nvSpPr>
          <p:spPr bwMode="auto">
            <a:xfrm>
              <a:off x="3104753" y="2114161"/>
              <a:ext cx="476250" cy="103585"/>
            </a:xfrm>
            <a:custGeom>
              <a:avLst/>
              <a:gdLst>
                <a:gd name="T0" fmla="*/ 4 w 854"/>
                <a:gd name="T1" fmla="*/ 250 h 250"/>
                <a:gd name="T2" fmla="*/ 4 w 854"/>
                <a:gd name="T3" fmla="*/ 250 h 250"/>
                <a:gd name="T4" fmla="*/ 14 w 854"/>
                <a:gd name="T5" fmla="*/ 250 h 250"/>
                <a:gd name="T6" fmla="*/ 25 w 854"/>
                <a:gd name="T7" fmla="*/ 250 h 250"/>
                <a:gd name="T8" fmla="*/ 49 w 854"/>
                <a:gd name="T9" fmla="*/ 248 h 250"/>
                <a:gd name="T10" fmla="*/ 95 w 854"/>
                <a:gd name="T11" fmla="*/ 238 h 250"/>
                <a:gd name="T12" fmla="*/ 95 w 854"/>
                <a:gd name="T13" fmla="*/ 238 h 250"/>
                <a:gd name="T14" fmla="*/ 212 w 854"/>
                <a:gd name="T15" fmla="*/ 215 h 250"/>
                <a:gd name="T16" fmla="*/ 212 w 854"/>
                <a:gd name="T17" fmla="*/ 215 h 250"/>
                <a:gd name="T18" fmla="*/ 331 w 854"/>
                <a:gd name="T19" fmla="*/ 189 h 250"/>
                <a:gd name="T20" fmla="*/ 448 w 854"/>
                <a:gd name="T21" fmla="*/ 162 h 250"/>
                <a:gd name="T22" fmla="*/ 448 w 854"/>
                <a:gd name="T23" fmla="*/ 162 h 250"/>
                <a:gd name="T24" fmla="*/ 559 w 854"/>
                <a:gd name="T25" fmla="*/ 133 h 250"/>
                <a:gd name="T26" fmla="*/ 613 w 854"/>
                <a:gd name="T27" fmla="*/ 115 h 250"/>
                <a:gd name="T28" fmla="*/ 670 w 854"/>
                <a:gd name="T29" fmla="*/ 98 h 250"/>
                <a:gd name="T30" fmla="*/ 670 w 854"/>
                <a:gd name="T31" fmla="*/ 98 h 250"/>
                <a:gd name="T32" fmla="*/ 718 w 854"/>
                <a:gd name="T33" fmla="*/ 80 h 250"/>
                <a:gd name="T34" fmla="*/ 769 w 854"/>
                <a:gd name="T35" fmla="*/ 63 h 250"/>
                <a:gd name="T36" fmla="*/ 769 w 854"/>
                <a:gd name="T37" fmla="*/ 63 h 250"/>
                <a:gd name="T38" fmla="*/ 790 w 854"/>
                <a:gd name="T39" fmla="*/ 53 h 250"/>
                <a:gd name="T40" fmla="*/ 816 w 854"/>
                <a:gd name="T41" fmla="*/ 45 h 250"/>
                <a:gd name="T42" fmla="*/ 825 w 854"/>
                <a:gd name="T43" fmla="*/ 39 h 250"/>
                <a:gd name="T44" fmla="*/ 837 w 854"/>
                <a:gd name="T45" fmla="*/ 34 h 250"/>
                <a:gd name="T46" fmla="*/ 845 w 854"/>
                <a:gd name="T47" fmla="*/ 26 h 250"/>
                <a:gd name="T48" fmla="*/ 853 w 854"/>
                <a:gd name="T49" fmla="*/ 16 h 250"/>
                <a:gd name="T50" fmla="*/ 853 w 854"/>
                <a:gd name="T51" fmla="*/ 16 h 250"/>
                <a:gd name="T52" fmla="*/ 854 w 854"/>
                <a:gd name="T53" fmla="*/ 12 h 250"/>
                <a:gd name="T54" fmla="*/ 853 w 854"/>
                <a:gd name="T55" fmla="*/ 6 h 250"/>
                <a:gd name="T56" fmla="*/ 851 w 854"/>
                <a:gd name="T57" fmla="*/ 2 h 250"/>
                <a:gd name="T58" fmla="*/ 845 w 854"/>
                <a:gd name="T59" fmla="*/ 0 h 250"/>
                <a:gd name="T60" fmla="*/ 845 w 854"/>
                <a:gd name="T61" fmla="*/ 0 h 250"/>
                <a:gd name="T62" fmla="*/ 835 w 854"/>
                <a:gd name="T63" fmla="*/ 0 h 250"/>
                <a:gd name="T64" fmla="*/ 825 w 854"/>
                <a:gd name="T65" fmla="*/ 2 h 250"/>
                <a:gd name="T66" fmla="*/ 804 w 854"/>
                <a:gd name="T67" fmla="*/ 10 h 250"/>
                <a:gd name="T68" fmla="*/ 767 w 854"/>
                <a:gd name="T69" fmla="*/ 30 h 250"/>
                <a:gd name="T70" fmla="*/ 767 w 854"/>
                <a:gd name="T71" fmla="*/ 30 h 250"/>
                <a:gd name="T72" fmla="*/ 716 w 854"/>
                <a:gd name="T73" fmla="*/ 49 h 250"/>
                <a:gd name="T74" fmla="*/ 668 w 854"/>
                <a:gd name="T75" fmla="*/ 67 h 250"/>
                <a:gd name="T76" fmla="*/ 668 w 854"/>
                <a:gd name="T77" fmla="*/ 67 h 250"/>
                <a:gd name="T78" fmla="*/ 609 w 854"/>
                <a:gd name="T79" fmla="*/ 86 h 250"/>
                <a:gd name="T80" fmla="*/ 549 w 854"/>
                <a:gd name="T81" fmla="*/ 104 h 250"/>
                <a:gd name="T82" fmla="*/ 430 w 854"/>
                <a:gd name="T83" fmla="*/ 135 h 250"/>
                <a:gd name="T84" fmla="*/ 430 w 854"/>
                <a:gd name="T85" fmla="*/ 135 h 250"/>
                <a:gd name="T86" fmla="*/ 313 w 854"/>
                <a:gd name="T87" fmla="*/ 162 h 250"/>
                <a:gd name="T88" fmla="*/ 197 w 854"/>
                <a:gd name="T89" fmla="*/ 187 h 250"/>
                <a:gd name="T90" fmla="*/ 197 w 854"/>
                <a:gd name="T91" fmla="*/ 187 h 250"/>
                <a:gd name="T92" fmla="*/ 90 w 854"/>
                <a:gd name="T93" fmla="*/ 213 h 250"/>
                <a:gd name="T94" fmla="*/ 90 w 854"/>
                <a:gd name="T95" fmla="*/ 213 h 250"/>
                <a:gd name="T96" fmla="*/ 45 w 854"/>
                <a:gd name="T97" fmla="*/ 222 h 250"/>
                <a:gd name="T98" fmla="*/ 22 w 854"/>
                <a:gd name="T99" fmla="*/ 230 h 250"/>
                <a:gd name="T100" fmla="*/ 10 w 854"/>
                <a:gd name="T101" fmla="*/ 236 h 250"/>
                <a:gd name="T102" fmla="*/ 0 w 854"/>
                <a:gd name="T103" fmla="*/ 242 h 250"/>
                <a:gd name="T104" fmla="*/ 0 w 854"/>
                <a:gd name="T105" fmla="*/ 242 h 250"/>
                <a:gd name="T106" fmla="*/ 0 w 854"/>
                <a:gd name="T107" fmla="*/ 244 h 250"/>
                <a:gd name="T108" fmla="*/ 0 w 854"/>
                <a:gd name="T109" fmla="*/ 246 h 250"/>
                <a:gd name="T110" fmla="*/ 0 w 854"/>
                <a:gd name="T111" fmla="*/ 248 h 250"/>
                <a:gd name="T112" fmla="*/ 4 w 854"/>
                <a:gd name="T113" fmla="*/ 250 h 250"/>
                <a:gd name="T114" fmla="*/ 4 w 854"/>
                <a:gd name="T11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54" h="250">
                  <a:moveTo>
                    <a:pt x="4" y="250"/>
                  </a:moveTo>
                  <a:lnTo>
                    <a:pt x="4" y="250"/>
                  </a:lnTo>
                  <a:lnTo>
                    <a:pt x="14" y="250"/>
                  </a:lnTo>
                  <a:lnTo>
                    <a:pt x="25" y="250"/>
                  </a:lnTo>
                  <a:lnTo>
                    <a:pt x="49" y="248"/>
                  </a:lnTo>
                  <a:lnTo>
                    <a:pt x="95" y="238"/>
                  </a:lnTo>
                  <a:lnTo>
                    <a:pt x="95" y="238"/>
                  </a:lnTo>
                  <a:lnTo>
                    <a:pt x="212" y="215"/>
                  </a:lnTo>
                  <a:lnTo>
                    <a:pt x="212" y="215"/>
                  </a:lnTo>
                  <a:lnTo>
                    <a:pt x="331" y="189"/>
                  </a:lnTo>
                  <a:lnTo>
                    <a:pt x="448" y="162"/>
                  </a:lnTo>
                  <a:lnTo>
                    <a:pt x="448" y="162"/>
                  </a:lnTo>
                  <a:lnTo>
                    <a:pt x="559" y="133"/>
                  </a:lnTo>
                  <a:lnTo>
                    <a:pt x="613" y="115"/>
                  </a:lnTo>
                  <a:lnTo>
                    <a:pt x="670" y="98"/>
                  </a:lnTo>
                  <a:lnTo>
                    <a:pt x="670" y="98"/>
                  </a:lnTo>
                  <a:lnTo>
                    <a:pt x="718" y="80"/>
                  </a:lnTo>
                  <a:lnTo>
                    <a:pt x="769" y="63"/>
                  </a:lnTo>
                  <a:lnTo>
                    <a:pt x="769" y="63"/>
                  </a:lnTo>
                  <a:lnTo>
                    <a:pt x="790" y="53"/>
                  </a:lnTo>
                  <a:lnTo>
                    <a:pt x="816" y="45"/>
                  </a:lnTo>
                  <a:lnTo>
                    <a:pt x="825" y="39"/>
                  </a:lnTo>
                  <a:lnTo>
                    <a:pt x="837" y="34"/>
                  </a:lnTo>
                  <a:lnTo>
                    <a:pt x="845" y="26"/>
                  </a:lnTo>
                  <a:lnTo>
                    <a:pt x="853" y="16"/>
                  </a:lnTo>
                  <a:lnTo>
                    <a:pt x="853" y="16"/>
                  </a:lnTo>
                  <a:lnTo>
                    <a:pt x="854" y="12"/>
                  </a:lnTo>
                  <a:lnTo>
                    <a:pt x="853" y="6"/>
                  </a:lnTo>
                  <a:lnTo>
                    <a:pt x="851" y="2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35" y="0"/>
                  </a:lnTo>
                  <a:lnTo>
                    <a:pt x="825" y="2"/>
                  </a:lnTo>
                  <a:lnTo>
                    <a:pt x="804" y="10"/>
                  </a:lnTo>
                  <a:lnTo>
                    <a:pt x="767" y="30"/>
                  </a:lnTo>
                  <a:lnTo>
                    <a:pt x="767" y="30"/>
                  </a:lnTo>
                  <a:lnTo>
                    <a:pt x="716" y="49"/>
                  </a:lnTo>
                  <a:lnTo>
                    <a:pt x="668" y="67"/>
                  </a:lnTo>
                  <a:lnTo>
                    <a:pt x="668" y="67"/>
                  </a:lnTo>
                  <a:lnTo>
                    <a:pt x="609" y="86"/>
                  </a:lnTo>
                  <a:lnTo>
                    <a:pt x="549" y="104"/>
                  </a:lnTo>
                  <a:lnTo>
                    <a:pt x="430" y="135"/>
                  </a:lnTo>
                  <a:lnTo>
                    <a:pt x="430" y="135"/>
                  </a:lnTo>
                  <a:lnTo>
                    <a:pt x="313" y="162"/>
                  </a:lnTo>
                  <a:lnTo>
                    <a:pt x="197" y="187"/>
                  </a:lnTo>
                  <a:lnTo>
                    <a:pt x="197" y="187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45" y="222"/>
                  </a:lnTo>
                  <a:lnTo>
                    <a:pt x="22" y="230"/>
                  </a:lnTo>
                  <a:lnTo>
                    <a:pt x="10" y="236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4" y="250"/>
                  </a:lnTo>
                  <a:lnTo>
                    <a:pt x="4" y="25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8" name="Freeform 18"/>
            <p:cNvSpPr>
              <a:spLocks/>
            </p:cNvSpPr>
            <p:nvPr/>
          </p:nvSpPr>
          <p:spPr bwMode="auto">
            <a:xfrm>
              <a:off x="3298428" y="1948664"/>
              <a:ext cx="438150" cy="100013"/>
            </a:xfrm>
            <a:custGeom>
              <a:avLst/>
              <a:gdLst>
                <a:gd name="T0" fmla="*/ 9 w 788"/>
                <a:gd name="T1" fmla="*/ 240 h 240"/>
                <a:gd name="T2" fmla="*/ 9 w 788"/>
                <a:gd name="T3" fmla="*/ 240 h 240"/>
                <a:gd name="T4" fmla="*/ 107 w 788"/>
                <a:gd name="T5" fmla="*/ 203 h 240"/>
                <a:gd name="T6" fmla="*/ 157 w 788"/>
                <a:gd name="T7" fmla="*/ 187 h 240"/>
                <a:gd name="T8" fmla="*/ 206 w 788"/>
                <a:gd name="T9" fmla="*/ 172 h 240"/>
                <a:gd name="T10" fmla="*/ 206 w 788"/>
                <a:gd name="T11" fmla="*/ 172 h 240"/>
                <a:gd name="T12" fmla="*/ 258 w 788"/>
                <a:gd name="T13" fmla="*/ 160 h 240"/>
                <a:gd name="T14" fmla="*/ 309 w 788"/>
                <a:gd name="T15" fmla="*/ 148 h 240"/>
                <a:gd name="T16" fmla="*/ 412 w 788"/>
                <a:gd name="T17" fmla="*/ 127 h 240"/>
                <a:gd name="T18" fmla="*/ 412 w 788"/>
                <a:gd name="T19" fmla="*/ 127 h 240"/>
                <a:gd name="T20" fmla="*/ 515 w 788"/>
                <a:gd name="T21" fmla="*/ 106 h 240"/>
                <a:gd name="T22" fmla="*/ 566 w 788"/>
                <a:gd name="T23" fmla="*/ 96 h 240"/>
                <a:gd name="T24" fmla="*/ 618 w 788"/>
                <a:gd name="T25" fmla="*/ 82 h 240"/>
                <a:gd name="T26" fmla="*/ 618 w 788"/>
                <a:gd name="T27" fmla="*/ 82 h 240"/>
                <a:gd name="T28" fmla="*/ 659 w 788"/>
                <a:gd name="T29" fmla="*/ 70 h 240"/>
                <a:gd name="T30" fmla="*/ 700 w 788"/>
                <a:gd name="T31" fmla="*/ 57 h 240"/>
                <a:gd name="T32" fmla="*/ 700 w 788"/>
                <a:gd name="T33" fmla="*/ 57 h 240"/>
                <a:gd name="T34" fmla="*/ 722 w 788"/>
                <a:gd name="T35" fmla="*/ 51 h 240"/>
                <a:gd name="T36" fmla="*/ 745 w 788"/>
                <a:gd name="T37" fmla="*/ 43 h 240"/>
                <a:gd name="T38" fmla="*/ 766 w 788"/>
                <a:gd name="T39" fmla="*/ 34 h 240"/>
                <a:gd name="T40" fmla="*/ 776 w 788"/>
                <a:gd name="T41" fmla="*/ 26 h 240"/>
                <a:gd name="T42" fmla="*/ 784 w 788"/>
                <a:gd name="T43" fmla="*/ 20 h 240"/>
                <a:gd name="T44" fmla="*/ 784 w 788"/>
                <a:gd name="T45" fmla="*/ 20 h 240"/>
                <a:gd name="T46" fmla="*/ 788 w 788"/>
                <a:gd name="T47" fmla="*/ 12 h 240"/>
                <a:gd name="T48" fmla="*/ 788 w 788"/>
                <a:gd name="T49" fmla="*/ 6 h 240"/>
                <a:gd name="T50" fmla="*/ 782 w 788"/>
                <a:gd name="T51" fmla="*/ 2 h 240"/>
                <a:gd name="T52" fmla="*/ 776 w 788"/>
                <a:gd name="T53" fmla="*/ 0 h 240"/>
                <a:gd name="T54" fmla="*/ 776 w 788"/>
                <a:gd name="T55" fmla="*/ 0 h 240"/>
                <a:gd name="T56" fmla="*/ 766 w 788"/>
                <a:gd name="T57" fmla="*/ 0 h 240"/>
                <a:gd name="T58" fmla="*/ 757 w 788"/>
                <a:gd name="T59" fmla="*/ 4 h 240"/>
                <a:gd name="T60" fmla="*/ 737 w 788"/>
                <a:gd name="T61" fmla="*/ 10 h 240"/>
                <a:gd name="T62" fmla="*/ 698 w 788"/>
                <a:gd name="T63" fmla="*/ 28 h 240"/>
                <a:gd name="T64" fmla="*/ 698 w 788"/>
                <a:gd name="T65" fmla="*/ 28 h 240"/>
                <a:gd name="T66" fmla="*/ 644 w 788"/>
                <a:gd name="T67" fmla="*/ 45 h 240"/>
                <a:gd name="T68" fmla="*/ 589 w 788"/>
                <a:gd name="T69" fmla="*/ 59 h 240"/>
                <a:gd name="T70" fmla="*/ 589 w 788"/>
                <a:gd name="T71" fmla="*/ 59 h 240"/>
                <a:gd name="T72" fmla="*/ 539 w 788"/>
                <a:gd name="T73" fmla="*/ 72 h 240"/>
                <a:gd name="T74" fmla="*/ 486 w 788"/>
                <a:gd name="T75" fmla="*/ 84 h 240"/>
                <a:gd name="T76" fmla="*/ 383 w 788"/>
                <a:gd name="T77" fmla="*/ 106 h 240"/>
                <a:gd name="T78" fmla="*/ 383 w 788"/>
                <a:gd name="T79" fmla="*/ 106 h 240"/>
                <a:gd name="T80" fmla="*/ 286 w 788"/>
                <a:gd name="T81" fmla="*/ 125 h 240"/>
                <a:gd name="T82" fmla="*/ 237 w 788"/>
                <a:gd name="T83" fmla="*/ 135 h 240"/>
                <a:gd name="T84" fmla="*/ 186 w 788"/>
                <a:gd name="T85" fmla="*/ 148 h 240"/>
                <a:gd name="T86" fmla="*/ 138 w 788"/>
                <a:gd name="T87" fmla="*/ 162 h 240"/>
                <a:gd name="T88" fmla="*/ 89 w 788"/>
                <a:gd name="T89" fmla="*/ 179 h 240"/>
                <a:gd name="T90" fmla="*/ 44 w 788"/>
                <a:gd name="T91" fmla="*/ 201 h 240"/>
                <a:gd name="T92" fmla="*/ 23 w 788"/>
                <a:gd name="T93" fmla="*/ 215 h 240"/>
                <a:gd name="T94" fmla="*/ 1 w 788"/>
                <a:gd name="T95" fmla="*/ 226 h 240"/>
                <a:gd name="T96" fmla="*/ 1 w 788"/>
                <a:gd name="T97" fmla="*/ 226 h 240"/>
                <a:gd name="T98" fmla="*/ 0 w 788"/>
                <a:gd name="T99" fmla="*/ 228 h 240"/>
                <a:gd name="T100" fmla="*/ 0 w 788"/>
                <a:gd name="T101" fmla="*/ 232 h 240"/>
                <a:gd name="T102" fmla="*/ 0 w 788"/>
                <a:gd name="T103" fmla="*/ 236 h 240"/>
                <a:gd name="T104" fmla="*/ 5 w 788"/>
                <a:gd name="T105" fmla="*/ 240 h 240"/>
                <a:gd name="T106" fmla="*/ 9 w 788"/>
                <a:gd name="T107" fmla="*/ 240 h 240"/>
                <a:gd name="T108" fmla="*/ 9 w 788"/>
                <a:gd name="T10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8" h="240">
                  <a:moveTo>
                    <a:pt x="9" y="240"/>
                  </a:moveTo>
                  <a:lnTo>
                    <a:pt x="9" y="240"/>
                  </a:lnTo>
                  <a:lnTo>
                    <a:pt x="107" y="203"/>
                  </a:lnTo>
                  <a:lnTo>
                    <a:pt x="157" y="187"/>
                  </a:lnTo>
                  <a:lnTo>
                    <a:pt x="206" y="172"/>
                  </a:lnTo>
                  <a:lnTo>
                    <a:pt x="206" y="172"/>
                  </a:lnTo>
                  <a:lnTo>
                    <a:pt x="258" y="160"/>
                  </a:lnTo>
                  <a:lnTo>
                    <a:pt x="309" y="148"/>
                  </a:lnTo>
                  <a:lnTo>
                    <a:pt x="412" y="127"/>
                  </a:lnTo>
                  <a:lnTo>
                    <a:pt x="412" y="127"/>
                  </a:lnTo>
                  <a:lnTo>
                    <a:pt x="515" y="106"/>
                  </a:lnTo>
                  <a:lnTo>
                    <a:pt x="566" y="96"/>
                  </a:lnTo>
                  <a:lnTo>
                    <a:pt x="618" y="82"/>
                  </a:lnTo>
                  <a:lnTo>
                    <a:pt x="618" y="82"/>
                  </a:lnTo>
                  <a:lnTo>
                    <a:pt x="659" y="70"/>
                  </a:lnTo>
                  <a:lnTo>
                    <a:pt x="700" y="57"/>
                  </a:lnTo>
                  <a:lnTo>
                    <a:pt x="700" y="57"/>
                  </a:lnTo>
                  <a:lnTo>
                    <a:pt x="722" y="51"/>
                  </a:lnTo>
                  <a:lnTo>
                    <a:pt x="745" y="43"/>
                  </a:lnTo>
                  <a:lnTo>
                    <a:pt x="766" y="34"/>
                  </a:lnTo>
                  <a:lnTo>
                    <a:pt x="776" y="26"/>
                  </a:lnTo>
                  <a:lnTo>
                    <a:pt x="784" y="20"/>
                  </a:lnTo>
                  <a:lnTo>
                    <a:pt x="784" y="20"/>
                  </a:lnTo>
                  <a:lnTo>
                    <a:pt x="788" y="12"/>
                  </a:lnTo>
                  <a:lnTo>
                    <a:pt x="788" y="6"/>
                  </a:lnTo>
                  <a:lnTo>
                    <a:pt x="782" y="2"/>
                  </a:lnTo>
                  <a:lnTo>
                    <a:pt x="776" y="0"/>
                  </a:lnTo>
                  <a:lnTo>
                    <a:pt x="776" y="0"/>
                  </a:lnTo>
                  <a:lnTo>
                    <a:pt x="766" y="0"/>
                  </a:lnTo>
                  <a:lnTo>
                    <a:pt x="757" y="4"/>
                  </a:lnTo>
                  <a:lnTo>
                    <a:pt x="737" y="10"/>
                  </a:lnTo>
                  <a:lnTo>
                    <a:pt x="698" y="28"/>
                  </a:lnTo>
                  <a:lnTo>
                    <a:pt x="698" y="28"/>
                  </a:lnTo>
                  <a:lnTo>
                    <a:pt x="644" y="45"/>
                  </a:lnTo>
                  <a:lnTo>
                    <a:pt x="589" y="59"/>
                  </a:lnTo>
                  <a:lnTo>
                    <a:pt x="589" y="59"/>
                  </a:lnTo>
                  <a:lnTo>
                    <a:pt x="539" y="72"/>
                  </a:lnTo>
                  <a:lnTo>
                    <a:pt x="486" y="84"/>
                  </a:lnTo>
                  <a:lnTo>
                    <a:pt x="383" y="106"/>
                  </a:lnTo>
                  <a:lnTo>
                    <a:pt x="383" y="106"/>
                  </a:lnTo>
                  <a:lnTo>
                    <a:pt x="286" y="125"/>
                  </a:lnTo>
                  <a:lnTo>
                    <a:pt x="237" y="135"/>
                  </a:lnTo>
                  <a:lnTo>
                    <a:pt x="186" y="148"/>
                  </a:lnTo>
                  <a:lnTo>
                    <a:pt x="138" y="162"/>
                  </a:lnTo>
                  <a:lnTo>
                    <a:pt x="89" y="179"/>
                  </a:lnTo>
                  <a:lnTo>
                    <a:pt x="44" y="201"/>
                  </a:lnTo>
                  <a:lnTo>
                    <a:pt x="23" y="215"/>
                  </a:lnTo>
                  <a:lnTo>
                    <a:pt x="1" y="226"/>
                  </a:lnTo>
                  <a:lnTo>
                    <a:pt x="1" y="226"/>
                  </a:lnTo>
                  <a:lnTo>
                    <a:pt x="0" y="228"/>
                  </a:lnTo>
                  <a:lnTo>
                    <a:pt x="0" y="232"/>
                  </a:lnTo>
                  <a:lnTo>
                    <a:pt x="0" y="236"/>
                  </a:lnTo>
                  <a:lnTo>
                    <a:pt x="5" y="240"/>
                  </a:lnTo>
                  <a:lnTo>
                    <a:pt x="9" y="240"/>
                  </a:lnTo>
                  <a:lnTo>
                    <a:pt x="9" y="24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9" name="Freeform 19"/>
            <p:cNvSpPr>
              <a:spLocks/>
            </p:cNvSpPr>
            <p:nvPr/>
          </p:nvSpPr>
          <p:spPr bwMode="auto">
            <a:xfrm>
              <a:off x="3609579" y="1815314"/>
              <a:ext cx="315913" cy="52388"/>
            </a:xfrm>
            <a:custGeom>
              <a:avLst/>
              <a:gdLst>
                <a:gd name="T0" fmla="*/ 6 w 570"/>
                <a:gd name="T1" fmla="*/ 127 h 127"/>
                <a:gd name="T2" fmla="*/ 6 w 570"/>
                <a:gd name="T3" fmla="*/ 127 h 127"/>
                <a:gd name="T4" fmla="*/ 41 w 570"/>
                <a:gd name="T5" fmla="*/ 127 h 127"/>
                <a:gd name="T6" fmla="*/ 74 w 570"/>
                <a:gd name="T7" fmla="*/ 125 h 127"/>
                <a:gd name="T8" fmla="*/ 107 w 570"/>
                <a:gd name="T9" fmla="*/ 121 h 127"/>
                <a:gd name="T10" fmla="*/ 142 w 570"/>
                <a:gd name="T11" fmla="*/ 115 h 127"/>
                <a:gd name="T12" fmla="*/ 208 w 570"/>
                <a:gd name="T13" fmla="*/ 103 h 127"/>
                <a:gd name="T14" fmla="*/ 274 w 570"/>
                <a:gd name="T15" fmla="*/ 92 h 127"/>
                <a:gd name="T16" fmla="*/ 274 w 570"/>
                <a:gd name="T17" fmla="*/ 92 h 127"/>
                <a:gd name="T18" fmla="*/ 346 w 570"/>
                <a:gd name="T19" fmla="*/ 78 h 127"/>
                <a:gd name="T20" fmla="*/ 418 w 570"/>
                <a:gd name="T21" fmla="*/ 64 h 127"/>
                <a:gd name="T22" fmla="*/ 489 w 570"/>
                <a:gd name="T23" fmla="*/ 47 h 127"/>
                <a:gd name="T24" fmla="*/ 559 w 570"/>
                <a:gd name="T25" fmla="*/ 29 h 127"/>
                <a:gd name="T26" fmla="*/ 559 w 570"/>
                <a:gd name="T27" fmla="*/ 29 h 127"/>
                <a:gd name="T28" fmla="*/ 564 w 570"/>
                <a:gd name="T29" fmla="*/ 26 h 127"/>
                <a:gd name="T30" fmla="*/ 568 w 570"/>
                <a:gd name="T31" fmla="*/ 22 h 127"/>
                <a:gd name="T32" fmla="*/ 570 w 570"/>
                <a:gd name="T33" fmla="*/ 16 h 127"/>
                <a:gd name="T34" fmla="*/ 570 w 570"/>
                <a:gd name="T35" fmla="*/ 10 h 127"/>
                <a:gd name="T36" fmla="*/ 568 w 570"/>
                <a:gd name="T37" fmla="*/ 6 h 127"/>
                <a:gd name="T38" fmla="*/ 564 w 570"/>
                <a:gd name="T39" fmla="*/ 2 h 127"/>
                <a:gd name="T40" fmla="*/ 561 w 570"/>
                <a:gd name="T41" fmla="*/ 0 h 127"/>
                <a:gd name="T42" fmla="*/ 553 w 570"/>
                <a:gd name="T43" fmla="*/ 0 h 127"/>
                <a:gd name="T44" fmla="*/ 553 w 570"/>
                <a:gd name="T45" fmla="*/ 0 h 127"/>
                <a:gd name="T46" fmla="*/ 487 w 570"/>
                <a:gd name="T47" fmla="*/ 18 h 127"/>
                <a:gd name="T48" fmla="*/ 418 w 570"/>
                <a:gd name="T49" fmla="*/ 35 h 127"/>
                <a:gd name="T50" fmla="*/ 352 w 570"/>
                <a:gd name="T51" fmla="*/ 49 h 127"/>
                <a:gd name="T52" fmla="*/ 284 w 570"/>
                <a:gd name="T53" fmla="*/ 62 h 127"/>
                <a:gd name="T54" fmla="*/ 284 w 570"/>
                <a:gd name="T55" fmla="*/ 62 h 127"/>
                <a:gd name="T56" fmla="*/ 214 w 570"/>
                <a:gd name="T57" fmla="*/ 74 h 127"/>
                <a:gd name="T58" fmla="*/ 144 w 570"/>
                <a:gd name="T59" fmla="*/ 84 h 127"/>
                <a:gd name="T60" fmla="*/ 74 w 570"/>
                <a:gd name="T61" fmla="*/ 96 h 127"/>
                <a:gd name="T62" fmla="*/ 39 w 570"/>
                <a:gd name="T63" fmla="*/ 103 h 127"/>
                <a:gd name="T64" fmla="*/ 6 w 570"/>
                <a:gd name="T65" fmla="*/ 113 h 127"/>
                <a:gd name="T66" fmla="*/ 6 w 570"/>
                <a:gd name="T67" fmla="*/ 113 h 127"/>
                <a:gd name="T68" fmla="*/ 2 w 570"/>
                <a:gd name="T69" fmla="*/ 115 h 127"/>
                <a:gd name="T70" fmla="*/ 0 w 570"/>
                <a:gd name="T71" fmla="*/ 121 h 127"/>
                <a:gd name="T72" fmla="*/ 2 w 570"/>
                <a:gd name="T73" fmla="*/ 125 h 127"/>
                <a:gd name="T74" fmla="*/ 6 w 570"/>
                <a:gd name="T75" fmla="*/ 127 h 127"/>
                <a:gd name="T76" fmla="*/ 6 w 570"/>
                <a:gd name="T7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0" h="127">
                  <a:moveTo>
                    <a:pt x="6" y="127"/>
                  </a:moveTo>
                  <a:lnTo>
                    <a:pt x="6" y="127"/>
                  </a:lnTo>
                  <a:lnTo>
                    <a:pt x="41" y="127"/>
                  </a:lnTo>
                  <a:lnTo>
                    <a:pt x="74" y="125"/>
                  </a:lnTo>
                  <a:lnTo>
                    <a:pt x="107" y="121"/>
                  </a:lnTo>
                  <a:lnTo>
                    <a:pt x="142" y="115"/>
                  </a:lnTo>
                  <a:lnTo>
                    <a:pt x="208" y="103"/>
                  </a:lnTo>
                  <a:lnTo>
                    <a:pt x="274" y="92"/>
                  </a:lnTo>
                  <a:lnTo>
                    <a:pt x="274" y="92"/>
                  </a:lnTo>
                  <a:lnTo>
                    <a:pt x="346" y="78"/>
                  </a:lnTo>
                  <a:lnTo>
                    <a:pt x="418" y="64"/>
                  </a:lnTo>
                  <a:lnTo>
                    <a:pt x="489" y="47"/>
                  </a:lnTo>
                  <a:lnTo>
                    <a:pt x="559" y="29"/>
                  </a:lnTo>
                  <a:lnTo>
                    <a:pt x="559" y="29"/>
                  </a:lnTo>
                  <a:lnTo>
                    <a:pt x="564" y="26"/>
                  </a:lnTo>
                  <a:lnTo>
                    <a:pt x="568" y="22"/>
                  </a:lnTo>
                  <a:lnTo>
                    <a:pt x="570" y="16"/>
                  </a:lnTo>
                  <a:lnTo>
                    <a:pt x="570" y="10"/>
                  </a:lnTo>
                  <a:lnTo>
                    <a:pt x="568" y="6"/>
                  </a:lnTo>
                  <a:lnTo>
                    <a:pt x="564" y="2"/>
                  </a:lnTo>
                  <a:lnTo>
                    <a:pt x="561" y="0"/>
                  </a:lnTo>
                  <a:lnTo>
                    <a:pt x="553" y="0"/>
                  </a:lnTo>
                  <a:lnTo>
                    <a:pt x="553" y="0"/>
                  </a:lnTo>
                  <a:lnTo>
                    <a:pt x="487" y="18"/>
                  </a:lnTo>
                  <a:lnTo>
                    <a:pt x="418" y="35"/>
                  </a:lnTo>
                  <a:lnTo>
                    <a:pt x="352" y="49"/>
                  </a:lnTo>
                  <a:lnTo>
                    <a:pt x="284" y="62"/>
                  </a:lnTo>
                  <a:lnTo>
                    <a:pt x="284" y="62"/>
                  </a:lnTo>
                  <a:lnTo>
                    <a:pt x="214" y="74"/>
                  </a:lnTo>
                  <a:lnTo>
                    <a:pt x="144" y="84"/>
                  </a:lnTo>
                  <a:lnTo>
                    <a:pt x="74" y="96"/>
                  </a:lnTo>
                  <a:lnTo>
                    <a:pt x="39" y="103"/>
                  </a:lnTo>
                  <a:lnTo>
                    <a:pt x="6" y="113"/>
                  </a:lnTo>
                  <a:lnTo>
                    <a:pt x="6" y="113"/>
                  </a:lnTo>
                  <a:lnTo>
                    <a:pt x="2" y="115"/>
                  </a:lnTo>
                  <a:lnTo>
                    <a:pt x="0" y="121"/>
                  </a:lnTo>
                  <a:lnTo>
                    <a:pt x="2" y="125"/>
                  </a:lnTo>
                  <a:lnTo>
                    <a:pt x="6" y="127"/>
                  </a:lnTo>
                  <a:lnTo>
                    <a:pt x="6" y="12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31" name="直接连接符 130"/>
          <p:cNvCxnSpPr/>
          <p:nvPr/>
        </p:nvCxnSpPr>
        <p:spPr>
          <a:xfrm>
            <a:off x="2899966" y="2508257"/>
            <a:ext cx="1516062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3725454" y="2139213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2./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094" name="Freeform 12"/>
          <p:cNvSpPr>
            <a:spLocks/>
          </p:cNvSpPr>
          <p:nvPr/>
        </p:nvSpPr>
        <p:spPr bwMode="auto">
          <a:xfrm>
            <a:off x="4685903" y="1649817"/>
            <a:ext cx="1111250" cy="858441"/>
          </a:xfrm>
          <a:custGeom>
            <a:avLst/>
            <a:gdLst>
              <a:gd name="T0" fmla="*/ 2147483646 w 1999"/>
              <a:gd name="T1" fmla="*/ 2147483646 h 2057"/>
              <a:gd name="T2" fmla="*/ 2147483646 w 1999"/>
              <a:gd name="T3" fmla="*/ 2147483646 h 2057"/>
              <a:gd name="T4" fmla="*/ 2147483646 w 1999"/>
              <a:gd name="T5" fmla="*/ 2147483646 h 2057"/>
              <a:gd name="T6" fmla="*/ 2147483646 w 1999"/>
              <a:gd name="T7" fmla="*/ 2147483646 h 2057"/>
              <a:gd name="T8" fmla="*/ 2147483646 w 1999"/>
              <a:gd name="T9" fmla="*/ 2147483646 h 2057"/>
              <a:gd name="T10" fmla="*/ 2147483646 w 1999"/>
              <a:gd name="T11" fmla="*/ 2147483646 h 2057"/>
              <a:gd name="T12" fmla="*/ 2147483646 w 1999"/>
              <a:gd name="T13" fmla="*/ 2147483646 h 2057"/>
              <a:gd name="T14" fmla="*/ 2147483646 w 1999"/>
              <a:gd name="T15" fmla="*/ 2147483646 h 2057"/>
              <a:gd name="T16" fmla="*/ 2147483646 w 1999"/>
              <a:gd name="T17" fmla="*/ 2147483646 h 2057"/>
              <a:gd name="T18" fmla="*/ 2147483646 w 1999"/>
              <a:gd name="T19" fmla="*/ 2147483646 h 2057"/>
              <a:gd name="T20" fmla="*/ 2147483646 w 1999"/>
              <a:gd name="T21" fmla="*/ 2147483646 h 2057"/>
              <a:gd name="T22" fmla="*/ 2147483646 w 1999"/>
              <a:gd name="T23" fmla="*/ 2147483646 h 2057"/>
              <a:gd name="T24" fmla="*/ 2147483646 w 1999"/>
              <a:gd name="T25" fmla="*/ 2147483646 h 2057"/>
              <a:gd name="T26" fmla="*/ 2147483646 w 1999"/>
              <a:gd name="T27" fmla="*/ 2147483646 h 2057"/>
              <a:gd name="T28" fmla="*/ 2147483646 w 1999"/>
              <a:gd name="T29" fmla="*/ 2147483646 h 2057"/>
              <a:gd name="T30" fmla="*/ 2147483646 w 1999"/>
              <a:gd name="T31" fmla="*/ 2147483646 h 2057"/>
              <a:gd name="T32" fmla="*/ 2147483646 w 1999"/>
              <a:gd name="T33" fmla="*/ 2147483646 h 2057"/>
              <a:gd name="T34" fmla="*/ 2147483646 w 1999"/>
              <a:gd name="T35" fmla="*/ 2147483646 h 2057"/>
              <a:gd name="T36" fmla="*/ 2147483646 w 1999"/>
              <a:gd name="T37" fmla="*/ 2147483646 h 2057"/>
              <a:gd name="T38" fmla="*/ 2147483646 w 1999"/>
              <a:gd name="T39" fmla="*/ 2147483646 h 2057"/>
              <a:gd name="T40" fmla="*/ 2147483646 w 1999"/>
              <a:gd name="T41" fmla="*/ 2147483646 h 2057"/>
              <a:gd name="T42" fmla="*/ 2147483646 w 1999"/>
              <a:gd name="T43" fmla="*/ 2147483646 h 2057"/>
              <a:gd name="T44" fmla="*/ 2147483646 w 1999"/>
              <a:gd name="T45" fmla="*/ 2147483646 h 2057"/>
              <a:gd name="T46" fmla="*/ 2147483646 w 1999"/>
              <a:gd name="T47" fmla="*/ 2147483646 h 2057"/>
              <a:gd name="T48" fmla="*/ 2147483646 w 1999"/>
              <a:gd name="T49" fmla="*/ 2147483646 h 2057"/>
              <a:gd name="T50" fmla="*/ 2147483646 w 1999"/>
              <a:gd name="T51" fmla="*/ 2147483646 h 2057"/>
              <a:gd name="T52" fmla="*/ 2147483646 w 1999"/>
              <a:gd name="T53" fmla="*/ 2147483646 h 2057"/>
              <a:gd name="T54" fmla="*/ 2147483646 w 1999"/>
              <a:gd name="T55" fmla="*/ 2147483646 h 2057"/>
              <a:gd name="T56" fmla="*/ 2147483646 w 1999"/>
              <a:gd name="T57" fmla="*/ 2147483646 h 2057"/>
              <a:gd name="T58" fmla="*/ 2147483646 w 1999"/>
              <a:gd name="T59" fmla="*/ 2147483646 h 2057"/>
              <a:gd name="T60" fmla="*/ 2147483646 w 1999"/>
              <a:gd name="T61" fmla="*/ 2147483646 h 2057"/>
              <a:gd name="T62" fmla="*/ 2147483646 w 1999"/>
              <a:gd name="T63" fmla="*/ 2147483646 h 2057"/>
              <a:gd name="T64" fmla="*/ 2147483646 w 1999"/>
              <a:gd name="T65" fmla="*/ 2147483646 h 2057"/>
              <a:gd name="T66" fmla="*/ 2147483646 w 1999"/>
              <a:gd name="T67" fmla="*/ 2147483646 h 2057"/>
              <a:gd name="T68" fmla="*/ 2147483646 w 1999"/>
              <a:gd name="T69" fmla="*/ 2147483646 h 2057"/>
              <a:gd name="T70" fmla="*/ 2147483646 w 1999"/>
              <a:gd name="T71" fmla="*/ 2147483646 h 2057"/>
              <a:gd name="T72" fmla="*/ 2147483646 w 1999"/>
              <a:gd name="T73" fmla="*/ 2147483646 h 2057"/>
              <a:gd name="T74" fmla="*/ 2147483646 w 1999"/>
              <a:gd name="T75" fmla="*/ 2147483646 h 2057"/>
              <a:gd name="T76" fmla="*/ 2147483646 w 1999"/>
              <a:gd name="T77" fmla="*/ 2147483646 h 2057"/>
              <a:gd name="T78" fmla="*/ 2147483646 w 1999"/>
              <a:gd name="T79" fmla="*/ 2147483646 h 2057"/>
              <a:gd name="T80" fmla="*/ 2147483646 w 1999"/>
              <a:gd name="T81" fmla="*/ 2147483646 h 2057"/>
              <a:gd name="T82" fmla="*/ 2147483646 w 1999"/>
              <a:gd name="T83" fmla="*/ 2147483646 h 2057"/>
              <a:gd name="T84" fmla="*/ 2147483646 w 1999"/>
              <a:gd name="T85" fmla="*/ 2147483646 h 2057"/>
              <a:gd name="T86" fmla="*/ 2147483646 w 1999"/>
              <a:gd name="T87" fmla="*/ 2147483646 h 2057"/>
              <a:gd name="T88" fmla="*/ 2147483646 w 1999"/>
              <a:gd name="T89" fmla="*/ 2147483646 h 2057"/>
              <a:gd name="T90" fmla="*/ 2147483646 w 1999"/>
              <a:gd name="T91" fmla="*/ 2147483646 h 2057"/>
              <a:gd name="T92" fmla="*/ 2147483646 w 1999"/>
              <a:gd name="T93" fmla="*/ 2147483646 h 2057"/>
              <a:gd name="T94" fmla="*/ 2147483646 w 1999"/>
              <a:gd name="T95" fmla="*/ 2147483646 h 2057"/>
              <a:gd name="T96" fmla="*/ 2147483646 w 1999"/>
              <a:gd name="T97" fmla="*/ 2147483646 h 2057"/>
              <a:gd name="T98" fmla="*/ 2147483646 w 1999"/>
              <a:gd name="T99" fmla="*/ 2147483646 h 2057"/>
              <a:gd name="T100" fmla="*/ 2147483646 w 1999"/>
              <a:gd name="T101" fmla="*/ 2147483646 h 2057"/>
              <a:gd name="T102" fmla="*/ 2147483646 w 1999"/>
              <a:gd name="T103" fmla="*/ 2147483646 h 2057"/>
              <a:gd name="T104" fmla="*/ 2147483646 w 1999"/>
              <a:gd name="T105" fmla="*/ 2147483646 h 2057"/>
              <a:gd name="T106" fmla="*/ 2147483646 w 1999"/>
              <a:gd name="T107" fmla="*/ 2147483646 h 2057"/>
              <a:gd name="T108" fmla="*/ 0 w 1999"/>
              <a:gd name="T109" fmla="*/ 2147483646 h 2057"/>
              <a:gd name="T110" fmla="*/ 2147483646 w 1999"/>
              <a:gd name="T111" fmla="*/ 2147483646 h 2057"/>
              <a:gd name="T112" fmla="*/ 2147483646 w 1999"/>
              <a:gd name="T113" fmla="*/ 2147483646 h 2057"/>
              <a:gd name="T114" fmla="*/ 2147483646 w 1999"/>
              <a:gd name="T115" fmla="*/ 2147483646 h 2057"/>
              <a:gd name="T116" fmla="*/ 2147483646 w 1999"/>
              <a:gd name="T117" fmla="*/ 2147483646 h 2057"/>
              <a:gd name="T118" fmla="*/ 2147483646 w 1999"/>
              <a:gd name="T119" fmla="*/ 2147483646 h 205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999"/>
              <a:gd name="T181" fmla="*/ 0 h 2057"/>
              <a:gd name="T182" fmla="*/ 1999 w 1999"/>
              <a:gd name="T183" fmla="*/ 2057 h 205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999" h="2057">
                <a:moveTo>
                  <a:pt x="230" y="1472"/>
                </a:moveTo>
                <a:lnTo>
                  <a:pt x="230" y="1472"/>
                </a:lnTo>
                <a:lnTo>
                  <a:pt x="230" y="1452"/>
                </a:lnTo>
                <a:lnTo>
                  <a:pt x="232" y="1401"/>
                </a:lnTo>
                <a:lnTo>
                  <a:pt x="238" y="1322"/>
                </a:lnTo>
                <a:lnTo>
                  <a:pt x="244" y="1273"/>
                </a:lnTo>
                <a:lnTo>
                  <a:pt x="251" y="1219"/>
                </a:lnTo>
                <a:lnTo>
                  <a:pt x="263" y="1160"/>
                </a:lnTo>
                <a:lnTo>
                  <a:pt x="277" y="1098"/>
                </a:lnTo>
                <a:lnTo>
                  <a:pt x="292" y="1034"/>
                </a:lnTo>
                <a:lnTo>
                  <a:pt x="312" y="966"/>
                </a:lnTo>
                <a:lnTo>
                  <a:pt x="337" y="895"/>
                </a:lnTo>
                <a:lnTo>
                  <a:pt x="364" y="823"/>
                </a:lnTo>
                <a:lnTo>
                  <a:pt x="397" y="751"/>
                </a:lnTo>
                <a:lnTo>
                  <a:pt x="417" y="714"/>
                </a:lnTo>
                <a:lnTo>
                  <a:pt x="436" y="677"/>
                </a:lnTo>
                <a:lnTo>
                  <a:pt x="456" y="642"/>
                </a:lnTo>
                <a:lnTo>
                  <a:pt x="479" y="605"/>
                </a:lnTo>
                <a:lnTo>
                  <a:pt x="502" y="570"/>
                </a:lnTo>
                <a:lnTo>
                  <a:pt x="528" y="535"/>
                </a:lnTo>
                <a:lnTo>
                  <a:pt x="555" y="500"/>
                </a:lnTo>
                <a:lnTo>
                  <a:pt x="582" y="467"/>
                </a:lnTo>
                <a:lnTo>
                  <a:pt x="611" y="432"/>
                </a:lnTo>
                <a:lnTo>
                  <a:pt x="643" y="399"/>
                </a:lnTo>
                <a:lnTo>
                  <a:pt x="676" y="368"/>
                </a:lnTo>
                <a:lnTo>
                  <a:pt x="711" y="337"/>
                </a:lnTo>
                <a:lnTo>
                  <a:pt x="748" y="306"/>
                </a:lnTo>
                <a:lnTo>
                  <a:pt x="787" y="276"/>
                </a:lnTo>
                <a:lnTo>
                  <a:pt x="825" y="247"/>
                </a:lnTo>
                <a:lnTo>
                  <a:pt x="868" y="220"/>
                </a:lnTo>
                <a:lnTo>
                  <a:pt x="911" y="195"/>
                </a:lnTo>
                <a:lnTo>
                  <a:pt x="958" y="169"/>
                </a:lnTo>
                <a:lnTo>
                  <a:pt x="1005" y="146"/>
                </a:lnTo>
                <a:lnTo>
                  <a:pt x="1055" y="125"/>
                </a:lnTo>
                <a:lnTo>
                  <a:pt x="1108" y="103"/>
                </a:lnTo>
                <a:lnTo>
                  <a:pt x="1162" y="84"/>
                </a:lnTo>
                <a:lnTo>
                  <a:pt x="1219" y="68"/>
                </a:lnTo>
                <a:lnTo>
                  <a:pt x="1277" y="53"/>
                </a:lnTo>
                <a:lnTo>
                  <a:pt x="1337" y="39"/>
                </a:lnTo>
                <a:lnTo>
                  <a:pt x="1400" y="27"/>
                </a:lnTo>
                <a:lnTo>
                  <a:pt x="1466" y="18"/>
                </a:lnTo>
                <a:lnTo>
                  <a:pt x="1534" y="10"/>
                </a:lnTo>
                <a:lnTo>
                  <a:pt x="1604" y="4"/>
                </a:lnTo>
                <a:lnTo>
                  <a:pt x="1676" y="2"/>
                </a:lnTo>
                <a:lnTo>
                  <a:pt x="1752" y="0"/>
                </a:lnTo>
                <a:lnTo>
                  <a:pt x="1830" y="2"/>
                </a:lnTo>
                <a:lnTo>
                  <a:pt x="1911" y="6"/>
                </a:lnTo>
                <a:lnTo>
                  <a:pt x="1993" y="12"/>
                </a:lnTo>
                <a:lnTo>
                  <a:pt x="1995" y="29"/>
                </a:lnTo>
                <a:lnTo>
                  <a:pt x="1999" y="76"/>
                </a:lnTo>
                <a:lnTo>
                  <a:pt x="1999" y="109"/>
                </a:lnTo>
                <a:lnTo>
                  <a:pt x="1999" y="148"/>
                </a:lnTo>
                <a:lnTo>
                  <a:pt x="1997" y="193"/>
                </a:lnTo>
                <a:lnTo>
                  <a:pt x="1993" y="243"/>
                </a:lnTo>
                <a:lnTo>
                  <a:pt x="1987" y="298"/>
                </a:lnTo>
                <a:lnTo>
                  <a:pt x="1980" y="356"/>
                </a:lnTo>
                <a:lnTo>
                  <a:pt x="1968" y="417"/>
                </a:lnTo>
                <a:lnTo>
                  <a:pt x="1952" y="481"/>
                </a:lnTo>
                <a:lnTo>
                  <a:pt x="1933" y="547"/>
                </a:lnTo>
                <a:lnTo>
                  <a:pt x="1909" y="615"/>
                </a:lnTo>
                <a:lnTo>
                  <a:pt x="1882" y="685"/>
                </a:lnTo>
                <a:lnTo>
                  <a:pt x="1865" y="720"/>
                </a:lnTo>
                <a:lnTo>
                  <a:pt x="1849" y="755"/>
                </a:lnTo>
                <a:lnTo>
                  <a:pt x="1830" y="790"/>
                </a:lnTo>
                <a:lnTo>
                  <a:pt x="1808" y="825"/>
                </a:lnTo>
                <a:lnTo>
                  <a:pt x="1787" y="860"/>
                </a:lnTo>
                <a:lnTo>
                  <a:pt x="1764" y="895"/>
                </a:lnTo>
                <a:lnTo>
                  <a:pt x="1738" y="929"/>
                </a:lnTo>
                <a:lnTo>
                  <a:pt x="1713" y="964"/>
                </a:lnTo>
                <a:lnTo>
                  <a:pt x="1684" y="999"/>
                </a:lnTo>
                <a:lnTo>
                  <a:pt x="1653" y="1032"/>
                </a:lnTo>
                <a:lnTo>
                  <a:pt x="1621" y="1065"/>
                </a:lnTo>
                <a:lnTo>
                  <a:pt x="1588" y="1096"/>
                </a:lnTo>
                <a:lnTo>
                  <a:pt x="1551" y="1129"/>
                </a:lnTo>
                <a:lnTo>
                  <a:pt x="1514" y="1160"/>
                </a:lnTo>
                <a:lnTo>
                  <a:pt x="1474" y="1189"/>
                </a:lnTo>
                <a:lnTo>
                  <a:pt x="1433" y="1220"/>
                </a:lnTo>
                <a:lnTo>
                  <a:pt x="1388" y="1248"/>
                </a:lnTo>
                <a:lnTo>
                  <a:pt x="1341" y="1277"/>
                </a:lnTo>
                <a:lnTo>
                  <a:pt x="1293" y="1302"/>
                </a:lnTo>
                <a:lnTo>
                  <a:pt x="1242" y="1328"/>
                </a:lnTo>
                <a:lnTo>
                  <a:pt x="1187" y="1353"/>
                </a:lnTo>
                <a:lnTo>
                  <a:pt x="1133" y="1376"/>
                </a:lnTo>
                <a:lnTo>
                  <a:pt x="1075" y="1398"/>
                </a:lnTo>
                <a:lnTo>
                  <a:pt x="1014" y="1419"/>
                </a:lnTo>
                <a:lnTo>
                  <a:pt x="950" y="1438"/>
                </a:lnTo>
                <a:lnTo>
                  <a:pt x="884" y="1456"/>
                </a:lnTo>
                <a:lnTo>
                  <a:pt x="816" y="1472"/>
                </a:lnTo>
                <a:lnTo>
                  <a:pt x="744" y="1487"/>
                </a:lnTo>
                <a:lnTo>
                  <a:pt x="670" y="1499"/>
                </a:lnTo>
                <a:lnTo>
                  <a:pt x="592" y="1510"/>
                </a:lnTo>
                <a:lnTo>
                  <a:pt x="512" y="1520"/>
                </a:lnTo>
                <a:lnTo>
                  <a:pt x="430" y="1528"/>
                </a:lnTo>
                <a:lnTo>
                  <a:pt x="345" y="1532"/>
                </a:lnTo>
                <a:lnTo>
                  <a:pt x="255" y="1536"/>
                </a:lnTo>
                <a:lnTo>
                  <a:pt x="230" y="1586"/>
                </a:lnTo>
                <a:lnTo>
                  <a:pt x="203" y="1641"/>
                </a:lnTo>
                <a:lnTo>
                  <a:pt x="172" y="1711"/>
                </a:lnTo>
                <a:lnTo>
                  <a:pt x="156" y="1750"/>
                </a:lnTo>
                <a:lnTo>
                  <a:pt x="142" y="1791"/>
                </a:lnTo>
                <a:lnTo>
                  <a:pt x="127" y="1834"/>
                </a:lnTo>
                <a:lnTo>
                  <a:pt x="115" y="1876"/>
                </a:lnTo>
                <a:lnTo>
                  <a:pt x="103" y="1919"/>
                </a:lnTo>
                <a:lnTo>
                  <a:pt x="96" y="1962"/>
                </a:lnTo>
                <a:lnTo>
                  <a:pt x="92" y="2003"/>
                </a:lnTo>
                <a:lnTo>
                  <a:pt x="90" y="2044"/>
                </a:lnTo>
                <a:lnTo>
                  <a:pt x="0" y="2057"/>
                </a:lnTo>
                <a:lnTo>
                  <a:pt x="18" y="1991"/>
                </a:lnTo>
                <a:lnTo>
                  <a:pt x="39" y="1919"/>
                </a:lnTo>
                <a:lnTo>
                  <a:pt x="66" y="1832"/>
                </a:lnTo>
                <a:lnTo>
                  <a:pt x="101" y="1736"/>
                </a:lnTo>
                <a:lnTo>
                  <a:pt x="119" y="1688"/>
                </a:lnTo>
                <a:lnTo>
                  <a:pt x="140" y="1639"/>
                </a:lnTo>
                <a:lnTo>
                  <a:pt x="162" y="1592"/>
                </a:lnTo>
                <a:lnTo>
                  <a:pt x="183" y="1547"/>
                </a:lnTo>
                <a:lnTo>
                  <a:pt x="207" y="1507"/>
                </a:lnTo>
                <a:lnTo>
                  <a:pt x="230" y="14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7494B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55766" y="1695061"/>
            <a:ext cx="855662" cy="571500"/>
            <a:chOff x="4855766" y="1695061"/>
            <a:chExt cx="855662" cy="571500"/>
          </a:xfrm>
        </p:grpSpPr>
        <p:sp>
          <p:nvSpPr>
            <p:cNvPr id="145" name="Freeform 13"/>
            <p:cNvSpPr>
              <a:spLocks/>
            </p:cNvSpPr>
            <p:nvPr/>
          </p:nvSpPr>
          <p:spPr bwMode="auto">
            <a:xfrm>
              <a:off x="4855766" y="1720064"/>
              <a:ext cx="842962" cy="546497"/>
            </a:xfrm>
            <a:custGeom>
              <a:avLst/>
              <a:gdLst>
                <a:gd name="T0" fmla="*/ 11 w 1518"/>
                <a:gd name="T1" fmla="*/ 1308 h 1310"/>
                <a:gd name="T2" fmla="*/ 97 w 1518"/>
                <a:gd name="T3" fmla="*/ 1168 h 1310"/>
                <a:gd name="T4" fmla="*/ 128 w 1518"/>
                <a:gd name="T5" fmla="*/ 1124 h 1310"/>
                <a:gd name="T6" fmla="*/ 206 w 1518"/>
                <a:gd name="T7" fmla="*/ 1022 h 1310"/>
                <a:gd name="T8" fmla="*/ 290 w 1518"/>
                <a:gd name="T9" fmla="*/ 925 h 1310"/>
                <a:gd name="T10" fmla="*/ 335 w 1518"/>
                <a:gd name="T11" fmla="*/ 876 h 1310"/>
                <a:gd name="T12" fmla="*/ 428 w 1518"/>
                <a:gd name="T13" fmla="*/ 783 h 1310"/>
                <a:gd name="T14" fmla="*/ 525 w 1518"/>
                <a:gd name="T15" fmla="*/ 695 h 1310"/>
                <a:gd name="T16" fmla="*/ 677 w 1518"/>
                <a:gd name="T17" fmla="*/ 567 h 1310"/>
                <a:gd name="T18" fmla="*/ 782 w 1518"/>
                <a:gd name="T19" fmla="*/ 485 h 1310"/>
                <a:gd name="T20" fmla="*/ 998 w 1518"/>
                <a:gd name="T21" fmla="*/ 331 h 1310"/>
                <a:gd name="T22" fmla="*/ 1111 w 1518"/>
                <a:gd name="T23" fmla="*/ 257 h 1310"/>
                <a:gd name="T24" fmla="*/ 1308 w 1518"/>
                <a:gd name="T25" fmla="*/ 141 h 1310"/>
                <a:gd name="T26" fmla="*/ 1510 w 1518"/>
                <a:gd name="T27" fmla="*/ 30 h 1310"/>
                <a:gd name="T28" fmla="*/ 1518 w 1518"/>
                <a:gd name="T29" fmla="*/ 20 h 1310"/>
                <a:gd name="T30" fmla="*/ 1516 w 1518"/>
                <a:gd name="T31" fmla="*/ 8 h 1310"/>
                <a:gd name="T32" fmla="*/ 1508 w 1518"/>
                <a:gd name="T33" fmla="*/ 0 h 1310"/>
                <a:gd name="T34" fmla="*/ 1496 w 1518"/>
                <a:gd name="T35" fmla="*/ 0 h 1310"/>
                <a:gd name="T36" fmla="*/ 1444 w 1518"/>
                <a:gd name="T37" fmla="*/ 26 h 1310"/>
                <a:gd name="T38" fmla="*/ 1343 w 1518"/>
                <a:gd name="T39" fmla="*/ 78 h 1310"/>
                <a:gd name="T40" fmla="*/ 1195 w 1518"/>
                <a:gd name="T41" fmla="*/ 168 h 1310"/>
                <a:gd name="T42" fmla="*/ 1097 w 1518"/>
                <a:gd name="T43" fmla="*/ 228 h 1310"/>
                <a:gd name="T44" fmla="*/ 872 w 1518"/>
                <a:gd name="T45" fmla="*/ 380 h 1310"/>
                <a:gd name="T46" fmla="*/ 658 w 1518"/>
                <a:gd name="T47" fmla="*/ 544 h 1310"/>
                <a:gd name="T48" fmla="*/ 554 w 1518"/>
                <a:gd name="T49" fmla="*/ 629 h 1310"/>
                <a:gd name="T50" fmla="*/ 455 w 1518"/>
                <a:gd name="T51" fmla="*/ 717 h 1310"/>
                <a:gd name="T52" fmla="*/ 360 w 1518"/>
                <a:gd name="T53" fmla="*/ 810 h 1310"/>
                <a:gd name="T54" fmla="*/ 268 w 1518"/>
                <a:gd name="T55" fmla="*/ 906 h 1310"/>
                <a:gd name="T56" fmla="*/ 228 w 1518"/>
                <a:gd name="T57" fmla="*/ 952 h 1310"/>
                <a:gd name="T58" fmla="*/ 150 w 1518"/>
                <a:gd name="T59" fmla="*/ 1050 h 1310"/>
                <a:gd name="T60" fmla="*/ 113 w 1518"/>
                <a:gd name="T61" fmla="*/ 1100 h 1310"/>
                <a:gd name="T62" fmla="*/ 48 w 1518"/>
                <a:gd name="T63" fmla="*/ 1198 h 1310"/>
                <a:gd name="T64" fmla="*/ 21 w 1518"/>
                <a:gd name="T65" fmla="*/ 1248 h 1310"/>
                <a:gd name="T66" fmla="*/ 0 w 1518"/>
                <a:gd name="T67" fmla="*/ 1303 h 1310"/>
                <a:gd name="T68" fmla="*/ 0 w 1518"/>
                <a:gd name="T69" fmla="*/ 1307 h 1310"/>
                <a:gd name="T70" fmla="*/ 8 w 1518"/>
                <a:gd name="T71" fmla="*/ 1310 h 1310"/>
                <a:gd name="T72" fmla="*/ 11 w 1518"/>
                <a:gd name="T73" fmla="*/ 1308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8" h="1310">
                  <a:moveTo>
                    <a:pt x="11" y="1308"/>
                  </a:moveTo>
                  <a:lnTo>
                    <a:pt x="11" y="1308"/>
                  </a:lnTo>
                  <a:lnTo>
                    <a:pt x="68" y="1215"/>
                  </a:lnTo>
                  <a:lnTo>
                    <a:pt x="97" y="1168"/>
                  </a:lnTo>
                  <a:lnTo>
                    <a:pt x="128" y="1124"/>
                  </a:lnTo>
                  <a:lnTo>
                    <a:pt x="128" y="1124"/>
                  </a:lnTo>
                  <a:lnTo>
                    <a:pt x="165" y="1071"/>
                  </a:lnTo>
                  <a:lnTo>
                    <a:pt x="206" y="1022"/>
                  </a:lnTo>
                  <a:lnTo>
                    <a:pt x="247" y="972"/>
                  </a:lnTo>
                  <a:lnTo>
                    <a:pt x="290" y="925"/>
                  </a:lnTo>
                  <a:lnTo>
                    <a:pt x="290" y="925"/>
                  </a:lnTo>
                  <a:lnTo>
                    <a:pt x="335" y="876"/>
                  </a:lnTo>
                  <a:lnTo>
                    <a:pt x="381" y="830"/>
                  </a:lnTo>
                  <a:lnTo>
                    <a:pt x="428" y="783"/>
                  </a:lnTo>
                  <a:lnTo>
                    <a:pt x="477" y="738"/>
                  </a:lnTo>
                  <a:lnTo>
                    <a:pt x="525" y="695"/>
                  </a:lnTo>
                  <a:lnTo>
                    <a:pt x="576" y="651"/>
                  </a:lnTo>
                  <a:lnTo>
                    <a:pt x="677" y="567"/>
                  </a:lnTo>
                  <a:lnTo>
                    <a:pt x="677" y="567"/>
                  </a:lnTo>
                  <a:lnTo>
                    <a:pt x="782" y="485"/>
                  </a:lnTo>
                  <a:lnTo>
                    <a:pt x="889" y="407"/>
                  </a:lnTo>
                  <a:lnTo>
                    <a:pt x="998" y="331"/>
                  </a:lnTo>
                  <a:lnTo>
                    <a:pt x="1111" y="257"/>
                  </a:lnTo>
                  <a:lnTo>
                    <a:pt x="1111" y="257"/>
                  </a:lnTo>
                  <a:lnTo>
                    <a:pt x="1208" y="197"/>
                  </a:lnTo>
                  <a:lnTo>
                    <a:pt x="1308" y="141"/>
                  </a:lnTo>
                  <a:lnTo>
                    <a:pt x="1510" y="30"/>
                  </a:lnTo>
                  <a:lnTo>
                    <a:pt x="1510" y="30"/>
                  </a:lnTo>
                  <a:lnTo>
                    <a:pt x="1514" y="24"/>
                  </a:lnTo>
                  <a:lnTo>
                    <a:pt x="1518" y="20"/>
                  </a:lnTo>
                  <a:lnTo>
                    <a:pt x="1518" y="14"/>
                  </a:lnTo>
                  <a:lnTo>
                    <a:pt x="1516" y="8"/>
                  </a:lnTo>
                  <a:lnTo>
                    <a:pt x="1514" y="4"/>
                  </a:lnTo>
                  <a:lnTo>
                    <a:pt x="1508" y="0"/>
                  </a:lnTo>
                  <a:lnTo>
                    <a:pt x="1502" y="0"/>
                  </a:lnTo>
                  <a:lnTo>
                    <a:pt x="1496" y="0"/>
                  </a:lnTo>
                  <a:lnTo>
                    <a:pt x="1496" y="0"/>
                  </a:lnTo>
                  <a:lnTo>
                    <a:pt x="1444" y="26"/>
                  </a:lnTo>
                  <a:lnTo>
                    <a:pt x="1393" y="51"/>
                  </a:lnTo>
                  <a:lnTo>
                    <a:pt x="1343" y="78"/>
                  </a:lnTo>
                  <a:lnTo>
                    <a:pt x="1292" y="108"/>
                  </a:lnTo>
                  <a:lnTo>
                    <a:pt x="1195" y="168"/>
                  </a:lnTo>
                  <a:lnTo>
                    <a:pt x="1097" y="228"/>
                  </a:lnTo>
                  <a:lnTo>
                    <a:pt x="1097" y="228"/>
                  </a:lnTo>
                  <a:lnTo>
                    <a:pt x="985" y="304"/>
                  </a:lnTo>
                  <a:lnTo>
                    <a:pt x="872" y="380"/>
                  </a:lnTo>
                  <a:lnTo>
                    <a:pt x="763" y="462"/>
                  </a:lnTo>
                  <a:lnTo>
                    <a:pt x="658" y="544"/>
                  </a:lnTo>
                  <a:lnTo>
                    <a:pt x="658" y="544"/>
                  </a:lnTo>
                  <a:lnTo>
                    <a:pt x="554" y="629"/>
                  </a:lnTo>
                  <a:lnTo>
                    <a:pt x="504" y="672"/>
                  </a:lnTo>
                  <a:lnTo>
                    <a:pt x="455" y="717"/>
                  </a:lnTo>
                  <a:lnTo>
                    <a:pt x="407" y="763"/>
                  </a:lnTo>
                  <a:lnTo>
                    <a:pt x="360" y="810"/>
                  </a:lnTo>
                  <a:lnTo>
                    <a:pt x="313" y="857"/>
                  </a:lnTo>
                  <a:lnTo>
                    <a:pt x="268" y="906"/>
                  </a:lnTo>
                  <a:lnTo>
                    <a:pt x="268" y="906"/>
                  </a:lnTo>
                  <a:lnTo>
                    <a:pt x="228" y="952"/>
                  </a:lnTo>
                  <a:lnTo>
                    <a:pt x="187" y="1001"/>
                  </a:lnTo>
                  <a:lnTo>
                    <a:pt x="150" y="1050"/>
                  </a:lnTo>
                  <a:lnTo>
                    <a:pt x="113" y="1100"/>
                  </a:lnTo>
                  <a:lnTo>
                    <a:pt x="113" y="1100"/>
                  </a:lnTo>
                  <a:lnTo>
                    <a:pt x="80" y="1147"/>
                  </a:lnTo>
                  <a:lnTo>
                    <a:pt x="48" y="1198"/>
                  </a:lnTo>
                  <a:lnTo>
                    <a:pt x="35" y="1223"/>
                  </a:lnTo>
                  <a:lnTo>
                    <a:pt x="21" y="1248"/>
                  </a:lnTo>
                  <a:lnTo>
                    <a:pt x="10" y="1275"/>
                  </a:lnTo>
                  <a:lnTo>
                    <a:pt x="0" y="1303"/>
                  </a:lnTo>
                  <a:lnTo>
                    <a:pt x="0" y="1303"/>
                  </a:lnTo>
                  <a:lnTo>
                    <a:pt x="0" y="1307"/>
                  </a:lnTo>
                  <a:lnTo>
                    <a:pt x="4" y="1310"/>
                  </a:lnTo>
                  <a:lnTo>
                    <a:pt x="8" y="1310"/>
                  </a:lnTo>
                  <a:lnTo>
                    <a:pt x="11" y="1308"/>
                  </a:lnTo>
                  <a:lnTo>
                    <a:pt x="11" y="130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6" name="Freeform 14"/>
            <p:cNvSpPr>
              <a:spLocks/>
            </p:cNvSpPr>
            <p:nvPr/>
          </p:nvSpPr>
          <p:spPr bwMode="auto">
            <a:xfrm>
              <a:off x="5481242" y="1695061"/>
              <a:ext cx="117475" cy="122635"/>
            </a:xfrm>
            <a:custGeom>
              <a:avLst/>
              <a:gdLst>
                <a:gd name="T0" fmla="*/ 196 w 212"/>
                <a:gd name="T1" fmla="*/ 0 h 294"/>
                <a:gd name="T2" fmla="*/ 196 w 212"/>
                <a:gd name="T3" fmla="*/ 0 h 294"/>
                <a:gd name="T4" fmla="*/ 181 w 212"/>
                <a:gd name="T5" fmla="*/ 14 h 294"/>
                <a:gd name="T6" fmla="*/ 163 w 212"/>
                <a:gd name="T7" fmla="*/ 25 h 294"/>
                <a:gd name="T8" fmla="*/ 150 w 212"/>
                <a:gd name="T9" fmla="*/ 41 h 294"/>
                <a:gd name="T10" fmla="*/ 134 w 212"/>
                <a:gd name="T11" fmla="*/ 57 h 294"/>
                <a:gd name="T12" fmla="*/ 109 w 212"/>
                <a:gd name="T13" fmla="*/ 90 h 294"/>
                <a:gd name="T14" fmla="*/ 85 w 212"/>
                <a:gd name="T15" fmla="*/ 125 h 294"/>
                <a:gd name="T16" fmla="*/ 64 w 212"/>
                <a:gd name="T17" fmla="*/ 162 h 294"/>
                <a:gd name="T18" fmla="*/ 44 w 212"/>
                <a:gd name="T19" fmla="*/ 199 h 294"/>
                <a:gd name="T20" fmla="*/ 23 w 212"/>
                <a:gd name="T21" fmla="*/ 236 h 294"/>
                <a:gd name="T22" fmla="*/ 2 w 212"/>
                <a:gd name="T23" fmla="*/ 271 h 294"/>
                <a:gd name="T24" fmla="*/ 2 w 212"/>
                <a:gd name="T25" fmla="*/ 271 h 294"/>
                <a:gd name="T26" fmla="*/ 0 w 212"/>
                <a:gd name="T27" fmla="*/ 277 h 294"/>
                <a:gd name="T28" fmla="*/ 0 w 212"/>
                <a:gd name="T29" fmla="*/ 282 h 294"/>
                <a:gd name="T30" fmla="*/ 4 w 212"/>
                <a:gd name="T31" fmla="*/ 288 h 294"/>
                <a:gd name="T32" fmla="*/ 7 w 212"/>
                <a:gd name="T33" fmla="*/ 292 h 294"/>
                <a:gd name="T34" fmla="*/ 11 w 212"/>
                <a:gd name="T35" fmla="*/ 294 h 294"/>
                <a:gd name="T36" fmla="*/ 17 w 212"/>
                <a:gd name="T37" fmla="*/ 294 h 294"/>
                <a:gd name="T38" fmla="*/ 23 w 212"/>
                <a:gd name="T39" fmla="*/ 292 h 294"/>
                <a:gd name="T40" fmla="*/ 27 w 212"/>
                <a:gd name="T41" fmla="*/ 288 h 294"/>
                <a:gd name="T42" fmla="*/ 27 w 212"/>
                <a:gd name="T43" fmla="*/ 288 h 294"/>
                <a:gd name="T44" fmla="*/ 48 w 212"/>
                <a:gd name="T45" fmla="*/ 253 h 294"/>
                <a:gd name="T46" fmla="*/ 68 w 212"/>
                <a:gd name="T47" fmla="*/ 216 h 294"/>
                <a:gd name="T48" fmla="*/ 107 w 212"/>
                <a:gd name="T49" fmla="*/ 146 h 294"/>
                <a:gd name="T50" fmla="*/ 130 w 212"/>
                <a:gd name="T51" fmla="*/ 111 h 294"/>
                <a:gd name="T52" fmla="*/ 153 w 212"/>
                <a:gd name="T53" fmla="*/ 78 h 294"/>
                <a:gd name="T54" fmla="*/ 179 w 212"/>
                <a:gd name="T55" fmla="*/ 47 h 294"/>
                <a:gd name="T56" fmla="*/ 208 w 212"/>
                <a:gd name="T57" fmla="*/ 18 h 294"/>
                <a:gd name="T58" fmla="*/ 208 w 212"/>
                <a:gd name="T59" fmla="*/ 18 h 294"/>
                <a:gd name="T60" fmla="*/ 210 w 212"/>
                <a:gd name="T61" fmla="*/ 16 h 294"/>
                <a:gd name="T62" fmla="*/ 212 w 212"/>
                <a:gd name="T63" fmla="*/ 12 h 294"/>
                <a:gd name="T64" fmla="*/ 212 w 212"/>
                <a:gd name="T65" fmla="*/ 8 h 294"/>
                <a:gd name="T66" fmla="*/ 210 w 212"/>
                <a:gd name="T67" fmla="*/ 4 h 294"/>
                <a:gd name="T68" fmla="*/ 208 w 212"/>
                <a:gd name="T69" fmla="*/ 2 h 294"/>
                <a:gd name="T70" fmla="*/ 204 w 212"/>
                <a:gd name="T71" fmla="*/ 0 h 294"/>
                <a:gd name="T72" fmla="*/ 200 w 212"/>
                <a:gd name="T73" fmla="*/ 0 h 294"/>
                <a:gd name="T74" fmla="*/ 196 w 212"/>
                <a:gd name="T75" fmla="*/ 0 h 294"/>
                <a:gd name="T76" fmla="*/ 196 w 212"/>
                <a:gd name="T7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294">
                  <a:moveTo>
                    <a:pt x="196" y="0"/>
                  </a:moveTo>
                  <a:lnTo>
                    <a:pt x="196" y="0"/>
                  </a:lnTo>
                  <a:lnTo>
                    <a:pt x="181" y="14"/>
                  </a:lnTo>
                  <a:lnTo>
                    <a:pt x="163" y="25"/>
                  </a:lnTo>
                  <a:lnTo>
                    <a:pt x="150" y="41"/>
                  </a:lnTo>
                  <a:lnTo>
                    <a:pt x="134" y="57"/>
                  </a:lnTo>
                  <a:lnTo>
                    <a:pt x="109" y="90"/>
                  </a:lnTo>
                  <a:lnTo>
                    <a:pt x="85" y="125"/>
                  </a:lnTo>
                  <a:lnTo>
                    <a:pt x="64" y="162"/>
                  </a:lnTo>
                  <a:lnTo>
                    <a:pt x="44" y="199"/>
                  </a:lnTo>
                  <a:lnTo>
                    <a:pt x="23" y="236"/>
                  </a:lnTo>
                  <a:lnTo>
                    <a:pt x="2" y="271"/>
                  </a:lnTo>
                  <a:lnTo>
                    <a:pt x="2" y="271"/>
                  </a:lnTo>
                  <a:lnTo>
                    <a:pt x="0" y="277"/>
                  </a:lnTo>
                  <a:lnTo>
                    <a:pt x="0" y="282"/>
                  </a:lnTo>
                  <a:lnTo>
                    <a:pt x="4" y="288"/>
                  </a:lnTo>
                  <a:lnTo>
                    <a:pt x="7" y="292"/>
                  </a:lnTo>
                  <a:lnTo>
                    <a:pt x="11" y="294"/>
                  </a:lnTo>
                  <a:lnTo>
                    <a:pt x="17" y="294"/>
                  </a:lnTo>
                  <a:lnTo>
                    <a:pt x="23" y="292"/>
                  </a:lnTo>
                  <a:lnTo>
                    <a:pt x="27" y="288"/>
                  </a:lnTo>
                  <a:lnTo>
                    <a:pt x="27" y="288"/>
                  </a:lnTo>
                  <a:lnTo>
                    <a:pt x="48" y="253"/>
                  </a:lnTo>
                  <a:lnTo>
                    <a:pt x="68" y="216"/>
                  </a:lnTo>
                  <a:lnTo>
                    <a:pt x="107" y="146"/>
                  </a:lnTo>
                  <a:lnTo>
                    <a:pt x="130" y="111"/>
                  </a:lnTo>
                  <a:lnTo>
                    <a:pt x="153" y="78"/>
                  </a:lnTo>
                  <a:lnTo>
                    <a:pt x="179" y="47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10" y="16"/>
                  </a:lnTo>
                  <a:lnTo>
                    <a:pt x="212" y="12"/>
                  </a:lnTo>
                  <a:lnTo>
                    <a:pt x="212" y="8"/>
                  </a:lnTo>
                  <a:lnTo>
                    <a:pt x="210" y="4"/>
                  </a:lnTo>
                  <a:lnTo>
                    <a:pt x="208" y="2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7" name="Freeform 15"/>
            <p:cNvSpPr>
              <a:spLocks/>
            </p:cNvSpPr>
            <p:nvPr/>
          </p:nvSpPr>
          <p:spPr bwMode="auto">
            <a:xfrm>
              <a:off x="5208192" y="1715302"/>
              <a:ext cx="142875" cy="244078"/>
            </a:xfrm>
            <a:custGeom>
              <a:avLst/>
              <a:gdLst>
                <a:gd name="T0" fmla="*/ 242 w 257"/>
                <a:gd name="T1" fmla="*/ 4 h 584"/>
                <a:gd name="T2" fmla="*/ 242 w 257"/>
                <a:gd name="T3" fmla="*/ 4 h 584"/>
                <a:gd name="T4" fmla="*/ 209 w 257"/>
                <a:gd name="T5" fmla="*/ 70 h 584"/>
                <a:gd name="T6" fmla="*/ 175 w 257"/>
                <a:gd name="T7" fmla="*/ 138 h 584"/>
                <a:gd name="T8" fmla="*/ 113 w 257"/>
                <a:gd name="T9" fmla="*/ 272 h 584"/>
                <a:gd name="T10" fmla="*/ 113 w 257"/>
                <a:gd name="T11" fmla="*/ 272 h 584"/>
                <a:gd name="T12" fmla="*/ 80 w 257"/>
                <a:gd name="T13" fmla="*/ 344 h 584"/>
                <a:gd name="T14" fmla="*/ 51 w 257"/>
                <a:gd name="T15" fmla="*/ 416 h 584"/>
                <a:gd name="T16" fmla="*/ 24 w 257"/>
                <a:gd name="T17" fmla="*/ 488 h 584"/>
                <a:gd name="T18" fmla="*/ 12 w 257"/>
                <a:gd name="T19" fmla="*/ 525 h 584"/>
                <a:gd name="T20" fmla="*/ 2 w 257"/>
                <a:gd name="T21" fmla="*/ 564 h 584"/>
                <a:gd name="T22" fmla="*/ 2 w 257"/>
                <a:gd name="T23" fmla="*/ 564 h 584"/>
                <a:gd name="T24" fmla="*/ 0 w 257"/>
                <a:gd name="T25" fmla="*/ 570 h 584"/>
                <a:gd name="T26" fmla="*/ 2 w 257"/>
                <a:gd name="T27" fmla="*/ 576 h 584"/>
                <a:gd name="T28" fmla="*/ 6 w 257"/>
                <a:gd name="T29" fmla="*/ 580 h 584"/>
                <a:gd name="T30" fmla="*/ 12 w 257"/>
                <a:gd name="T31" fmla="*/ 582 h 584"/>
                <a:gd name="T32" fmla="*/ 18 w 257"/>
                <a:gd name="T33" fmla="*/ 584 h 584"/>
                <a:gd name="T34" fmla="*/ 22 w 257"/>
                <a:gd name="T35" fmla="*/ 582 h 584"/>
                <a:gd name="T36" fmla="*/ 26 w 257"/>
                <a:gd name="T37" fmla="*/ 580 h 584"/>
                <a:gd name="T38" fmla="*/ 29 w 257"/>
                <a:gd name="T39" fmla="*/ 574 h 584"/>
                <a:gd name="T40" fmla="*/ 29 w 257"/>
                <a:gd name="T41" fmla="*/ 574 h 584"/>
                <a:gd name="T42" fmla="*/ 39 w 257"/>
                <a:gd name="T43" fmla="*/ 537 h 584"/>
                <a:gd name="T44" fmla="*/ 51 w 257"/>
                <a:gd name="T45" fmla="*/ 502 h 584"/>
                <a:gd name="T46" fmla="*/ 76 w 257"/>
                <a:gd name="T47" fmla="*/ 432 h 584"/>
                <a:gd name="T48" fmla="*/ 103 w 257"/>
                <a:gd name="T49" fmla="*/ 364 h 584"/>
                <a:gd name="T50" fmla="*/ 135 w 257"/>
                <a:gd name="T51" fmla="*/ 296 h 584"/>
                <a:gd name="T52" fmla="*/ 135 w 257"/>
                <a:gd name="T53" fmla="*/ 296 h 584"/>
                <a:gd name="T54" fmla="*/ 168 w 257"/>
                <a:gd name="T55" fmla="*/ 226 h 584"/>
                <a:gd name="T56" fmla="*/ 201 w 257"/>
                <a:gd name="T57" fmla="*/ 156 h 584"/>
                <a:gd name="T58" fmla="*/ 216 w 257"/>
                <a:gd name="T59" fmla="*/ 120 h 584"/>
                <a:gd name="T60" fmla="*/ 232 w 257"/>
                <a:gd name="T61" fmla="*/ 84 h 584"/>
                <a:gd name="T62" fmla="*/ 245 w 257"/>
                <a:gd name="T63" fmla="*/ 48 h 584"/>
                <a:gd name="T64" fmla="*/ 257 w 257"/>
                <a:gd name="T65" fmla="*/ 11 h 584"/>
                <a:gd name="T66" fmla="*/ 257 w 257"/>
                <a:gd name="T67" fmla="*/ 11 h 584"/>
                <a:gd name="T68" fmla="*/ 255 w 257"/>
                <a:gd name="T69" fmla="*/ 6 h 584"/>
                <a:gd name="T70" fmla="*/ 251 w 257"/>
                <a:gd name="T71" fmla="*/ 2 h 584"/>
                <a:gd name="T72" fmla="*/ 247 w 257"/>
                <a:gd name="T73" fmla="*/ 0 h 584"/>
                <a:gd name="T74" fmla="*/ 244 w 257"/>
                <a:gd name="T75" fmla="*/ 2 h 584"/>
                <a:gd name="T76" fmla="*/ 242 w 257"/>
                <a:gd name="T77" fmla="*/ 4 h 584"/>
                <a:gd name="T78" fmla="*/ 242 w 257"/>
                <a:gd name="T79" fmla="*/ 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7" h="584">
                  <a:moveTo>
                    <a:pt x="242" y="4"/>
                  </a:moveTo>
                  <a:lnTo>
                    <a:pt x="242" y="4"/>
                  </a:lnTo>
                  <a:lnTo>
                    <a:pt x="209" y="70"/>
                  </a:lnTo>
                  <a:lnTo>
                    <a:pt x="175" y="138"/>
                  </a:lnTo>
                  <a:lnTo>
                    <a:pt x="113" y="272"/>
                  </a:lnTo>
                  <a:lnTo>
                    <a:pt x="113" y="272"/>
                  </a:lnTo>
                  <a:lnTo>
                    <a:pt x="80" y="344"/>
                  </a:lnTo>
                  <a:lnTo>
                    <a:pt x="51" y="416"/>
                  </a:lnTo>
                  <a:lnTo>
                    <a:pt x="24" y="488"/>
                  </a:lnTo>
                  <a:lnTo>
                    <a:pt x="12" y="525"/>
                  </a:lnTo>
                  <a:lnTo>
                    <a:pt x="2" y="564"/>
                  </a:lnTo>
                  <a:lnTo>
                    <a:pt x="2" y="564"/>
                  </a:lnTo>
                  <a:lnTo>
                    <a:pt x="0" y="570"/>
                  </a:lnTo>
                  <a:lnTo>
                    <a:pt x="2" y="576"/>
                  </a:lnTo>
                  <a:lnTo>
                    <a:pt x="6" y="580"/>
                  </a:lnTo>
                  <a:lnTo>
                    <a:pt x="12" y="582"/>
                  </a:lnTo>
                  <a:lnTo>
                    <a:pt x="18" y="584"/>
                  </a:lnTo>
                  <a:lnTo>
                    <a:pt x="22" y="582"/>
                  </a:lnTo>
                  <a:lnTo>
                    <a:pt x="26" y="580"/>
                  </a:lnTo>
                  <a:lnTo>
                    <a:pt x="29" y="574"/>
                  </a:lnTo>
                  <a:lnTo>
                    <a:pt x="29" y="574"/>
                  </a:lnTo>
                  <a:lnTo>
                    <a:pt x="39" y="537"/>
                  </a:lnTo>
                  <a:lnTo>
                    <a:pt x="51" y="502"/>
                  </a:lnTo>
                  <a:lnTo>
                    <a:pt x="76" y="432"/>
                  </a:lnTo>
                  <a:lnTo>
                    <a:pt x="103" y="364"/>
                  </a:lnTo>
                  <a:lnTo>
                    <a:pt x="135" y="296"/>
                  </a:lnTo>
                  <a:lnTo>
                    <a:pt x="135" y="296"/>
                  </a:lnTo>
                  <a:lnTo>
                    <a:pt x="168" y="226"/>
                  </a:lnTo>
                  <a:lnTo>
                    <a:pt x="201" y="156"/>
                  </a:lnTo>
                  <a:lnTo>
                    <a:pt x="216" y="120"/>
                  </a:lnTo>
                  <a:lnTo>
                    <a:pt x="232" y="84"/>
                  </a:lnTo>
                  <a:lnTo>
                    <a:pt x="245" y="48"/>
                  </a:lnTo>
                  <a:lnTo>
                    <a:pt x="257" y="11"/>
                  </a:lnTo>
                  <a:lnTo>
                    <a:pt x="257" y="11"/>
                  </a:lnTo>
                  <a:lnTo>
                    <a:pt x="255" y="6"/>
                  </a:lnTo>
                  <a:lnTo>
                    <a:pt x="251" y="2"/>
                  </a:lnTo>
                  <a:lnTo>
                    <a:pt x="247" y="0"/>
                  </a:lnTo>
                  <a:lnTo>
                    <a:pt x="244" y="2"/>
                  </a:lnTo>
                  <a:lnTo>
                    <a:pt x="242" y="4"/>
                  </a:lnTo>
                  <a:lnTo>
                    <a:pt x="242" y="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8" name="Freeform 16"/>
            <p:cNvSpPr>
              <a:spLocks/>
            </p:cNvSpPr>
            <p:nvPr/>
          </p:nvSpPr>
          <p:spPr bwMode="auto">
            <a:xfrm>
              <a:off x="4962129" y="1798645"/>
              <a:ext cx="187325" cy="340519"/>
            </a:xfrm>
            <a:custGeom>
              <a:avLst/>
              <a:gdLst>
                <a:gd name="T0" fmla="*/ 325 w 338"/>
                <a:gd name="T1" fmla="*/ 0 h 816"/>
                <a:gd name="T2" fmla="*/ 325 w 338"/>
                <a:gd name="T3" fmla="*/ 0 h 816"/>
                <a:gd name="T4" fmla="*/ 305 w 338"/>
                <a:gd name="T5" fmla="*/ 18 h 816"/>
                <a:gd name="T6" fmla="*/ 286 w 338"/>
                <a:gd name="T7" fmla="*/ 35 h 816"/>
                <a:gd name="T8" fmla="*/ 268 w 338"/>
                <a:gd name="T9" fmla="*/ 55 h 816"/>
                <a:gd name="T10" fmla="*/ 251 w 338"/>
                <a:gd name="T11" fmla="*/ 76 h 816"/>
                <a:gd name="T12" fmla="*/ 235 w 338"/>
                <a:gd name="T13" fmla="*/ 98 h 816"/>
                <a:gd name="T14" fmla="*/ 219 w 338"/>
                <a:gd name="T15" fmla="*/ 121 h 816"/>
                <a:gd name="T16" fmla="*/ 192 w 338"/>
                <a:gd name="T17" fmla="*/ 170 h 816"/>
                <a:gd name="T18" fmla="*/ 169 w 338"/>
                <a:gd name="T19" fmla="*/ 218 h 816"/>
                <a:gd name="T20" fmla="*/ 146 w 338"/>
                <a:gd name="T21" fmla="*/ 269 h 816"/>
                <a:gd name="T22" fmla="*/ 126 w 338"/>
                <a:gd name="T23" fmla="*/ 319 h 816"/>
                <a:gd name="T24" fmla="*/ 109 w 338"/>
                <a:gd name="T25" fmla="*/ 366 h 816"/>
                <a:gd name="T26" fmla="*/ 109 w 338"/>
                <a:gd name="T27" fmla="*/ 366 h 816"/>
                <a:gd name="T28" fmla="*/ 89 w 338"/>
                <a:gd name="T29" fmla="*/ 419 h 816"/>
                <a:gd name="T30" fmla="*/ 72 w 338"/>
                <a:gd name="T31" fmla="*/ 471 h 816"/>
                <a:gd name="T32" fmla="*/ 54 w 338"/>
                <a:gd name="T33" fmla="*/ 526 h 816"/>
                <a:gd name="T34" fmla="*/ 40 w 338"/>
                <a:gd name="T35" fmla="*/ 580 h 816"/>
                <a:gd name="T36" fmla="*/ 27 w 338"/>
                <a:gd name="T37" fmla="*/ 635 h 816"/>
                <a:gd name="T38" fmla="*/ 15 w 338"/>
                <a:gd name="T39" fmla="*/ 689 h 816"/>
                <a:gd name="T40" fmla="*/ 7 w 338"/>
                <a:gd name="T41" fmla="*/ 744 h 816"/>
                <a:gd name="T42" fmla="*/ 0 w 338"/>
                <a:gd name="T43" fmla="*/ 800 h 816"/>
                <a:gd name="T44" fmla="*/ 0 w 338"/>
                <a:gd name="T45" fmla="*/ 800 h 816"/>
                <a:gd name="T46" fmla="*/ 0 w 338"/>
                <a:gd name="T47" fmla="*/ 806 h 816"/>
                <a:gd name="T48" fmla="*/ 3 w 338"/>
                <a:gd name="T49" fmla="*/ 812 h 816"/>
                <a:gd name="T50" fmla="*/ 7 w 338"/>
                <a:gd name="T51" fmla="*/ 814 h 816"/>
                <a:gd name="T52" fmla="*/ 13 w 338"/>
                <a:gd name="T53" fmla="*/ 816 h 816"/>
                <a:gd name="T54" fmla="*/ 19 w 338"/>
                <a:gd name="T55" fmla="*/ 816 h 816"/>
                <a:gd name="T56" fmla="*/ 25 w 338"/>
                <a:gd name="T57" fmla="*/ 814 h 816"/>
                <a:gd name="T58" fmla="*/ 29 w 338"/>
                <a:gd name="T59" fmla="*/ 808 h 816"/>
                <a:gd name="T60" fmla="*/ 31 w 338"/>
                <a:gd name="T61" fmla="*/ 802 h 816"/>
                <a:gd name="T62" fmla="*/ 31 w 338"/>
                <a:gd name="T63" fmla="*/ 802 h 816"/>
                <a:gd name="T64" fmla="*/ 37 w 338"/>
                <a:gd name="T65" fmla="*/ 750 h 816"/>
                <a:gd name="T66" fmla="*/ 46 w 338"/>
                <a:gd name="T67" fmla="*/ 697 h 816"/>
                <a:gd name="T68" fmla="*/ 56 w 338"/>
                <a:gd name="T69" fmla="*/ 645 h 816"/>
                <a:gd name="T70" fmla="*/ 70 w 338"/>
                <a:gd name="T71" fmla="*/ 592 h 816"/>
                <a:gd name="T72" fmla="*/ 83 w 338"/>
                <a:gd name="T73" fmla="*/ 541 h 816"/>
                <a:gd name="T74" fmla="*/ 99 w 338"/>
                <a:gd name="T75" fmla="*/ 489 h 816"/>
                <a:gd name="T76" fmla="*/ 114 w 338"/>
                <a:gd name="T77" fmla="*/ 438 h 816"/>
                <a:gd name="T78" fmla="*/ 132 w 338"/>
                <a:gd name="T79" fmla="*/ 388 h 816"/>
                <a:gd name="T80" fmla="*/ 132 w 338"/>
                <a:gd name="T81" fmla="*/ 388 h 816"/>
                <a:gd name="T82" fmla="*/ 151 w 338"/>
                <a:gd name="T83" fmla="*/ 337 h 816"/>
                <a:gd name="T84" fmla="*/ 171 w 338"/>
                <a:gd name="T85" fmla="*/ 286 h 816"/>
                <a:gd name="T86" fmla="*/ 192 w 338"/>
                <a:gd name="T87" fmla="*/ 238 h 816"/>
                <a:gd name="T88" fmla="*/ 218 w 338"/>
                <a:gd name="T89" fmla="*/ 189 h 816"/>
                <a:gd name="T90" fmla="*/ 243 w 338"/>
                <a:gd name="T91" fmla="*/ 142 h 816"/>
                <a:gd name="T92" fmla="*/ 272 w 338"/>
                <a:gd name="T93" fmla="*/ 98 h 816"/>
                <a:gd name="T94" fmla="*/ 301 w 338"/>
                <a:gd name="T95" fmla="*/ 53 h 816"/>
                <a:gd name="T96" fmla="*/ 336 w 338"/>
                <a:gd name="T97" fmla="*/ 10 h 816"/>
                <a:gd name="T98" fmla="*/ 336 w 338"/>
                <a:gd name="T99" fmla="*/ 10 h 816"/>
                <a:gd name="T100" fmla="*/ 338 w 338"/>
                <a:gd name="T101" fmla="*/ 8 h 816"/>
                <a:gd name="T102" fmla="*/ 338 w 338"/>
                <a:gd name="T103" fmla="*/ 6 h 816"/>
                <a:gd name="T104" fmla="*/ 334 w 338"/>
                <a:gd name="T105" fmla="*/ 2 h 816"/>
                <a:gd name="T106" fmla="*/ 330 w 338"/>
                <a:gd name="T107" fmla="*/ 0 h 816"/>
                <a:gd name="T108" fmla="*/ 325 w 338"/>
                <a:gd name="T109" fmla="*/ 0 h 816"/>
                <a:gd name="T110" fmla="*/ 325 w 338"/>
                <a:gd name="T1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8" h="816">
                  <a:moveTo>
                    <a:pt x="325" y="0"/>
                  </a:moveTo>
                  <a:lnTo>
                    <a:pt x="325" y="0"/>
                  </a:lnTo>
                  <a:lnTo>
                    <a:pt x="305" y="18"/>
                  </a:lnTo>
                  <a:lnTo>
                    <a:pt x="286" y="35"/>
                  </a:lnTo>
                  <a:lnTo>
                    <a:pt x="268" y="55"/>
                  </a:lnTo>
                  <a:lnTo>
                    <a:pt x="251" y="76"/>
                  </a:lnTo>
                  <a:lnTo>
                    <a:pt x="235" y="98"/>
                  </a:lnTo>
                  <a:lnTo>
                    <a:pt x="219" y="121"/>
                  </a:lnTo>
                  <a:lnTo>
                    <a:pt x="192" y="170"/>
                  </a:lnTo>
                  <a:lnTo>
                    <a:pt x="169" y="218"/>
                  </a:lnTo>
                  <a:lnTo>
                    <a:pt x="146" y="269"/>
                  </a:lnTo>
                  <a:lnTo>
                    <a:pt x="126" y="319"/>
                  </a:lnTo>
                  <a:lnTo>
                    <a:pt x="109" y="366"/>
                  </a:lnTo>
                  <a:lnTo>
                    <a:pt x="109" y="366"/>
                  </a:lnTo>
                  <a:lnTo>
                    <a:pt x="89" y="419"/>
                  </a:lnTo>
                  <a:lnTo>
                    <a:pt x="72" y="471"/>
                  </a:lnTo>
                  <a:lnTo>
                    <a:pt x="54" y="526"/>
                  </a:lnTo>
                  <a:lnTo>
                    <a:pt x="40" y="580"/>
                  </a:lnTo>
                  <a:lnTo>
                    <a:pt x="27" y="635"/>
                  </a:lnTo>
                  <a:lnTo>
                    <a:pt x="15" y="689"/>
                  </a:lnTo>
                  <a:lnTo>
                    <a:pt x="7" y="744"/>
                  </a:lnTo>
                  <a:lnTo>
                    <a:pt x="0" y="800"/>
                  </a:lnTo>
                  <a:lnTo>
                    <a:pt x="0" y="800"/>
                  </a:lnTo>
                  <a:lnTo>
                    <a:pt x="0" y="806"/>
                  </a:lnTo>
                  <a:lnTo>
                    <a:pt x="3" y="812"/>
                  </a:lnTo>
                  <a:lnTo>
                    <a:pt x="7" y="814"/>
                  </a:lnTo>
                  <a:lnTo>
                    <a:pt x="13" y="816"/>
                  </a:lnTo>
                  <a:lnTo>
                    <a:pt x="19" y="816"/>
                  </a:lnTo>
                  <a:lnTo>
                    <a:pt x="25" y="814"/>
                  </a:lnTo>
                  <a:lnTo>
                    <a:pt x="29" y="808"/>
                  </a:lnTo>
                  <a:lnTo>
                    <a:pt x="31" y="802"/>
                  </a:lnTo>
                  <a:lnTo>
                    <a:pt x="31" y="802"/>
                  </a:lnTo>
                  <a:lnTo>
                    <a:pt x="37" y="750"/>
                  </a:lnTo>
                  <a:lnTo>
                    <a:pt x="46" y="697"/>
                  </a:lnTo>
                  <a:lnTo>
                    <a:pt x="56" y="645"/>
                  </a:lnTo>
                  <a:lnTo>
                    <a:pt x="70" y="592"/>
                  </a:lnTo>
                  <a:lnTo>
                    <a:pt x="83" y="541"/>
                  </a:lnTo>
                  <a:lnTo>
                    <a:pt x="99" y="489"/>
                  </a:lnTo>
                  <a:lnTo>
                    <a:pt x="114" y="438"/>
                  </a:lnTo>
                  <a:lnTo>
                    <a:pt x="132" y="388"/>
                  </a:lnTo>
                  <a:lnTo>
                    <a:pt x="132" y="388"/>
                  </a:lnTo>
                  <a:lnTo>
                    <a:pt x="151" y="337"/>
                  </a:lnTo>
                  <a:lnTo>
                    <a:pt x="171" y="286"/>
                  </a:lnTo>
                  <a:lnTo>
                    <a:pt x="192" y="238"/>
                  </a:lnTo>
                  <a:lnTo>
                    <a:pt x="218" y="189"/>
                  </a:lnTo>
                  <a:lnTo>
                    <a:pt x="243" y="142"/>
                  </a:lnTo>
                  <a:lnTo>
                    <a:pt x="272" y="98"/>
                  </a:lnTo>
                  <a:lnTo>
                    <a:pt x="301" y="53"/>
                  </a:lnTo>
                  <a:lnTo>
                    <a:pt x="336" y="10"/>
                  </a:lnTo>
                  <a:lnTo>
                    <a:pt x="336" y="10"/>
                  </a:lnTo>
                  <a:lnTo>
                    <a:pt x="338" y="8"/>
                  </a:lnTo>
                  <a:lnTo>
                    <a:pt x="338" y="6"/>
                  </a:lnTo>
                  <a:lnTo>
                    <a:pt x="334" y="2"/>
                  </a:lnTo>
                  <a:lnTo>
                    <a:pt x="330" y="0"/>
                  </a:lnTo>
                  <a:lnTo>
                    <a:pt x="325" y="0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9" name="Freeform 17"/>
            <p:cNvSpPr>
              <a:spLocks/>
            </p:cNvSpPr>
            <p:nvPr/>
          </p:nvSpPr>
          <p:spPr bwMode="auto">
            <a:xfrm>
              <a:off x="4890691" y="2114161"/>
              <a:ext cx="474662" cy="103585"/>
            </a:xfrm>
            <a:custGeom>
              <a:avLst/>
              <a:gdLst>
                <a:gd name="T0" fmla="*/ 4 w 854"/>
                <a:gd name="T1" fmla="*/ 250 h 250"/>
                <a:gd name="T2" fmla="*/ 4 w 854"/>
                <a:gd name="T3" fmla="*/ 250 h 250"/>
                <a:gd name="T4" fmla="*/ 14 w 854"/>
                <a:gd name="T5" fmla="*/ 250 h 250"/>
                <a:gd name="T6" fmla="*/ 25 w 854"/>
                <a:gd name="T7" fmla="*/ 250 h 250"/>
                <a:gd name="T8" fmla="*/ 49 w 854"/>
                <a:gd name="T9" fmla="*/ 248 h 250"/>
                <a:gd name="T10" fmla="*/ 95 w 854"/>
                <a:gd name="T11" fmla="*/ 238 h 250"/>
                <a:gd name="T12" fmla="*/ 95 w 854"/>
                <a:gd name="T13" fmla="*/ 238 h 250"/>
                <a:gd name="T14" fmla="*/ 212 w 854"/>
                <a:gd name="T15" fmla="*/ 215 h 250"/>
                <a:gd name="T16" fmla="*/ 212 w 854"/>
                <a:gd name="T17" fmla="*/ 215 h 250"/>
                <a:gd name="T18" fmla="*/ 331 w 854"/>
                <a:gd name="T19" fmla="*/ 189 h 250"/>
                <a:gd name="T20" fmla="*/ 448 w 854"/>
                <a:gd name="T21" fmla="*/ 162 h 250"/>
                <a:gd name="T22" fmla="*/ 448 w 854"/>
                <a:gd name="T23" fmla="*/ 162 h 250"/>
                <a:gd name="T24" fmla="*/ 559 w 854"/>
                <a:gd name="T25" fmla="*/ 133 h 250"/>
                <a:gd name="T26" fmla="*/ 613 w 854"/>
                <a:gd name="T27" fmla="*/ 115 h 250"/>
                <a:gd name="T28" fmla="*/ 670 w 854"/>
                <a:gd name="T29" fmla="*/ 98 h 250"/>
                <a:gd name="T30" fmla="*/ 670 w 854"/>
                <a:gd name="T31" fmla="*/ 98 h 250"/>
                <a:gd name="T32" fmla="*/ 718 w 854"/>
                <a:gd name="T33" fmla="*/ 80 h 250"/>
                <a:gd name="T34" fmla="*/ 769 w 854"/>
                <a:gd name="T35" fmla="*/ 63 h 250"/>
                <a:gd name="T36" fmla="*/ 769 w 854"/>
                <a:gd name="T37" fmla="*/ 63 h 250"/>
                <a:gd name="T38" fmla="*/ 790 w 854"/>
                <a:gd name="T39" fmla="*/ 53 h 250"/>
                <a:gd name="T40" fmla="*/ 816 w 854"/>
                <a:gd name="T41" fmla="*/ 45 h 250"/>
                <a:gd name="T42" fmla="*/ 825 w 854"/>
                <a:gd name="T43" fmla="*/ 39 h 250"/>
                <a:gd name="T44" fmla="*/ 837 w 854"/>
                <a:gd name="T45" fmla="*/ 34 h 250"/>
                <a:gd name="T46" fmla="*/ 845 w 854"/>
                <a:gd name="T47" fmla="*/ 26 h 250"/>
                <a:gd name="T48" fmla="*/ 853 w 854"/>
                <a:gd name="T49" fmla="*/ 16 h 250"/>
                <a:gd name="T50" fmla="*/ 853 w 854"/>
                <a:gd name="T51" fmla="*/ 16 h 250"/>
                <a:gd name="T52" fmla="*/ 854 w 854"/>
                <a:gd name="T53" fmla="*/ 12 h 250"/>
                <a:gd name="T54" fmla="*/ 853 w 854"/>
                <a:gd name="T55" fmla="*/ 6 h 250"/>
                <a:gd name="T56" fmla="*/ 851 w 854"/>
                <a:gd name="T57" fmla="*/ 2 h 250"/>
                <a:gd name="T58" fmla="*/ 845 w 854"/>
                <a:gd name="T59" fmla="*/ 0 h 250"/>
                <a:gd name="T60" fmla="*/ 845 w 854"/>
                <a:gd name="T61" fmla="*/ 0 h 250"/>
                <a:gd name="T62" fmla="*/ 835 w 854"/>
                <a:gd name="T63" fmla="*/ 0 h 250"/>
                <a:gd name="T64" fmla="*/ 825 w 854"/>
                <a:gd name="T65" fmla="*/ 2 h 250"/>
                <a:gd name="T66" fmla="*/ 804 w 854"/>
                <a:gd name="T67" fmla="*/ 10 h 250"/>
                <a:gd name="T68" fmla="*/ 767 w 854"/>
                <a:gd name="T69" fmla="*/ 30 h 250"/>
                <a:gd name="T70" fmla="*/ 767 w 854"/>
                <a:gd name="T71" fmla="*/ 30 h 250"/>
                <a:gd name="T72" fmla="*/ 716 w 854"/>
                <a:gd name="T73" fmla="*/ 49 h 250"/>
                <a:gd name="T74" fmla="*/ 668 w 854"/>
                <a:gd name="T75" fmla="*/ 67 h 250"/>
                <a:gd name="T76" fmla="*/ 668 w 854"/>
                <a:gd name="T77" fmla="*/ 67 h 250"/>
                <a:gd name="T78" fmla="*/ 609 w 854"/>
                <a:gd name="T79" fmla="*/ 86 h 250"/>
                <a:gd name="T80" fmla="*/ 549 w 854"/>
                <a:gd name="T81" fmla="*/ 104 h 250"/>
                <a:gd name="T82" fmla="*/ 430 w 854"/>
                <a:gd name="T83" fmla="*/ 135 h 250"/>
                <a:gd name="T84" fmla="*/ 430 w 854"/>
                <a:gd name="T85" fmla="*/ 135 h 250"/>
                <a:gd name="T86" fmla="*/ 313 w 854"/>
                <a:gd name="T87" fmla="*/ 162 h 250"/>
                <a:gd name="T88" fmla="*/ 197 w 854"/>
                <a:gd name="T89" fmla="*/ 187 h 250"/>
                <a:gd name="T90" fmla="*/ 197 w 854"/>
                <a:gd name="T91" fmla="*/ 187 h 250"/>
                <a:gd name="T92" fmla="*/ 90 w 854"/>
                <a:gd name="T93" fmla="*/ 213 h 250"/>
                <a:gd name="T94" fmla="*/ 90 w 854"/>
                <a:gd name="T95" fmla="*/ 213 h 250"/>
                <a:gd name="T96" fmla="*/ 45 w 854"/>
                <a:gd name="T97" fmla="*/ 222 h 250"/>
                <a:gd name="T98" fmla="*/ 22 w 854"/>
                <a:gd name="T99" fmla="*/ 230 h 250"/>
                <a:gd name="T100" fmla="*/ 10 w 854"/>
                <a:gd name="T101" fmla="*/ 236 h 250"/>
                <a:gd name="T102" fmla="*/ 0 w 854"/>
                <a:gd name="T103" fmla="*/ 242 h 250"/>
                <a:gd name="T104" fmla="*/ 0 w 854"/>
                <a:gd name="T105" fmla="*/ 242 h 250"/>
                <a:gd name="T106" fmla="*/ 0 w 854"/>
                <a:gd name="T107" fmla="*/ 244 h 250"/>
                <a:gd name="T108" fmla="*/ 0 w 854"/>
                <a:gd name="T109" fmla="*/ 246 h 250"/>
                <a:gd name="T110" fmla="*/ 0 w 854"/>
                <a:gd name="T111" fmla="*/ 248 h 250"/>
                <a:gd name="T112" fmla="*/ 4 w 854"/>
                <a:gd name="T113" fmla="*/ 250 h 250"/>
                <a:gd name="T114" fmla="*/ 4 w 854"/>
                <a:gd name="T11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54" h="250">
                  <a:moveTo>
                    <a:pt x="4" y="250"/>
                  </a:moveTo>
                  <a:lnTo>
                    <a:pt x="4" y="250"/>
                  </a:lnTo>
                  <a:lnTo>
                    <a:pt x="14" y="250"/>
                  </a:lnTo>
                  <a:lnTo>
                    <a:pt x="25" y="250"/>
                  </a:lnTo>
                  <a:lnTo>
                    <a:pt x="49" y="248"/>
                  </a:lnTo>
                  <a:lnTo>
                    <a:pt x="95" y="238"/>
                  </a:lnTo>
                  <a:lnTo>
                    <a:pt x="95" y="238"/>
                  </a:lnTo>
                  <a:lnTo>
                    <a:pt x="212" y="215"/>
                  </a:lnTo>
                  <a:lnTo>
                    <a:pt x="212" y="215"/>
                  </a:lnTo>
                  <a:lnTo>
                    <a:pt x="331" y="189"/>
                  </a:lnTo>
                  <a:lnTo>
                    <a:pt x="448" y="162"/>
                  </a:lnTo>
                  <a:lnTo>
                    <a:pt x="448" y="162"/>
                  </a:lnTo>
                  <a:lnTo>
                    <a:pt x="559" y="133"/>
                  </a:lnTo>
                  <a:lnTo>
                    <a:pt x="613" y="115"/>
                  </a:lnTo>
                  <a:lnTo>
                    <a:pt x="670" y="98"/>
                  </a:lnTo>
                  <a:lnTo>
                    <a:pt x="670" y="98"/>
                  </a:lnTo>
                  <a:lnTo>
                    <a:pt x="718" y="80"/>
                  </a:lnTo>
                  <a:lnTo>
                    <a:pt x="769" y="63"/>
                  </a:lnTo>
                  <a:lnTo>
                    <a:pt x="769" y="63"/>
                  </a:lnTo>
                  <a:lnTo>
                    <a:pt x="790" y="53"/>
                  </a:lnTo>
                  <a:lnTo>
                    <a:pt x="816" y="45"/>
                  </a:lnTo>
                  <a:lnTo>
                    <a:pt x="825" y="39"/>
                  </a:lnTo>
                  <a:lnTo>
                    <a:pt x="837" y="34"/>
                  </a:lnTo>
                  <a:lnTo>
                    <a:pt x="845" y="26"/>
                  </a:lnTo>
                  <a:lnTo>
                    <a:pt x="853" y="16"/>
                  </a:lnTo>
                  <a:lnTo>
                    <a:pt x="853" y="16"/>
                  </a:lnTo>
                  <a:lnTo>
                    <a:pt x="854" y="12"/>
                  </a:lnTo>
                  <a:lnTo>
                    <a:pt x="853" y="6"/>
                  </a:lnTo>
                  <a:lnTo>
                    <a:pt x="851" y="2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35" y="0"/>
                  </a:lnTo>
                  <a:lnTo>
                    <a:pt x="825" y="2"/>
                  </a:lnTo>
                  <a:lnTo>
                    <a:pt x="804" y="10"/>
                  </a:lnTo>
                  <a:lnTo>
                    <a:pt x="767" y="30"/>
                  </a:lnTo>
                  <a:lnTo>
                    <a:pt x="767" y="30"/>
                  </a:lnTo>
                  <a:lnTo>
                    <a:pt x="716" y="49"/>
                  </a:lnTo>
                  <a:lnTo>
                    <a:pt x="668" y="67"/>
                  </a:lnTo>
                  <a:lnTo>
                    <a:pt x="668" y="67"/>
                  </a:lnTo>
                  <a:lnTo>
                    <a:pt x="609" y="86"/>
                  </a:lnTo>
                  <a:lnTo>
                    <a:pt x="549" y="104"/>
                  </a:lnTo>
                  <a:lnTo>
                    <a:pt x="430" y="135"/>
                  </a:lnTo>
                  <a:lnTo>
                    <a:pt x="430" y="135"/>
                  </a:lnTo>
                  <a:lnTo>
                    <a:pt x="313" y="162"/>
                  </a:lnTo>
                  <a:lnTo>
                    <a:pt x="197" y="187"/>
                  </a:lnTo>
                  <a:lnTo>
                    <a:pt x="197" y="187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45" y="222"/>
                  </a:lnTo>
                  <a:lnTo>
                    <a:pt x="22" y="230"/>
                  </a:lnTo>
                  <a:lnTo>
                    <a:pt x="10" y="236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4" y="250"/>
                  </a:lnTo>
                  <a:lnTo>
                    <a:pt x="4" y="25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0" name="Freeform 18"/>
            <p:cNvSpPr>
              <a:spLocks/>
            </p:cNvSpPr>
            <p:nvPr/>
          </p:nvSpPr>
          <p:spPr bwMode="auto">
            <a:xfrm>
              <a:off x="5082778" y="1948664"/>
              <a:ext cx="438150" cy="100013"/>
            </a:xfrm>
            <a:custGeom>
              <a:avLst/>
              <a:gdLst>
                <a:gd name="T0" fmla="*/ 9 w 788"/>
                <a:gd name="T1" fmla="*/ 240 h 240"/>
                <a:gd name="T2" fmla="*/ 9 w 788"/>
                <a:gd name="T3" fmla="*/ 240 h 240"/>
                <a:gd name="T4" fmla="*/ 107 w 788"/>
                <a:gd name="T5" fmla="*/ 203 h 240"/>
                <a:gd name="T6" fmla="*/ 157 w 788"/>
                <a:gd name="T7" fmla="*/ 187 h 240"/>
                <a:gd name="T8" fmla="*/ 206 w 788"/>
                <a:gd name="T9" fmla="*/ 172 h 240"/>
                <a:gd name="T10" fmla="*/ 206 w 788"/>
                <a:gd name="T11" fmla="*/ 172 h 240"/>
                <a:gd name="T12" fmla="*/ 258 w 788"/>
                <a:gd name="T13" fmla="*/ 160 h 240"/>
                <a:gd name="T14" fmla="*/ 309 w 788"/>
                <a:gd name="T15" fmla="*/ 148 h 240"/>
                <a:gd name="T16" fmla="*/ 412 w 788"/>
                <a:gd name="T17" fmla="*/ 127 h 240"/>
                <a:gd name="T18" fmla="*/ 412 w 788"/>
                <a:gd name="T19" fmla="*/ 127 h 240"/>
                <a:gd name="T20" fmla="*/ 515 w 788"/>
                <a:gd name="T21" fmla="*/ 106 h 240"/>
                <a:gd name="T22" fmla="*/ 566 w 788"/>
                <a:gd name="T23" fmla="*/ 96 h 240"/>
                <a:gd name="T24" fmla="*/ 618 w 788"/>
                <a:gd name="T25" fmla="*/ 82 h 240"/>
                <a:gd name="T26" fmla="*/ 618 w 788"/>
                <a:gd name="T27" fmla="*/ 82 h 240"/>
                <a:gd name="T28" fmla="*/ 659 w 788"/>
                <a:gd name="T29" fmla="*/ 70 h 240"/>
                <a:gd name="T30" fmla="*/ 700 w 788"/>
                <a:gd name="T31" fmla="*/ 57 h 240"/>
                <a:gd name="T32" fmla="*/ 700 w 788"/>
                <a:gd name="T33" fmla="*/ 57 h 240"/>
                <a:gd name="T34" fmla="*/ 722 w 788"/>
                <a:gd name="T35" fmla="*/ 51 h 240"/>
                <a:gd name="T36" fmla="*/ 745 w 788"/>
                <a:gd name="T37" fmla="*/ 43 h 240"/>
                <a:gd name="T38" fmla="*/ 766 w 788"/>
                <a:gd name="T39" fmla="*/ 34 h 240"/>
                <a:gd name="T40" fmla="*/ 776 w 788"/>
                <a:gd name="T41" fmla="*/ 26 h 240"/>
                <a:gd name="T42" fmla="*/ 784 w 788"/>
                <a:gd name="T43" fmla="*/ 20 h 240"/>
                <a:gd name="T44" fmla="*/ 784 w 788"/>
                <a:gd name="T45" fmla="*/ 20 h 240"/>
                <a:gd name="T46" fmla="*/ 788 w 788"/>
                <a:gd name="T47" fmla="*/ 12 h 240"/>
                <a:gd name="T48" fmla="*/ 788 w 788"/>
                <a:gd name="T49" fmla="*/ 6 h 240"/>
                <a:gd name="T50" fmla="*/ 782 w 788"/>
                <a:gd name="T51" fmla="*/ 2 h 240"/>
                <a:gd name="T52" fmla="*/ 776 w 788"/>
                <a:gd name="T53" fmla="*/ 0 h 240"/>
                <a:gd name="T54" fmla="*/ 776 w 788"/>
                <a:gd name="T55" fmla="*/ 0 h 240"/>
                <a:gd name="T56" fmla="*/ 766 w 788"/>
                <a:gd name="T57" fmla="*/ 0 h 240"/>
                <a:gd name="T58" fmla="*/ 757 w 788"/>
                <a:gd name="T59" fmla="*/ 4 h 240"/>
                <a:gd name="T60" fmla="*/ 737 w 788"/>
                <a:gd name="T61" fmla="*/ 10 h 240"/>
                <a:gd name="T62" fmla="*/ 698 w 788"/>
                <a:gd name="T63" fmla="*/ 28 h 240"/>
                <a:gd name="T64" fmla="*/ 698 w 788"/>
                <a:gd name="T65" fmla="*/ 28 h 240"/>
                <a:gd name="T66" fmla="*/ 644 w 788"/>
                <a:gd name="T67" fmla="*/ 45 h 240"/>
                <a:gd name="T68" fmla="*/ 589 w 788"/>
                <a:gd name="T69" fmla="*/ 59 h 240"/>
                <a:gd name="T70" fmla="*/ 589 w 788"/>
                <a:gd name="T71" fmla="*/ 59 h 240"/>
                <a:gd name="T72" fmla="*/ 539 w 788"/>
                <a:gd name="T73" fmla="*/ 72 h 240"/>
                <a:gd name="T74" fmla="*/ 486 w 788"/>
                <a:gd name="T75" fmla="*/ 84 h 240"/>
                <a:gd name="T76" fmla="*/ 383 w 788"/>
                <a:gd name="T77" fmla="*/ 106 h 240"/>
                <a:gd name="T78" fmla="*/ 383 w 788"/>
                <a:gd name="T79" fmla="*/ 106 h 240"/>
                <a:gd name="T80" fmla="*/ 286 w 788"/>
                <a:gd name="T81" fmla="*/ 125 h 240"/>
                <a:gd name="T82" fmla="*/ 237 w 788"/>
                <a:gd name="T83" fmla="*/ 135 h 240"/>
                <a:gd name="T84" fmla="*/ 186 w 788"/>
                <a:gd name="T85" fmla="*/ 148 h 240"/>
                <a:gd name="T86" fmla="*/ 138 w 788"/>
                <a:gd name="T87" fmla="*/ 162 h 240"/>
                <a:gd name="T88" fmla="*/ 89 w 788"/>
                <a:gd name="T89" fmla="*/ 179 h 240"/>
                <a:gd name="T90" fmla="*/ 44 w 788"/>
                <a:gd name="T91" fmla="*/ 201 h 240"/>
                <a:gd name="T92" fmla="*/ 23 w 788"/>
                <a:gd name="T93" fmla="*/ 215 h 240"/>
                <a:gd name="T94" fmla="*/ 1 w 788"/>
                <a:gd name="T95" fmla="*/ 226 h 240"/>
                <a:gd name="T96" fmla="*/ 1 w 788"/>
                <a:gd name="T97" fmla="*/ 226 h 240"/>
                <a:gd name="T98" fmla="*/ 0 w 788"/>
                <a:gd name="T99" fmla="*/ 228 h 240"/>
                <a:gd name="T100" fmla="*/ 0 w 788"/>
                <a:gd name="T101" fmla="*/ 232 h 240"/>
                <a:gd name="T102" fmla="*/ 0 w 788"/>
                <a:gd name="T103" fmla="*/ 236 h 240"/>
                <a:gd name="T104" fmla="*/ 5 w 788"/>
                <a:gd name="T105" fmla="*/ 240 h 240"/>
                <a:gd name="T106" fmla="*/ 9 w 788"/>
                <a:gd name="T107" fmla="*/ 240 h 240"/>
                <a:gd name="T108" fmla="*/ 9 w 788"/>
                <a:gd name="T10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8" h="240">
                  <a:moveTo>
                    <a:pt x="9" y="240"/>
                  </a:moveTo>
                  <a:lnTo>
                    <a:pt x="9" y="240"/>
                  </a:lnTo>
                  <a:lnTo>
                    <a:pt x="107" y="203"/>
                  </a:lnTo>
                  <a:lnTo>
                    <a:pt x="157" y="187"/>
                  </a:lnTo>
                  <a:lnTo>
                    <a:pt x="206" y="172"/>
                  </a:lnTo>
                  <a:lnTo>
                    <a:pt x="206" y="172"/>
                  </a:lnTo>
                  <a:lnTo>
                    <a:pt x="258" y="160"/>
                  </a:lnTo>
                  <a:lnTo>
                    <a:pt x="309" y="148"/>
                  </a:lnTo>
                  <a:lnTo>
                    <a:pt x="412" y="127"/>
                  </a:lnTo>
                  <a:lnTo>
                    <a:pt x="412" y="127"/>
                  </a:lnTo>
                  <a:lnTo>
                    <a:pt x="515" y="106"/>
                  </a:lnTo>
                  <a:lnTo>
                    <a:pt x="566" y="96"/>
                  </a:lnTo>
                  <a:lnTo>
                    <a:pt x="618" y="82"/>
                  </a:lnTo>
                  <a:lnTo>
                    <a:pt x="618" y="82"/>
                  </a:lnTo>
                  <a:lnTo>
                    <a:pt x="659" y="70"/>
                  </a:lnTo>
                  <a:lnTo>
                    <a:pt x="700" y="57"/>
                  </a:lnTo>
                  <a:lnTo>
                    <a:pt x="700" y="57"/>
                  </a:lnTo>
                  <a:lnTo>
                    <a:pt x="722" y="51"/>
                  </a:lnTo>
                  <a:lnTo>
                    <a:pt x="745" y="43"/>
                  </a:lnTo>
                  <a:lnTo>
                    <a:pt x="766" y="34"/>
                  </a:lnTo>
                  <a:lnTo>
                    <a:pt x="776" y="26"/>
                  </a:lnTo>
                  <a:lnTo>
                    <a:pt x="784" y="20"/>
                  </a:lnTo>
                  <a:lnTo>
                    <a:pt x="784" y="20"/>
                  </a:lnTo>
                  <a:lnTo>
                    <a:pt x="788" y="12"/>
                  </a:lnTo>
                  <a:lnTo>
                    <a:pt x="788" y="6"/>
                  </a:lnTo>
                  <a:lnTo>
                    <a:pt x="782" y="2"/>
                  </a:lnTo>
                  <a:lnTo>
                    <a:pt x="776" y="0"/>
                  </a:lnTo>
                  <a:lnTo>
                    <a:pt x="776" y="0"/>
                  </a:lnTo>
                  <a:lnTo>
                    <a:pt x="766" y="0"/>
                  </a:lnTo>
                  <a:lnTo>
                    <a:pt x="757" y="4"/>
                  </a:lnTo>
                  <a:lnTo>
                    <a:pt x="737" y="10"/>
                  </a:lnTo>
                  <a:lnTo>
                    <a:pt x="698" y="28"/>
                  </a:lnTo>
                  <a:lnTo>
                    <a:pt x="698" y="28"/>
                  </a:lnTo>
                  <a:lnTo>
                    <a:pt x="644" y="45"/>
                  </a:lnTo>
                  <a:lnTo>
                    <a:pt x="589" y="59"/>
                  </a:lnTo>
                  <a:lnTo>
                    <a:pt x="589" y="59"/>
                  </a:lnTo>
                  <a:lnTo>
                    <a:pt x="539" y="72"/>
                  </a:lnTo>
                  <a:lnTo>
                    <a:pt x="486" y="84"/>
                  </a:lnTo>
                  <a:lnTo>
                    <a:pt x="383" y="106"/>
                  </a:lnTo>
                  <a:lnTo>
                    <a:pt x="383" y="106"/>
                  </a:lnTo>
                  <a:lnTo>
                    <a:pt x="286" y="125"/>
                  </a:lnTo>
                  <a:lnTo>
                    <a:pt x="237" y="135"/>
                  </a:lnTo>
                  <a:lnTo>
                    <a:pt x="186" y="148"/>
                  </a:lnTo>
                  <a:lnTo>
                    <a:pt x="138" y="162"/>
                  </a:lnTo>
                  <a:lnTo>
                    <a:pt x="89" y="179"/>
                  </a:lnTo>
                  <a:lnTo>
                    <a:pt x="44" y="201"/>
                  </a:lnTo>
                  <a:lnTo>
                    <a:pt x="23" y="215"/>
                  </a:lnTo>
                  <a:lnTo>
                    <a:pt x="1" y="226"/>
                  </a:lnTo>
                  <a:lnTo>
                    <a:pt x="1" y="226"/>
                  </a:lnTo>
                  <a:lnTo>
                    <a:pt x="0" y="228"/>
                  </a:lnTo>
                  <a:lnTo>
                    <a:pt x="0" y="232"/>
                  </a:lnTo>
                  <a:lnTo>
                    <a:pt x="0" y="236"/>
                  </a:lnTo>
                  <a:lnTo>
                    <a:pt x="5" y="240"/>
                  </a:lnTo>
                  <a:lnTo>
                    <a:pt x="9" y="240"/>
                  </a:lnTo>
                  <a:lnTo>
                    <a:pt x="9" y="24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1" name="Freeform 19"/>
            <p:cNvSpPr>
              <a:spLocks/>
            </p:cNvSpPr>
            <p:nvPr/>
          </p:nvSpPr>
          <p:spPr bwMode="auto">
            <a:xfrm>
              <a:off x="5393928" y="1815314"/>
              <a:ext cx="317500" cy="52388"/>
            </a:xfrm>
            <a:custGeom>
              <a:avLst/>
              <a:gdLst>
                <a:gd name="T0" fmla="*/ 6 w 570"/>
                <a:gd name="T1" fmla="*/ 127 h 127"/>
                <a:gd name="T2" fmla="*/ 6 w 570"/>
                <a:gd name="T3" fmla="*/ 127 h 127"/>
                <a:gd name="T4" fmla="*/ 41 w 570"/>
                <a:gd name="T5" fmla="*/ 127 h 127"/>
                <a:gd name="T6" fmla="*/ 74 w 570"/>
                <a:gd name="T7" fmla="*/ 125 h 127"/>
                <a:gd name="T8" fmla="*/ 107 w 570"/>
                <a:gd name="T9" fmla="*/ 121 h 127"/>
                <a:gd name="T10" fmla="*/ 142 w 570"/>
                <a:gd name="T11" fmla="*/ 115 h 127"/>
                <a:gd name="T12" fmla="*/ 208 w 570"/>
                <a:gd name="T13" fmla="*/ 103 h 127"/>
                <a:gd name="T14" fmla="*/ 274 w 570"/>
                <a:gd name="T15" fmla="*/ 92 h 127"/>
                <a:gd name="T16" fmla="*/ 274 w 570"/>
                <a:gd name="T17" fmla="*/ 92 h 127"/>
                <a:gd name="T18" fmla="*/ 346 w 570"/>
                <a:gd name="T19" fmla="*/ 78 h 127"/>
                <a:gd name="T20" fmla="*/ 418 w 570"/>
                <a:gd name="T21" fmla="*/ 64 h 127"/>
                <a:gd name="T22" fmla="*/ 489 w 570"/>
                <a:gd name="T23" fmla="*/ 47 h 127"/>
                <a:gd name="T24" fmla="*/ 559 w 570"/>
                <a:gd name="T25" fmla="*/ 29 h 127"/>
                <a:gd name="T26" fmla="*/ 559 w 570"/>
                <a:gd name="T27" fmla="*/ 29 h 127"/>
                <a:gd name="T28" fmla="*/ 564 w 570"/>
                <a:gd name="T29" fmla="*/ 26 h 127"/>
                <a:gd name="T30" fmla="*/ 568 w 570"/>
                <a:gd name="T31" fmla="*/ 22 h 127"/>
                <a:gd name="T32" fmla="*/ 570 w 570"/>
                <a:gd name="T33" fmla="*/ 16 h 127"/>
                <a:gd name="T34" fmla="*/ 570 w 570"/>
                <a:gd name="T35" fmla="*/ 10 h 127"/>
                <a:gd name="T36" fmla="*/ 568 w 570"/>
                <a:gd name="T37" fmla="*/ 6 h 127"/>
                <a:gd name="T38" fmla="*/ 564 w 570"/>
                <a:gd name="T39" fmla="*/ 2 h 127"/>
                <a:gd name="T40" fmla="*/ 561 w 570"/>
                <a:gd name="T41" fmla="*/ 0 h 127"/>
                <a:gd name="T42" fmla="*/ 553 w 570"/>
                <a:gd name="T43" fmla="*/ 0 h 127"/>
                <a:gd name="T44" fmla="*/ 553 w 570"/>
                <a:gd name="T45" fmla="*/ 0 h 127"/>
                <a:gd name="T46" fmla="*/ 487 w 570"/>
                <a:gd name="T47" fmla="*/ 18 h 127"/>
                <a:gd name="T48" fmla="*/ 418 w 570"/>
                <a:gd name="T49" fmla="*/ 35 h 127"/>
                <a:gd name="T50" fmla="*/ 352 w 570"/>
                <a:gd name="T51" fmla="*/ 49 h 127"/>
                <a:gd name="T52" fmla="*/ 284 w 570"/>
                <a:gd name="T53" fmla="*/ 62 h 127"/>
                <a:gd name="T54" fmla="*/ 284 w 570"/>
                <a:gd name="T55" fmla="*/ 62 h 127"/>
                <a:gd name="T56" fmla="*/ 214 w 570"/>
                <a:gd name="T57" fmla="*/ 74 h 127"/>
                <a:gd name="T58" fmla="*/ 144 w 570"/>
                <a:gd name="T59" fmla="*/ 84 h 127"/>
                <a:gd name="T60" fmla="*/ 74 w 570"/>
                <a:gd name="T61" fmla="*/ 96 h 127"/>
                <a:gd name="T62" fmla="*/ 39 w 570"/>
                <a:gd name="T63" fmla="*/ 103 h 127"/>
                <a:gd name="T64" fmla="*/ 6 w 570"/>
                <a:gd name="T65" fmla="*/ 113 h 127"/>
                <a:gd name="T66" fmla="*/ 6 w 570"/>
                <a:gd name="T67" fmla="*/ 113 h 127"/>
                <a:gd name="T68" fmla="*/ 2 w 570"/>
                <a:gd name="T69" fmla="*/ 115 h 127"/>
                <a:gd name="T70" fmla="*/ 0 w 570"/>
                <a:gd name="T71" fmla="*/ 121 h 127"/>
                <a:gd name="T72" fmla="*/ 2 w 570"/>
                <a:gd name="T73" fmla="*/ 125 h 127"/>
                <a:gd name="T74" fmla="*/ 6 w 570"/>
                <a:gd name="T75" fmla="*/ 127 h 127"/>
                <a:gd name="T76" fmla="*/ 6 w 570"/>
                <a:gd name="T7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0" h="127">
                  <a:moveTo>
                    <a:pt x="6" y="127"/>
                  </a:moveTo>
                  <a:lnTo>
                    <a:pt x="6" y="127"/>
                  </a:lnTo>
                  <a:lnTo>
                    <a:pt x="41" y="127"/>
                  </a:lnTo>
                  <a:lnTo>
                    <a:pt x="74" y="125"/>
                  </a:lnTo>
                  <a:lnTo>
                    <a:pt x="107" y="121"/>
                  </a:lnTo>
                  <a:lnTo>
                    <a:pt x="142" y="115"/>
                  </a:lnTo>
                  <a:lnTo>
                    <a:pt x="208" y="103"/>
                  </a:lnTo>
                  <a:lnTo>
                    <a:pt x="274" y="92"/>
                  </a:lnTo>
                  <a:lnTo>
                    <a:pt x="274" y="92"/>
                  </a:lnTo>
                  <a:lnTo>
                    <a:pt x="346" y="78"/>
                  </a:lnTo>
                  <a:lnTo>
                    <a:pt x="418" y="64"/>
                  </a:lnTo>
                  <a:lnTo>
                    <a:pt x="489" y="47"/>
                  </a:lnTo>
                  <a:lnTo>
                    <a:pt x="559" y="29"/>
                  </a:lnTo>
                  <a:lnTo>
                    <a:pt x="559" y="29"/>
                  </a:lnTo>
                  <a:lnTo>
                    <a:pt x="564" y="26"/>
                  </a:lnTo>
                  <a:lnTo>
                    <a:pt x="568" y="22"/>
                  </a:lnTo>
                  <a:lnTo>
                    <a:pt x="570" y="16"/>
                  </a:lnTo>
                  <a:lnTo>
                    <a:pt x="570" y="10"/>
                  </a:lnTo>
                  <a:lnTo>
                    <a:pt x="568" y="6"/>
                  </a:lnTo>
                  <a:lnTo>
                    <a:pt x="564" y="2"/>
                  </a:lnTo>
                  <a:lnTo>
                    <a:pt x="561" y="0"/>
                  </a:lnTo>
                  <a:lnTo>
                    <a:pt x="553" y="0"/>
                  </a:lnTo>
                  <a:lnTo>
                    <a:pt x="553" y="0"/>
                  </a:lnTo>
                  <a:lnTo>
                    <a:pt x="487" y="18"/>
                  </a:lnTo>
                  <a:lnTo>
                    <a:pt x="418" y="35"/>
                  </a:lnTo>
                  <a:lnTo>
                    <a:pt x="352" y="49"/>
                  </a:lnTo>
                  <a:lnTo>
                    <a:pt x="284" y="62"/>
                  </a:lnTo>
                  <a:lnTo>
                    <a:pt x="284" y="62"/>
                  </a:lnTo>
                  <a:lnTo>
                    <a:pt x="214" y="74"/>
                  </a:lnTo>
                  <a:lnTo>
                    <a:pt x="144" y="84"/>
                  </a:lnTo>
                  <a:lnTo>
                    <a:pt x="74" y="96"/>
                  </a:lnTo>
                  <a:lnTo>
                    <a:pt x="39" y="103"/>
                  </a:lnTo>
                  <a:lnTo>
                    <a:pt x="6" y="113"/>
                  </a:lnTo>
                  <a:lnTo>
                    <a:pt x="6" y="113"/>
                  </a:lnTo>
                  <a:lnTo>
                    <a:pt x="2" y="115"/>
                  </a:lnTo>
                  <a:lnTo>
                    <a:pt x="0" y="121"/>
                  </a:lnTo>
                  <a:lnTo>
                    <a:pt x="2" y="125"/>
                  </a:lnTo>
                  <a:lnTo>
                    <a:pt x="6" y="127"/>
                  </a:lnTo>
                  <a:lnTo>
                    <a:pt x="6" y="12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43" name="直接连接符 142"/>
          <p:cNvCxnSpPr/>
          <p:nvPr/>
        </p:nvCxnSpPr>
        <p:spPr>
          <a:xfrm>
            <a:off x="4685903" y="2508257"/>
            <a:ext cx="1514475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5510598" y="2139213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3./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104" name="Freeform 12"/>
          <p:cNvSpPr>
            <a:spLocks/>
          </p:cNvSpPr>
          <p:nvPr/>
        </p:nvSpPr>
        <p:spPr bwMode="auto">
          <a:xfrm>
            <a:off x="6471841" y="1649817"/>
            <a:ext cx="1111250" cy="858441"/>
          </a:xfrm>
          <a:custGeom>
            <a:avLst/>
            <a:gdLst>
              <a:gd name="T0" fmla="*/ 2147483646 w 1999"/>
              <a:gd name="T1" fmla="*/ 2147483646 h 2057"/>
              <a:gd name="T2" fmla="*/ 2147483646 w 1999"/>
              <a:gd name="T3" fmla="*/ 2147483646 h 2057"/>
              <a:gd name="T4" fmla="*/ 2147483646 w 1999"/>
              <a:gd name="T5" fmla="*/ 2147483646 h 2057"/>
              <a:gd name="T6" fmla="*/ 2147483646 w 1999"/>
              <a:gd name="T7" fmla="*/ 2147483646 h 2057"/>
              <a:gd name="T8" fmla="*/ 2147483646 w 1999"/>
              <a:gd name="T9" fmla="*/ 2147483646 h 2057"/>
              <a:gd name="T10" fmla="*/ 2147483646 w 1999"/>
              <a:gd name="T11" fmla="*/ 2147483646 h 2057"/>
              <a:gd name="T12" fmla="*/ 2147483646 w 1999"/>
              <a:gd name="T13" fmla="*/ 2147483646 h 2057"/>
              <a:gd name="T14" fmla="*/ 2147483646 w 1999"/>
              <a:gd name="T15" fmla="*/ 2147483646 h 2057"/>
              <a:gd name="T16" fmla="*/ 2147483646 w 1999"/>
              <a:gd name="T17" fmla="*/ 2147483646 h 2057"/>
              <a:gd name="T18" fmla="*/ 2147483646 w 1999"/>
              <a:gd name="T19" fmla="*/ 2147483646 h 2057"/>
              <a:gd name="T20" fmla="*/ 2147483646 w 1999"/>
              <a:gd name="T21" fmla="*/ 2147483646 h 2057"/>
              <a:gd name="T22" fmla="*/ 2147483646 w 1999"/>
              <a:gd name="T23" fmla="*/ 2147483646 h 2057"/>
              <a:gd name="T24" fmla="*/ 2147483646 w 1999"/>
              <a:gd name="T25" fmla="*/ 2147483646 h 2057"/>
              <a:gd name="T26" fmla="*/ 2147483646 w 1999"/>
              <a:gd name="T27" fmla="*/ 2147483646 h 2057"/>
              <a:gd name="T28" fmla="*/ 2147483646 w 1999"/>
              <a:gd name="T29" fmla="*/ 2147483646 h 2057"/>
              <a:gd name="T30" fmla="*/ 2147483646 w 1999"/>
              <a:gd name="T31" fmla="*/ 2147483646 h 2057"/>
              <a:gd name="T32" fmla="*/ 2147483646 w 1999"/>
              <a:gd name="T33" fmla="*/ 2147483646 h 2057"/>
              <a:gd name="T34" fmla="*/ 2147483646 w 1999"/>
              <a:gd name="T35" fmla="*/ 2147483646 h 2057"/>
              <a:gd name="T36" fmla="*/ 2147483646 w 1999"/>
              <a:gd name="T37" fmla="*/ 2147483646 h 2057"/>
              <a:gd name="T38" fmla="*/ 2147483646 w 1999"/>
              <a:gd name="T39" fmla="*/ 2147483646 h 2057"/>
              <a:gd name="T40" fmla="*/ 2147483646 w 1999"/>
              <a:gd name="T41" fmla="*/ 2147483646 h 2057"/>
              <a:gd name="T42" fmla="*/ 2147483646 w 1999"/>
              <a:gd name="T43" fmla="*/ 2147483646 h 2057"/>
              <a:gd name="T44" fmla="*/ 2147483646 w 1999"/>
              <a:gd name="T45" fmla="*/ 2147483646 h 2057"/>
              <a:gd name="T46" fmla="*/ 2147483646 w 1999"/>
              <a:gd name="T47" fmla="*/ 2147483646 h 2057"/>
              <a:gd name="T48" fmla="*/ 2147483646 w 1999"/>
              <a:gd name="T49" fmla="*/ 2147483646 h 2057"/>
              <a:gd name="T50" fmla="*/ 2147483646 w 1999"/>
              <a:gd name="T51" fmla="*/ 2147483646 h 2057"/>
              <a:gd name="T52" fmla="*/ 2147483646 w 1999"/>
              <a:gd name="T53" fmla="*/ 2147483646 h 2057"/>
              <a:gd name="T54" fmla="*/ 2147483646 w 1999"/>
              <a:gd name="T55" fmla="*/ 2147483646 h 2057"/>
              <a:gd name="T56" fmla="*/ 2147483646 w 1999"/>
              <a:gd name="T57" fmla="*/ 2147483646 h 2057"/>
              <a:gd name="T58" fmla="*/ 2147483646 w 1999"/>
              <a:gd name="T59" fmla="*/ 2147483646 h 2057"/>
              <a:gd name="T60" fmla="*/ 2147483646 w 1999"/>
              <a:gd name="T61" fmla="*/ 2147483646 h 2057"/>
              <a:gd name="T62" fmla="*/ 2147483646 w 1999"/>
              <a:gd name="T63" fmla="*/ 2147483646 h 2057"/>
              <a:gd name="T64" fmla="*/ 2147483646 w 1999"/>
              <a:gd name="T65" fmla="*/ 2147483646 h 2057"/>
              <a:gd name="T66" fmla="*/ 2147483646 w 1999"/>
              <a:gd name="T67" fmla="*/ 2147483646 h 2057"/>
              <a:gd name="T68" fmla="*/ 2147483646 w 1999"/>
              <a:gd name="T69" fmla="*/ 2147483646 h 2057"/>
              <a:gd name="T70" fmla="*/ 2147483646 w 1999"/>
              <a:gd name="T71" fmla="*/ 2147483646 h 2057"/>
              <a:gd name="T72" fmla="*/ 2147483646 w 1999"/>
              <a:gd name="T73" fmla="*/ 2147483646 h 2057"/>
              <a:gd name="T74" fmla="*/ 2147483646 w 1999"/>
              <a:gd name="T75" fmla="*/ 2147483646 h 2057"/>
              <a:gd name="T76" fmla="*/ 2147483646 w 1999"/>
              <a:gd name="T77" fmla="*/ 2147483646 h 2057"/>
              <a:gd name="T78" fmla="*/ 2147483646 w 1999"/>
              <a:gd name="T79" fmla="*/ 2147483646 h 2057"/>
              <a:gd name="T80" fmla="*/ 2147483646 w 1999"/>
              <a:gd name="T81" fmla="*/ 2147483646 h 2057"/>
              <a:gd name="T82" fmla="*/ 2147483646 w 1999"/>
              <a:gd name="T83" fmla="*/ 2147483646 h 2057"/>
              <a:gd name="T84" fmla="*/ 2147483646 w 1999"/>
              <a:gd name="T85" fmla="*/ 2147483646 h 2057"/>
              <a:gd name="T86" fmla="*/ 2147483646 w 1999"/>
              <a:gd name="T87" fmla="*/ 2147483646 h 2057"/>
              <a:gd name="T88" fmla="*/ 2147483646 w 1999"/>
              <a:gd name="T89" fmla="*/ 2147483646 h 2057"/>
              <a:gd name="T90" fmla="*/ 2147483646 w 1999"/>
              <a:gd name="T91" fmla="*/ 2147483646 h 2057"/>
              <a:gd name="T92" fmla="*/ 2147483646 w 1999"/>
              <a:gd name="T93" fmla="*/ 2147483646 h 2057"/>
              <a:gd name="T94" fmla="*/ 2147483646 w 1999"/>
              <a:gd name="T95" fmla="*/ 2147483646 h 2057"/>
              <a:gd name="T96" fmla="*/ 2147483646 w 1999"/>
              <a:gd name="T97" fmla="*/ 2147483646 h 2057"/>
              <a:gd name="T98" fmla="*/ 2147483646 w 1999"/>
              <a:gd name="T99" fmla="*/ 2147483646 h 2057"/>
              <a:gd name="T100" fmla="*/ 2147483646 w 1999"/>
              <a:gd name="T101" fmla="*/ 2147483646 h 2057"/>
              <a:gd name="T102" fmla="*/ 2147483646 w 1999"/>
              <a:gd name="T103" fmla="*/ 2147483646 h 2057"/>
              <a:gd name="T104" fmla="*/ 2147483646 w 1999"/>
              <a:gd name="T105" fmla="*/ 2147483646 h 2057"/>
              <a:gd name="T106" fmla="*/ 2147483646 w 1999"/>
              <a:gd name="T107" fmla="*/ 2147483646 h 2057"/>
              <a:gd name="T108" fmla="*/ 0 w 1999"/>
              <a:gd name="T109" fmla="*/ 2147483646 h 2057"/>
              <a:gd name="T110" fmla="*/ 2147483646 w 1999"/>
              <a:gd name="T111" fmla="*/ 2147483646 h 2057"/>
              <a:gd name="T112" fmla="*/ 2147483646 w 1999"/>
              <a:gd name="T113" fmla="*/ 2147483646 h 2057"/>
              <a:gd name="T114" fmla="*/ 2147483646 w 1999"/>
              <a:gd name="T115" fmla="*/ 2147483646 h 2057"/>
              <a:gd name="T116" fmla="*/ 2147483646 w 1999"/>
              <a:gd name="T117" fmla="*/ 2147483646 h 2057"/>
              <a:gd name="T118" fmla="*/ 2147483646 w 1999"/>
              <a:gd name="T119" fmla="*/ 2147483646 h 205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999"/>
              <a:gd name="T181" fmla="*/ 0 h 2057"/>
              <a:gd name="T182" fmla="*/ 1999 w 1999"/>
              <a:gd name="T183" fmla="*/ 2057 h 205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999" h="2057">
                <a:moveTo>
                  <a:pt x="230" y="1472"/>
                </a:moveTo>
                <a:lnTo>
                  <a:pt x="230" y="1472"/>
                </a:lnTo>
                <a:lnTo>
                  <a:pt x="230" y="1452"/>
                </a:lnTo>
                <a:lnTo>
                  <a:pt x="232" y="1401"/>
                </a:lnTo>
                <a:lnTo>
                  <a:pt x="238" y="1322"/>
                </a:lnTo>
                <a:lnTo>
                  <a:pt x="244" y="1273"/>
                </a:lnTo>
                <a:lnTo>
                  <a:pt x="251" y="1219"/>
                </a:lnTo>
                <a:lnTo>
                  <a:pt x="263" y="1160"/>
                </a:lnTo>
                <a:lnTo>
                  <a:pt x="277" y="1098"/>
                </a:lnTo>
                <a:lnTo>
                  <a:pt x="292" y="1034"/>
                </a:lnTo>
                <a:lnTo>
                  <a:pt x="312" y="966"/>
                </a:lnTo>
                <a:lnTo>
                  <a:pt x="337" y="895"/>
                </a:lnTo>
                <a:lnTo>
                  <a:pt x="364" y="823"/>
                </a:lnTo>
                <a:lnTo>
                  <a:pt x="397" y="751"/>
                </a:lnTo>
                <a:lnTo>
                  <a:pt x="417" y="714"/>
                </a:lnTo>
                <a:lnTo>
                  <a:pt x="436" y="677"/>
                </a:lnTo>
                <a:lnTo>
                  <a:pt x="456" y="642"/>
                </a:lnTo>
                <a:lnTo>
                  <a:pt x="479" y="605"/>
                </a:lnTo>
                <a:lnTo>
                  <a:pt x="502" y="570"/>
                </a:lnTo>
                <a:lnTo>
                  <a:pt x="528" y="535"/>
                </a:lnTo>
                <a:lnTo>
                  <a:pt x="555" y="500"/>
                </a:lnTo>
                <a:lnTo>
                  <a:pt x="582" y="467"/>
                </a:lnTo>
                <a:lnTo>
                  <a:pt x="611" y="432"/>
                </a:lnTo>
                <a:lnTo>
                  <a:pt x="643" y="399"/>
                </a:lnTo>
                <a:lnTo>
                  <a:pt x="676" y="368"/>
                </a:lnTo>
                <a:lnTo>
                  <a:pt x="711" y="337"/>
                </a:lnTo>
                <a:lnTo>
                  <a:pt x="748" y="306"/>
                </a:lnTo>
                <a:lnTo>
                  <a:pt x="787" y="276"/>
                </a:lnTo>
                <a:lnTo>
                  <a:pt x="825" y="247"/>
                </a:lnTo>
                <a:lnTo>
                  <a:pt x="868" y="220"/>
                </a:lnTo>
                <a:lnTo>
                  <a:pt x="911" y="195"/>
                </a:lnTo>
                <a:lnTo>
                  <a:pt x="958" y="169"/>
                </a:lnTo>
                <a:lnTo>
                  <a:pt x="1005" y="146"/>
                </a:lnTo>
                <a:lnTo>
                  <a:pt x="1055" y="125"/>
                </a:lnTo>
                <a:lnTo>
                  <a:pt x="1108" y="103"/>
                </a:lnTo>
                <a:lnTo>
                  <a:pt x="1162" y="84"/>
                </a:lnTo>
                <a:lnTo>
                  <a:pt x="1219" y="68"/>
                </a:lnTo>
                <a:lnTo>
                  <a:pt x="1277" y="53"/>
                </a:lnTo>
                <a:lnTo>
                  <a:pt x="1337" y="39"/>
                </a:lnTo>
                <a:lnTo>
                  <a:pt x="1400" y="27"/>
                </a:lnTo>
                <a:lnTo>
                  <a:pt x="1466" y="18"/>
                </a:lnTo>
                <a:lnTo>
                  <a:pt x="1534" y="10"/>
                </a:lnTo>
                <a:lnTo>
                  <a:pt x="1604" y="4"/>
                </a:lnTo>
                <a:lnTo>
                  <a:pt x="1676" y="2"/>
                </a:lnTo>
                <a:lnTo>
                  <a:pt x="1752" y="0"/>
                </a:lnTo>
                <a:lnTo>
                  <a:pt x="1830" y="2"/>
                </a:lnTo>
                <a:lnTo>
                  <a:pt x="1911" y="6"/>
                </a:lnTo>
                <a:lnTo>
                  <a:pt x="1993" y="12"/>
                </a:lnTo>
                <a:lnTo>
                  <a:pt x="1995" y="29"/>
                </a:lnTo>
                <a:lnTo>
                  <a:pt x="1999" y="76"/>
                </a:lnTo>
                <a:lnTo>
                  <a:pt x="1999" y="109"/>
                </a:lnTo>
                <a:lnTo>
                  <a:pt x="1999" y="148"/>
                </a:lnTo>
                <a:lnTo>
                  <a:pt x="1997" y="193"/>
                </a:lnTo>
                <a:lnTo>
                  <a:pt x="1993" y="243"/>
                </a:lnTo>
                <a:lnTo>
                  <a:pt x="1987" y="298"/>
                </a:lnTo>
                <a:lnTo>
                  <a:pt x="1980" y="356"/>
                </a:lnTo>
                <a:lnTo>
                  <a:pt x="1968" y="417"/>
                </a:lnTo>
                <a:lnTo>
                  <a:pt x="1952" y="481"/>
                </a:lnTo>
                <a:lnTo>
                  <a:pt x="1933" y="547"/>
                </a:lnTo>
                <a:lnTo>
                  <a:pt x="1909" y="615"/>
                </a:lnTo>
                <a:lnTo>
                  <a:pt x="1882" y="685"/>
                </a:lnTo>
                <a:lnTo>
                  <a:pt x="1865" y="720"/>
                </a:lnTo>
                <a:lnTo>
                  <a:pt x="1849" y="755"/>
                </a:lnTo>
                <a:lnTo>
                  <a:pt x="1830" y="790"/>
                </a:lnTo>
                <a:lnTo>
                  <a:pt x="1808" y="825"/>
                </a:lnTo>
                <a:lnTo>
                  <a:pt x="1787" y="860"/>
                </a:lnTo>
                <a:lnTo>
                  <a:pt x="1764" y="895"/>
                </a:lnTo>
                <a:lnTo>
                  <a:pt x="1738" y="929"/>
                </a:lnTo>
                <a:lnTo>
                  <a:pt x="1713" y="964"/>
                </a:lnTo>
                <a:lnTo>
                  <a:pt x="1684" y="999"/>
                </a:lnTo>
                <a:lnTo>
                  <a:pt x="1653" y="1032"/>
                </a:lnTo>
                <a:lnTo>
                  <a:pt x="1621" y="1065"/>
                </a:lnTo>
                <a:lnTo>
                  <a:pt x="1588" y="1096"/>
                </a:lnTo>
                <a:lnTo>
                  <a:pt x="1551" y="1129"/>
                </a:lnTo>
                <a:lnTo>
                  <a:pt x="1514" y="1160"/>
                </a:lnTo>
                <a:lnTo>
                  <a:pt x="1474" y="1189"/>
                </a:lnTo>
                <a:lnTo>
                  <a:pt x="1433" y="1220"/>
                </a:lnTo>
                <a:lnTo>
                  <a:pt x="1388" y="1248"/>
                </a:lnTo>
                <a:lnTo>
                  <a:pt x="1341" y="1277"/>
                </a:lnTo>
                <a:lnTo>
                  <a:pt x="1293" y="1302"/>
                </a:lnTo>
                <a:lnTo>
                  <a:pt x="1242" y="1328"/>
                </a:lnTo>
                <a:lnTo>
                  <a:pt x="1187" y="1353"/>
                </a:lnTo>
                <a:lnTo>
                  <a:pt x="1133" y="1376"/>
                </a:lnTo>
                <a:lnTo>
                  <a:pt x="1075" y="1398"/>
                </a:lnTo>
                <a:lnTo>
                  <a:pt x="1014" y="1419"/>
                </a:lnTo>
                <a:lnTo>
                  <a:pt x="950" y="1438"/>
                </a:lnTo>
                <a:lnTo>
                  <a:pt x="884" y="1456"/>
                </a:lnTo>
                <a:lnTo>
                  <a:pt x="816" y="1472"/>
                </a:lnTo>
                <a:lnTo>
                  <a:pt x="744" y="1487"/>
                </a:lnTo>
                <a:lnTo>
                  <a:pt x="670" y="1499"/>
                </a:lnTo>
                <a:lnTo>
                  <a:pt x="592" y="1510"/>
                </a:lnTo>
                <a:lnTo>
                  <a:pt x="512" y="1520"/>
                </a:lnTo>
                <a:lnTo>
                  <a:pt x="430" y="1528"/>
                </a:lnTo>
                <a:lnTo>
                  <a:pt x="345" y="1532"/>
                </a:lnTo>
                <a:lnTo>
                  <a:pt x="255" y="1536"/>
                </a:lnTo>
                <a:lnTo>
                  <a:pt x="230" y="1586"/>
                </a:lnTo>
                <a:lnTo>
                  <a:pt x="203" y="1641"/>
                </a:lnTo>
                <a:lnTo>
                  <a:pt x="172" y="1711"/>
                </a:lnTo>
                <a:lnTo>
                  <a:pt x="156" y="1750"/>
                </a:lnTo>
                <a:lnTo>
                  <a:pt x="142" y="1791"/>
                </a:lnTo>
                <a:lnTo>
                  <a:pt x="127" y="1834"/>
                </a:lnTo>
                <a:lnTo>
                  <a:pt x="115" y="1876"/>
                </a:lnTo>
                <a:lnTo>
                  <a:pt x="103" y="1919"/>
                </a:lnTo>
                <a:lnTo>
                  <a:pt x="96" y="1962"/>
                </a:lnTo>
                <a:lnTo>
                  <a:pt x="92" y="2003"/>
                </a:lnTo>
                <a:lnTo>
                  <a:pt x="90" y="2044"/>
                </a:lnTo>
                <a:lnTo>
                  <a:pt x="0" y="2057"/>
                </a:lnTo>
                <a:lnTo>
                  <a:pt x="18" y="1991"/>
                </a:lnTo>
                <a:lnTo>
                  <a:pt x="39" y="1919"/>
                </a:lnTo>
                <a:lnTo>
                  <a:pt x="66" y="1832"/>
                </a:lnTo>
                <a:lnTo>
                  <a:pt x="101" y="1736"/>
                </a:lnTo>
                <a:lnTo>
                  <a:pt x="119" y="1688"/>
                </a:lnTo>
                <a:lnTo>
                  <a:pt x="140" y="1639"/>
                </a:lnTo>
                <a:lnTo>
                  <a:pt x="162" y="1592"/>
                </a:lnTo>
                <a:lnTo>
                  <a:pt x="183" y="1547"/>
                </a:lnTo>
                <a:lnTo>
                  <a:pt x="207" y="1507"/>
                </a:lnTo>
                <a:lnTo>
                  <a:pt x="230" y="14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7494B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640116" y="1695061"/>
            <a:ext cx="857250" cy="571500"/>
            <a:chOff x="6640116" y="1695061"/>
            <a:chExt cx="857250" cy="571500"/>
          </a:xfrm>
        </p:grpSpPr>
        <p:sp>
          <p:nvSpPr>
            <p:cNvPr id="157" name="Freeform 13"/>
            <p:cNvSpPr>
              <a:spLocks/>
            </p:cNvSpPr>
            <p:nvPr/>
          </p:nvSpPr>
          <p:spPr bwMode="auto">
            <a:xfrm>
              <a:off x="6640116" y="1720064"/>
              <a:ext cx="844550" cy="546497"/>
            </a:xfrm>
            <a:custGeom>
              <a:avLst/>
              <a:gdLst>
                <a:gd name="T0" fmla="*/ 11 w 1518"/>
                <a:gd name="T1" fmla="*/ 1308 h 1310"/>
                <a:gd name="T2" fmla="*/ 97 w 1518"/>
                <a:gd name="T3" fmla="*/ 1168 h 1310"/>
                <a:gd name="T4" fmla="*/ 128 w 1518"/>
                <a:gd name="T5" fmla="*/ 1124 h 1310"/>
                <a:gd name="T6" fmla="*/ 206 w 1518"/>
                <a:gd name="T7" fmla="*/ 1022 h 1310"/>
                <a:gd name="T8" fmla="*/ 290 w 1518"/>
                <a:gd name="T9" fmla="*/ 925 h 1310"/>
                <a:gd name="T10" fmla="*/ 335 w 1518"/>
                <a:gd name="T11" fmla="*/ 876 h 1310"/>
                <a:gd name="T12" fmla="*/ 428 w 1518"/>
                <a:gd name="T13" fmla="*/ 783 h 1310"/>
                <a:gd name="T14" fmla="*/ 525 w 1518"/>
                <a:gd name="T15" fmla="*/ 695 h 1310"/>
                <a:gd name="T16" fmla="*/ 677 w 1518"/>
                <a:gd name="T17" fmla="*/ 567 h 1310"/>
                <a:gd name="T18" fmla="*/ 782 w 1518"/>
                <a:gd name="T19" fmla="*/ 485 h 1310"/>
                <a:gd name="T20" fmla="*/ 998 w 1518"/>
                <a:gd name="T21" fmla="*/ 331 h 1310"/>
                <a:gd name="T22" fmla="*/ 1111 w 1518"/>
                <a:gd name="T23" fmla="*/ 257 h 1310"/>
                <a:gd name="T24" fmla="*/ 1308 w 1518"/>
                <a:gd name="T25" fmla="*/ 141 h 1310"/>
                <a:gd name="T26" fmla="*/ 1510 w 1518"/>
                <a:gd name="T27" fmla="*/ 30 h 1310"/>
                <a:gd name="T28" fmla="*/ 1518 w 1518"/>
                <a:gd name="T29" fmla="*/ 20 h 1310"/>
                <a:gd name="T30" fmla="*/ 1516 w 1518"/>
                <a:gd name="T31" fmla="*/ 8 h 1310"/>
                <a:gd name="T32" fmla="*/ 1508 w 1518"/>
                <a:gd name="T33" fmla="*/ 0 h 1310"/>
                <a:gd name="T34" fmla="*/ 1496 w 1518"/>
                <a:gd name="T35" fmla="*/ 0 h 1310"/>
                <a:gd name="T36" fmla="*/ 1444 w 1518"/>
                <a:gd name="T37" fmla="*/ 26 h 1310"/>
                <a:gd name="T38" fmla="*/ 1343 w 1518"/>
                <a:gd name="T39" fmla="*/ 78 h 1310"/>
                <a:gd name="T40" fmla="*/ 1195 w 1518"/>
                <a:gd name="T41" fmla="*/ 168 h 1310"/>
                <a:gd name="T42" fmla="*/ 1097 w 1518"/>
                <a:gd name="T43" fmla="*/ 228 h 1310"/>
                <a:gd name="T44" fmla="*/ 872 w 1518"/>
                <a:gd name="T45" fmla="*/ 380 h 1310"/>
                <a:gd name="T46" fmla="*/ 658 w 1518"/>
                <a:gd name="T47" fmla="*/ 544 h 1310"/>
                <a:gd name="T48" fmla="*/ 554 w 1518"/>
                <a:gd name="T49" fmla="*/ 629 h 1310"/>
                <a:gd name="T50" fmla="*/ 455 w 1518"/>
                <a:gd name="T51" fmla="*/ 717 h 1310"/>
                <a:gd name="T52" fmla="*/ 360 w 1518"/>
                <a:gd name="T53" fmla="*/ 810 h 1310"/>
                <a:gd name="T54" fmla="*/ 268 w 1518"/>
                <a:gd name="T55" fmla="*/ 906 h 1310"/>
                <a:gd name="T56" fmla="*/ 228 w 1518"/>
                <a:gd name="T57" fmla="*/ 952 h 1310"/>
                <a:gd name="T58" fmla="*/ 150 w 1518"/>
                <a:gd name="T59" fmla="*/ 1050 h 1310"/>
                <a:gd name="T60" fmla="*/ 113 w 1518"/>
                <a:gd name="T61" fmla="*/ 1100 h 1310"/>
                <a:gd name="T62" fmla="*/ 48 w 1518"/>
                <a:gd name="T63" fmla="*/ 1198 h 1310"/>
                <a:gd name="T64" fmla="*/ 21 w 1518"/>
                <a:gd name="T65" fmla="*/ 1248 h 1310"/>
                <a:gd name="T66" fmla="*/ 0 w 1518"/>
                <a:gd name="T67" fmla="*/ 1303 h 1310"/>
                <a:gd name="T68" fmla="*/ 0 w 1518"/>
                <a:gd name="T69" fmla="*/ 1307 h 1310"/>
                <a:gd name="T70" fmla="*/ 8 w 1518"/>
                <a:gd name="T71" fmla="*/ 1310 h 1310"/>
                <a:gd name="T72" fmla="*/ 11 w 1518"/>
                <a:gd name="T73" fmla="*/ 1308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8" h="1310">
                  <a:moveTo>
                    <a:pt x="11" y="1308"/>
                  </a:moveTo>
                  <a:lnTo>
                    <a:pt x="11" y="1308"/>
                  </a:lnTo>
                  <a:lnTo>
                    <a:pt x="68" y="1215"/>
                  </a:lnTo>
                  <a:lnTo>
                    <a:pt x="97" y="1168"/>
                  </a:lnTo>
                  <a:lnTo>
                    <a:pt x="128" y="1124"/>
                  </a:lnTo>
                  <a:lnTo>
                    <a:pt x="128" y="1124"/>
                  </a:lnTo>
                  <a:lnTo>
                    <a:pt x="165" y="1071"/>
                  </a:lnTo>
                  <a:lnTo>
                    <a:pt x="206" y="1022"/>
                  </a:lnTo>
                  <a:lnTo>
                    <a:pt x="247" y="972"/>
                  </a:lnTo>
                  <a:lnTo>
                    <a:pt x="290" y="925"/>
                  </a:lnTo>
                  <a:lnTo>
                    <a:pt x="290" y="925"/>
                  </a:lnTo>
                  <a:lnTo>
                    <a:pt x="335" y="876"/>
                  </a:lnTo>
                  <a:lnTo>
                    <a:pt x="381" y="830"/>
                  </a:lnTo>
                  <a:lnTo>
                    <a:pt x="428" y="783"/>
                  </a:lnTo>
                  <a:lnTo>
                    <a:pt x="477" y="738"/>
                  </a:lnTo>
                  <a:lnTo>
                    <a:pt x="525" y="695"/>
                  </a:lnTo>
                  <a:lnTo>
                    <a:pt x="576" y="651"/>
                  </a:lnTo>
                  <a:lnTo>
                    <a:pt x="677" y="567"/>
                  </a:lnTo>
                  <a:lnTo>
                    <a:pt x="677" y="567"/>
                  </a:lnTo>
                  <a:lnTo>
                    <a:pt x="782" y="485"/>
                  </a:lnTo>
                  <a:lnTo>
                    <a:pt x="889" y="407"/>
                  </a:lnTo>
                  <a:lnTo>
                    <a:pt x="998" y="331"/>
                  </a:lnTo>
                  <a:lnTo>
                    <a:pt x="1111" y="257"/>
                  </a:lnTo>
                  <a:lnTo>
                    <a:pt x="1111" y="257"/>
                  </a:lnTo>
                  <a:lnTo>
                    <a:pt x="1208" y="197"/>
                  </a:lnTo>
                  <a:lnTo>
                    <a:pt x="1308" y="141"/>
                  </a:lnTo>
                  <a:lnTo>
                    <a:pt x="1510" y="30"/>
                  </a:lnTo>
                  <a:lnTo>
                    <a:pt x="1510" y="30"/>
                  </a:lnTo>
                  <a:lnTo>
                    <a:pt x="1514" y="24"/>
                  </a:lnTo>
                  <a:lnTo>
                    <a:pt x="1518" y="20"/>
                  </a:lnTo>
                  <a:lnTo>
                    <a:pt x="1518" y="14"/>
                  </a:lnTo>
                  <a:lnTo>
                    <a:pt x="1516" y="8"/>
                  </a:lnTo>
                  <a:lnTo>
                    <a:pt x="1514" y="4"/>
                  </a:lnTo>
                  <a:lnTo>
                    <a:pt x="1508" y="0"/>
                  </a:lnTo>
                  <a:lnTo>
                    <a:pt x="1502" y="0"/>
                  </a:lnTo>
                  <a:lnTo>
                    <a:pt x="1496" y="0"/>
                  </a:lnTo>
                  <a:lnTo>
                    <a:pt x="1496" y="0"/>
                  </a:lnTo>
                  <a:lnTo>
                    <a:pt x="1444" y="26"/>
                  </a:lnTo>
                  <a:lnTo>
                    <a:pt x="1393" y="51"/>
                  </a:lnTo>
                  <a:lnTo>
                    <a:pt x="1343" y="78"/>
                  </a:lnTo>
                  <a:lnTo>
                    <a:pt x="1292" y="108"/>
                  </a:lnTo>
                  <a:lnTo>
                    <a:pt x="1195" y="168"/>
                  </a:lnTo>
                  <a:lnTo>
                    <a:pt x="1097" y="228"/>
                  </a:lnTo>
                  <a:lnTo>
                    <a:pt x="1097" y="228"/>
                  </a:lnTo>
                  <a:lnTo>
                    <a:pt x="985" y="304"/>
                  </a:lnTo>
                  <a:lnTo>
                    <a:pt x="872" y="380"/>
                  </a:lnTo>
                  <a:lnTo>
                    <a:pt x="763" y="462"/>
                  </a:lnTo>
                  <a:lnTo>
                    <a:pt x="658" y="544"/>
                  </a:lnTo>
                  <a:lnTo>
                    <a:pt x="658" y="544"/>
                  </a:lnTo>
                  <a:lnTo>
                    <a:pt x="554" y="629"/>
                  </a:lnTo>
                  <a:lnTo>
                    <a:pt x="504" y="672"/>
                  </a:lnTo>
                  <a:lnTo>
                    <a:pt x="455" y="717"/>
                  </a:lnTo>
                  <a:lnTo>
                    <a:pt x="407" y="763"/>
                  </a:lnTo>
                  <a:lnTo>
                    <a:pt x="360" y="810"/>
                  </a:lnTo>
                  <a:lnTo>
                    <a:pt x="313" y="857"/>
                  </a:lnTo>
                  <a:lnTo>
                    <a:pt x="268" y="906"/>
                  </a:lnTo>
                  <a:lnTo>
                    <a:pt x="268" y="906"/>
                  </a:lnTo>
                  <a:lnTo>
                    <a:pt x="228" y="952"/>
                  </a:lnTo>
                  <a:lnTo>
                    <a:pt x="187" y="1001"/>
                  </a:lnTo>
                  <a:lnTo>
                    <a:pt x="150" y="1050"/>
                  </a:lnTo>
                  <a:lnTo>
                    <a:pt x="113" y="1100"/>
                  </a:lnTo>
                  <a:lnTo>
                    <a:pt x="113" y="1100"/>
                  </a:lnTo>
                  <a:lnTo>
                    <a:pt x="80" y="1147"/>
                  </a:lnTo>
                  <a:lnTo>
                    <a:pt x="48" y="1198"/>
                  </a:lnTo>
                  <a:lnTo>
                    <a:pt x="35" y="1223"/>
                  </a:lnTo>
                  <a:lnTo>
                    <a:pt x="21" y="1248"/>
                  </a:lnTo>
                  <a:lnTo>
                    <a:pt x="10" y="1275"/>
                  </a:lnTo>
                  <a:lnTo>
                    <a:pt x="0" y="1303"/>
                  </a:lnTo>
                  <a:lnTo>
                    <a:pt x="0" y="1303"/>
                  </a:lnTo>
                  <a:lnTo>
                    <a:pt x="0" y="1307"/>
                  </a:lnTo>
                  <a:lnTo>
                    <a:pt x="4" y="1310"/>
                  </a:lnTo>
                  <a:lnTo>
                    <a:pt x="8" y="1310"/>
                  </a:lnTo>
                  <a:lnTo>
                    <a:pt x="11" y="1308"/>
                  </a:lnTo>
                  <a:lnTo>
                    <a:pt x="11" y="130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8" name="Freeform 14"/>
            <p:cNvSpPr>
              <a:spLocks/>
            </p:cNvSpPr>
            <p:nvPr/>
          </p:nvSpPr>
          <p:spPr bwMode="auto">
            <a:xfrm>
              <a:off x="7267179" y="1695061"/>
              <a:ext cx="117475" cy="122635"/>
            </a:xfrm>
            <a:custGeom>
              <a:avLst/>
              <a:gdLst>
                <a:gd name="T0" fmla="*/ 196 w 212"/>
                <a:gd name="T1" fmla="*/ 0 h 294"/>
                <a:gd name="T2" fmla="*/ 196 w 212"/>
                <a:gd name="T3" fmla="*/ 0 h 294"/>
                <a:gd name="T4" fmla="*/ 181 w 212"/>
                <a:gd name="T5" fmla="*/ 14 h 294"/>
                <a:gd name="T6" fmla="*/ 163 w 212"/>
                <a:gd name="T7" fmla="*/ 25 h 294"/>
                <a:gd name="T8" fmla="*/ 150 w 212"/>
                <a:gd name="T9" fmla="*/ 41 h 294"/>
                <a:gd name="T10" fmla="*/ 134 w 212"/>
                <a:gd name="T11" fmla="*/ 57 h 294"/>
                <a:gd name="T12" fmla="*/ 109 w 212"/>
                <a:gd name="T13" fmla="*/ 90 h 294"/>
                <a:gd name="T14" fmla="*/ 85 w 212"/>
                <a:gd name="T15" fmla="*/ 125 h 294"/>
                <a:gd name="T16" fmla="*/ 64 w 212"/>
                <a:gd name="T17" fmla="*/ 162 h 294"/>
                <a:gd name="T18" fmla="*/ 44 w 212"/>
                <a:gd name="T19" fmla="*/ 199 h 294"/>
                <a:gd name="T20" fmla="*/ 23 w 212"/>
                <a:gd name="T21" fmla="*/ 236 h 294"/>
                <a:gd name="T22" fmla="*/ 2 w 212"/>
                <a:gd name="T23" fmla="*/ 271 h 294"/>
                <a:gd name="T24" fmla="*/ 2 w 212"/>
                <a:gd name="T25" fmla="*/ 271 h 294"/>
                <a:gd name="T26" fmla="*/ 0 w 212"/>
                <a:gd name="T27" fmla="*/ 277 h 294"/>
                <a:gd name="T28" fmla="*/ 0 w 212"/>
                <a:gd name="T29" fmla="*/ 282 h 294"/>
                <a:gd name="T30" fmla="*/ 4 w 212"/>
                <a:gd name="T31" fmla="*/ 288 h 294"/>
                <a:gd name="T32" fmla="*/ 7 w 212"/>
                <a:gd name="T33" fmla="*/ 292 h 294"/>
                <a:gd name="T34" fmla="*/ 11 w 212"/>
                <a:gd name="T35" fmla="*/ 294 h 294"/>
                <a:gd name="T36" fmla="*/ 17 w 212"/>
                <a:gd name="T37" fmla="*/ 294 h 294"/>
                <a:gd name="T38" fmla="*/ 23 w 212"/>
                <a:gd name="T39" fmla="*/ 292 h 294"/>
                <a:gd name="T40" fmla="*/ 27 w 212"/>
                <a:gd name="T41" fmla="*/ 288 h 294"/>
                <a:gd name="T42" fmla="*/ 27 w 212"/>
                <a:gd name="T43" fmla="*/ 288 h 294"/>
                <a:gd name="T44" fmla="*/ 48 w 212"/>
                <a:gd name="T45" fmla="*/ 253 h 294"/>
                <a:gd name="T46" fmla="*/ 68 w 212"/>
                <a:gd name="T47" fmla="*/ 216 h 294"/>
                <a:gd name="T48" fmla="*/ 107 w 212"/>
                <a:gd name="T49" fmla="*/ 146 h 294"/>
                <a:gd name="T50" fmla="*/ 130 w 212"/>
                <a:gd name="T51" fmla="*/ 111 h 294"/>
                <a:gd name="T52" fmla="*/ 153 w 212"/>
                <a:gd name="T53" fmla="*/ 78 h 294"/>
                <a:gd name="T54" fmla="*/ 179 w 212"/>
                <a:gd name="T55" fmla="*/ 47 h 294"/>
                <a:gd name="T56" fmla="*/ 208 w 212"/>
                <a:gd name="T57" fmla="*/ 18 h 294"/>
                <a:gd name="T58" fmla="*/ 208 w 212"/>
                <a:gd name="T59" fmla="*/ 18 h 294"/>
                <a:gd name="T60" fmla="*/ 210 w 212"/>
                <a:gd name="T61" fmla="*/ 16 h 294"/>
                <a:gd name="T62" fmla="*/ 212 w 212"/>
                <a:gd name="T63" fmla="*/ 12 h 294"/>
                <a:gd name="T64" fmla="*/ 212 w 212"/>
                <a:gd name="T65" fmla="*/ 8 h 294"/>
                <a:gd name="T66" fmla="*/ 210 w 212"/>
                <a:gd name="T67" fmla="*/ 4 h 294"/>
                <a:gd name="T68" fmla="*/ 208 w 212"/>
                <a:gd name="T69" fmla="*/ 2 h 294"/>
                <a:gd name="T70" fmla="*/ 204 w 212"/>
                <a:gd name="T71" fmla="*/ 0 h 294"/>
                <a:gd name="T72" fmla="*/ 200 w 212"/>
                <a:gd name="T73" fmla="*/ 0 h 294"/>
                <a:gd name="T74" fmla="*/ 196 w 212"/>
                <a:gd name="T75" fmla="*/ 0 h 294"/>
                <a:gd name="T76" fmla="*/ 196 w 212"/>
                <a:gd name="T7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294">
                  <a:moveTo>
                    <a:pt x="196" y="0"/>
                  </a:moveTo>
                  <a:lnTo>
                    <a:pt x="196" y="0"/>
                  </a:lnTo>
                  <a:lnTo>
                    <a:pt x="181" y="14"/>
                  </a:lnTo>
                  <a:lnTo>
                    <a:pt x="163" y="25"/>
                  </a:lnTo>
                  <a:lnTo>
                    <a:pt x="150" y="41"/>
                  </a:lnTo>
                  <a:lnTo>
                    <a:pt x="134" y="57"/>
                  </a:lnTo>
                  <a:lnTo>
                    <a:pt x="109" y="90"/>
                  </a:lnTo>
                  <a:lnTo>
                    <a:pt x="85" y="125"/>
                  </a:lnTo>
                  <a:lnTo>
                    <a:pt x="64" y="162"/>
                  </a:lnTo>
                  <a:lnTo>
                    <a:pt x="44" y="199"/>
                  </a:lnTo>
                  <a:lnTo>
                    <a:pt x="23" y="236"/>
                  </a:lnTo>
                  <a:lnTo>
                    <a:pt x="2" y="271"/>
                  </a:lnTo>
                  <a:lnTo>
                    <a:pt x="2" y="271"/>
                  </a:lnTo>
                  <a:lnTo>
                    <a:pt x="0" y="277"/>
                  </a:lnTo>
                  <a:lnTo>
                    <a:pt x="0" y="282"/>
                  </a:lnTo>
                  <a:lnTo>
                    <a:pt x="4" y="288"/>
                  </a:lnTo>
                  <a:lnTo>
                    <a:pt x="7" y="292"/>
                  </a:lnTo>
                  <a:lnTo>
                    <a:pt x="11" y="294"/>
                  </a:lnTo>
                  <a:lnTo>
                    <a:pt x="17" y="294"/>
                  </a:lnTo>
                  <a:lnTo>
                    <a:pt x="23" y="292"/>
                  </a:lnTo>
                  <a:lnTo>
                    <a:pt x="27" y="288"/>
                  </a:lnTo>
                  <a:lnTo>
                    <a:pt x="27" y="288"/>
                  </a:lnTo>
                  <a:lnTo>
                    <a:pt x="48" y="253"/>
                  </a:lnTo>
                  <a:lnTo>
                    <a:pt x="68" y="216"/>
                  </a:lnTo>
                  <a:lnTo>
                    <a:pt x="107" y="146"/>
                  </a:lnTo>
                  <a:lnTo>
                    <a:pt x="130" y="111"/>
                  </a:lnTo>
                  <a:lnTo>
                    <a:pt x="153" y="78"/>
                  </a:lnTo>
                  <a:lnTo>
                    <a:pt x="179" y="47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10" y="16"/>
                  </a:lnTo>
                  <a:lnTo>
                    <a:pt x="212" y="12"/>
                  </a:lnTo>
                  <a:lnTo>
                    <a:pt x="212" y="8"/>
                  </a:lnTo>
                  <a:lnTo>
                    <a:pt x="210" y="4"/>
                  </a:lnTo>
                  <a:lnTo>
                    <a:pt x="208" y="2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9" name="Freeform 15"/>
            <p:cNvSpPr>
              <a:spLocks/>
            </p:cNvSpPr>
            <p:nvPr/>
          </p:nvSpPr>
          <p:spPr bwMode="auto">
            <a:xfrm>
              <a:off x="6994129" y="1715302"/>
              <a:ext cx="142875" cy="244078"/>
            </a:xfrm>
            <a:custGeom>
              <a:avLst/>
              <a:gdLst>
                <a:gd name="T0" fmla="*/ 242 w 257"/>
                <a:gd name="T1" fmla="*/ 4 h 584"/>
                <a:gd name="T2" fmla="*/ 242 w 257"/>
                <a:gd name="T3" fmla="*/ 4 h 584"/>
                <a:gd name="T4" fmla="*/ 209 w 257"/>
                <a:gd name="T5" fmla="*/ 70 h 584"/>
                <a:gd name="T6" fmla="*/ 175 w 257"/>
                <a:gd name="T7" fmla="*/ 138 h 584"/>
                <a:gd name="T8" fmla="*/ 113 w 257"/>
                <a:gd name="T9" fmla="*/ 272 h 584"/>
                <a:gd name="T10" fmla="*/ 113 w 257"/>
                <a:gd name="T11" fmla="*/ 272 h 584"/>
                <a:gd name="T12" fmla="*/ 80 w 257"/>
                <a:gd name="T13" fmla="*/ 344 h 584"/>
                <a:gd name="T14" fmla="*/ 51 w 257"/>
                <a:gd name="T15" fmla="*/ 416 h 584"/>
                <a:gd name="T16" fmla="*/ 24 w 257"/>
                <a:gd name="T17" fmla="*/ 488 h 584"/>
                <a:gd name="T18" fmla="*/ 12 w 257"/>
                <a:gd name="T19" fmla="*/ 525 h 584"/>
                <a:gd name="T20" fmla="*/ 2 w 257"/>
                <a:gd name="T21" fmla="*/ 564 h 584"/>
                <a:gd name="T22" fmla="*/ 2 w 257"/>
                <a:gd name="T23" fmla="*/ 564 h 584"/>
                <a:gd name="T24" fmla="*/ 0 w 257"/>
                <a:gd name="T25" fmla="*/ 570 h 584"/>
                <a:gd name="T26" fmla="*/ 2 w 257"/>
                <a:gd name="T27" fmla="*/ 576 h 584"/>
                <a:gd name="T28" fmla="*/ 6 w 257"/>
                <a:gd name="T29" fmla="*/ 580 h 584"/>
                <a:gd name="T30" fmla="*/ 12 w 257"/>
                <a:gd name="T31" fmla="*/ 582 h 584"/>
                <a:gd name="T32" fmla="*/ 18 w 257"/>
                <a:gd name="T33" fmla="*/ 584 h 584"/>
                <a:gd name="T34" fmla="*/ 22 w 257"/>
                <a:gd name="T35" fmla="*/ 582 h 584"/>
                <a:gd name="T36" fmla="*/ 26 w 257"/>
                <a:gd name="T37" fmla="*/ 580 h 584"/>
                <a:gd name="T38" fmla="*/ 29 w 257"/>
                <a:gd name="T39" fmla="*/ 574 h 584"/>
                <a:gd name="T40" fmla="*/ 29 w 257"/>
                <a:gd name="T41" fmla="*/ 574 h 584"/>
                <a:gd name="T42" fmla="*/ 39 w 257"/>
                <a:gd name="T43" fmla="*/ 537 h 584"/>
                <a:gd name="T44" fmla="*/ 51 w 257"/>
                <a:gd name="T45" fmla="*/ 502 h 584"/>
                <a:gd name="T46" fmla="*/ 76 w 257"/>
                <a:gd name="T47" fmla="*/ 432 h 584"/>
                <a:gd name="T48" fmla="*/ 103 w 257"/>
                <a:gd name="T49" fmla="*/ 364 h 584"/>
                <a:gd name="T50" fmla="*/ 135 w 257"/>
                <a:gd name="T51" fmla="*/ 296 h 584"/>
                <a:gd name="T52" fmla="*/ 135 w 257"/>
                <a:gd name="T53" fmla="*/ 296 h 584"/>
                <a:gd name="T54" fmla="*/ 168 w 257"/>
                <a:gd name="T55" fmla="*/ 226 h 584"/>
                <a:gd name="T56" fmla="*/ 201 w 257"/>
                <a:gd name="T57" fmla="*/ 156 h 584"/>
                <a:gd name="T58" fmla="*/ 216 w 257"/>
                <a:gd name="T59" fmla="*/ 120 h 584"/>
                <a:gd name="T60" fmla="*/ 232 w 257"/>
                <a:gd name="T61" fmla="*/ 84 h 584"/>
                <a:gd name="T62" fmla="*/ 245 w 257"/>
                <a:gd name="T63" fmla="*/ 48 h 584"/>
                <a:gd name="T64" fmla="*/ 257 w 257"/>
                <a:gd name="T65" fmla="*/ 11 h 584"/>
                <a:gd name="T66" fmla="*/ 257 w 257"/>
                <a:gd name="T67" fmla="*/ 11 h 584"/>
                <a:gd name="T68" fmla="*/ 255 w 257"/>
                <a:gd name="T69" fmla="*/ 6 h 584"/>
                <a:gd name="T70" fmla="*/ 251 w 257"/>
                <a:gd name="T71" fmla="*/ 2 h 584"/>
                <a:gd name="T72" fmla="*/ 247 w 257"/>
                <a:gd name="T73" fmla="*/ 0 h 584"/>
                <a:gd name="T74" fmla="*/ 244 w 257"/>
                <a:gd name="T75" fmla="*/ 2 h 584"/>
                <a:gd name="T76" fmla="*/ 242 w 257"/>
                <a:gd name="T77" fmla="*/ 4 h 584"/>
                <a:gd name="T78" fmla="*/ 242 w 257"/>
                <a:gd name="T79" fmla="*/ 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7" h="584">
                  <a:moveTo>
                    <a:pt x="242" y="4"/>
                  </a:moveTo>
                  <a:lnTo>
                    <a:pt x="242" y="4"/>
                  </a:lnTo>
                  <a:lnTo>
                    <a:pt x="209" y="70"/>
                  </a:lnTo>
                  <a:lnTo>
                    <a:pt x="175" y="138"/>
                  </a:lnTo>
                  <a:lnTo>
                    <a:pt x="113" y="272"/>
                  </a:lnTo>
                  <a:lnTo>
                    <a:pt x="113" y="272"/>
                  </a:lnTo>
                  <a:lnTo>
                    <a:pt x="80" y="344"/>
                  </a:lnTo>
                  <a:lnTo>
                    <a:pt x="51" y="416"/>
                  </a:lnTo>
                  <a:lnTo>
                    <a:pt x="24" y="488"/>
                  </a:lnTo>
                  <a:lnTo>
                    <a:pt x="12" y="525"/>
                  </a:lnTo>
                  <a:lnTo>
                    <a:pt x="2" y="564"/>
                  </a:lnTo>
                  <a:lnTo>
                    <a:pt x="2" y="564"/>
                  </a:lnTo>
                  <a:lnTo>
                    <a:pt x="0" y="570"/>
                  </a:lnTo>
                  <a:lnTo>
                    <a:pt x="2" y="576"/>
                  </a:lnTo>
                  <a:lnTo>
                    <a:pt x="6" y="580"/>
                  </a:lnTo>
                  <a:lnTo>
                    <a:pt x="12" y="582"/>
                  </a:lnTo>
                  <a:lnTo>
                    <a:pt x="18" y="584"/>
                  </a:lnTo>
                  <a:lnTo>
                    <a:pt x="22" y="582"/>
                  </a:lnTo>
                  <a:lnTo>
                    <a:pt x="26" y="580"/>
                  </a:lnTo>
                  <a:lnTo>
                    <a:pt x="29" y="574"/>
                  </a:lnTo>
                  <a:lnTo>
                    <a:pt x="29" y="574"/>
                  </a:lnTo>
                  <a:lnTo>
                    <a:pt x="39" y="537"/>
                  </a:lnTo>
                  <a:lnTo>
                    <a:pt x="51" y="502"/>
                  </a:lnTo>
                  <a:lnTo>
                    <a:pt x="76" y="432"/>
                  </a:lnTo>
                  <a:lnTo>
                    <a:pt x="103" y="364"/>
                  </a:lnTo>
                  <a:lnTo>
                    <a:pt x="135" y="296"/>
                  </a:lnTo>
                  <a:lnTo>
                    <a:pt x="135" y="296"/>
                  </a:lnTo>
                  <a:lnTo>
                    <a:pt x="168" y="226"/>
                  </a:lnTo>
                  <a:lnTo>
                    <a:pt x="201" y="156"/>
                  </a:lnTo>
                  <a:lnTo>
                    <a:pt x="216" y="120"/>
                  </a:lnTo>
                  <a:lnTo>
                    <a:pt x="232" y="84"/>
                  </a:lnTo>
                  <a:lnTo>
                    <a:pt x="245" y="48"/>
                  </a:lnTo>
                  <a:lnTo>
                    <a:pt x="257" y="11"/>
                  </a:lnTo>
                  <a:lnTo>
                    <a:pt x="257" y="11"/>
                  </a:lnTo>
                  <a:lnTo>
                    <a:pt x="255" y="6"/>
                  </a:lnTo>
                  <a:lnTo>
                    <a:pt x="251" y="2"/>
                  </a:lnTo>
                  <a:lnTo>
                    <a:pt x="247" y="0"/>
                  </a:lnTo>
                  <a:lnTo>
                    <a:pt x="244" y="2"/>
                  </a:lnTo>
                  <a:lnTo>
                    <a:pt x="242" y="4"/>
                  </a:lnTo>
                  <a:lnTo>
                    <a:pt x="242" y="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0" name="Freeform 16"/>
            <p:cNvSpPr>
              <a:spLocks/>
            </p:cNvSpPr>
            <p:nvPr/>
          </p:nvSpPr>
          <p:spPr bwMode="auto">
            <a:xfrm>
              <a:off x="6746479" y="1798645"/>
              <a:ext cx="188913" cy="340519"/>
            </a:xfrm>
            <a:custGeom>
              <a:avLst/>
              <a:gdLst>
                <a:gd name="T0" fmla="*/ 325 w 338"/>
                <a:gd name="T1" fmla="*/ 0 h 816"/>
                <a:gd name="T2" fmla="*/ 325 w 338"/>
                <a:gd name="T3" fmla="*/ 0 h 816"/>
                <a:gd name="T4" fmla="*/ 305 w 338"/>
                <a:gd name="T5" fmla="*/ 18 h 816"/>
                <a:gd name="T6" fmla="*/ 286 w 338"/>
                <a:gd name="T7" fmla="*/ 35 h 816"/>
                <a:gd name="T8" fmla="*/ 268 w 338"/>
                <a:gd name="T9" fmla="*/ 55 h 816"/>
                <a:gd name="T10" fmla="*/ 251 w 338"/>
                <a:gd name="T11" fmla="*/ 76 h 816"/>
                <a:gd name="T12" fmla="*/ 235 w 338"/>
                <a:gd name="T13" fmla="*/ 98 h 816"/>
                <a:gd name="T14" fmla="*/ 219 w 338"/>
                <a:gd name="T15" fmla="*/ 121 h 816"/>
                <a:gd name="T16" fmla="*/ 192 w 338"/>
                <a:gd name="T17" fmla="*/ 170 h 816"/>
                <a:gd name="T18" fmla="*/ 169 w 338"/>
                <a:gd name="T19" fmla="*/ 218 h 816"/>
                <a:gd name="T20" fmla="*/ 146 w 338"/>
                <a:gd name="T21" fmla="*/ 269 h 816"/>
                <a:gd name="T22" fmla="*/ 126 w 338"/>
                <a:gd name="T23" fmla="*/ 319 h 816"/>
                <a:gd name="T24" fmla="*/ 109 w 338"/>
                <a:gd name="T25" fmla="*/ 366 h 816"/>
                <a:gd name="T26" fmla="*/ 109 w 338"/>
                <a:gd name="T27" fmla="*/ 366 h 816"/>
                <a:gd name="T28" fmla="*/ 89 w 338"/>
                <a:gd name="T29" fmla="*/ 419 h 816"/>
                <a:gd name="T30" fmla="*/ 72 w 338"/>
                <a:gd name="T31" fmla="*/ 471 h 816"/>
                <a:gd name="T32" fmla="*/ 54 w 338"/>
                <a:gd name="T33" fmla="*/ 526 h 816"/>
                <a:gd name="T34" fmla="*/ 40 w 338"/>
                <a:gd name="T35" fmla="*/ 580 h 816"/>
                <a:gd name="T36" fmla="*/ 27 w 338"/>
                <a:gd name="T37" fmla="*/ 635 h 816"/>
                <a:gd name="T38" fmla="*/ 15 w 338"/>
                <a:gd name="T39" fmla="*/ 689 h 816"/>
                <a:gd name="T40" fmla="*/ 7 w 338"/>
                <a:gd name="T41" fmla="*/ 744 h 816"/>
                <a:gd name="T42" fmla="*/ 0 w 338"/>
                <a:gd name="T43" fmla="*/ 800 h 816"/>
                <a:gd name="T44" fmla="*/ 0 w 338"/>
                <a:gd name="T45" fmla="*/ 800 h 816"/>
                <a:gd name="T46" fmla="*/ 0 w 338"/>
                <a:gd name="T47" fmla="*/ 806 h 816"/>
                <a:gd name="T48" fmla="*/ 3 w 338"/>
                <a:gd name="T49" fmla="*/ 812 h 816"/>
                <a:gd name="T50" fmla="*/ 7 w 338"/>
                <a:gd name="T51" fmla="*/ 814 h 816"/>
                <a:gd name="T52" fmla="*/ 13 w 338"/>
                <a:gd name="T53" fmla="*/ 816 h 816"/>
                <a:gd name="T54" fmla="*/ 19 w 338"/>
                <a:gd name="T55" fmla="*/ 816 h 816"/>
                <a:gd name="T56" fmla="*/ 25 w 338"/>
                <a:gd name="T57" fmla="*/ 814 h 816"/>
                <a:gd name="T58" fmla="*/ 29 w 338"/>
                <a:gd name="T59" fmla="*/ 808 h 816"/>
                <a:gd name="T60" fmla="*/ 31 w 338"/>
                <a:gd name="T61" fmla="*/ 802 h 816"/>
                <a:gd name="T62" fmla="*/ 31 w 338"/>
                <a:gd name="T63" fmla="*/ 802 h 816"/>
                <a:gd name="T64" fmla="*/ 37 w 338"/>
                <a:gd name="T65" fmla="*/ 750 h 816"/>
                <a:gd name="T66" fmla="*/ 46 w 338"/>
                <a:gd name="T67" fmla="*/ 697 h 816"/>
                <a:gd name="T68" fmla="*/ 56 w 338"/>
                <a:gd name="T69" fmla="*/ 645 h 816"/>
                <a:gd name="T70" fmla="*/ 70 w 338"/>
                <a:gd name="T71" fmla="*/ 592 h 816"/>
                <a:gd name="T72" fmla="*/ 83 w 338"/>
                <a:gd name="T73" fmla="*/ 541 h 816"/>
                <a:gd name="T74" fmla="*/ 99 w 338"/>
                <a:gd name="T75" fmla="*/ 489 h 816"/>
                <a:gd name="T76" fmla="*/ 114 w 338"/>
                <a:gd name="T77" fmla="*/ 438 h 816"/>
                <a:gd name="T78" fmla="*/ 132 w 338"/>
                <a:gd name="T79" fmla="*/ 388 h 816"/>
                <a:gd name="T80" fmla="*/ 132 w 338"/>
                <a:gd name="T81" fmla="*/ 388 h 816"/>
                <a:gd name="T82" fmla="*/ 151 w 338"/>
                <a:gd name="T83" fmla="*/ 337 h 816"/>
                <a:gd name="T84" fmla="*/ 171 w 338"/>
                <a:gd name="T85" fmla="*/ 286 h 816"/>
                <a:gd name="T86" fmla="*/ 192 w 338"/>
                <a:gd name="T87" fmla="*/ 238 h 816"/>
                <a:gd name="T88" fmla="*/ 218 w 338"/>
                <a:gd name="T89" fmla="*/ 189 h 816"/>
                <a:gd name="T90" fmla="*/ 243 w 338"/>
                <a:gd name="T91" fmla="*/ 142 h 816"/>
                <a:gd name="T92" fmla="*/ 272 w 338"/>
                <a:gd name="T93" fmla="*/ 98 h 816"/>
                <a:gd name="T94" fmla="*/ 301 w 338"/>
                <a:gd name="T95" fmla="*/ 53 h 816"/>
                <a:gd name="T96" fmla="*/ 336 w 338"/>
                <a:gd name="T97" fmla="*/ 10 h 816"/>
                <a:gd name="T98" fmla="*/ 336 w 338"/>
                <a:gd name="T99" fmla="*/ 10 h 816"/>
                <a:gd name="T100" fmla="*/ 338 w 338"/>
                <a:gd name="T101" fmla="*/ 8 h 816"/>
                <a:gd name="T102" fmla="*/ 338 w 338"/>
                <a:gd name="T103" fmla="*/ 6 h 816"/>
                <a:gd name="T104" fmla="*/ 334 w 338"/>
                <a:gd name="T105" fmla="*/ 2 h 816"/>
                <a:gd name="T106" fmla="*/ 330 w 338"/>
                <a:gd name="T107" fmla="*/ 0 h 816"/>
                <a:gd name="T108" fmla="*/ 325 w 338"/>
                <a:gd name="T109" fmla="*/ 0 h 816"/>
                <a:gd name="T110" fmla="*/ 325 w 338"/>
                <a:gd name="T1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8" h="816">
                  <a:moveTo>
                    <a:pt x="325" y="0"/>
                  </a:moveTo>
                  <a:lnTo>
                    <a:pt x="325" y="0"/>
                  </a:lnTo>
                  <a:lnTo>
                    <a:pt x="305" y="18"/>
                  </a:lnTo>
                  <a:lnTo>
                    <a:pt x="286" y="35"/>
                  </a:lnTo>
                  <a:lnTo>
                    <a:pt x="268" y="55"/>
                  </a:lnTo>
                  <a:lnTo>
                    <a:pt x="251" y="76"/>
                  </a:lnTo>
                  <a:lnTo>
                    <a:pt x="235" y="98"/>
                  </a:lnTo>
                  <a:lnTo>
                    <a:pt x="219" y="121"/>
                  </a:lnTo>
                  <a:lnTo>
                    <a:pt x="192" y="170"/>
                  </a:lnTo>
                  <a:lnTo>
                    <a:pt x="169" y="218"/>
                  </a:lnTo>
                  <a:lnTo>
                    <a:pt x="146" y="269"/>
                  </a:lnTo>
                  <a:lnTo>
                    <a:pt x="126" y="319"/>
                  </a:lnTo>
                  <a:lnTo>
                    <a:pt x="109" y="366"/>
                  </a:lnTo>
                  <a:lnTo>
                    <a:pt x="109" y="366"/>
                  </a:lnTo>
                  <a:lnTo>
                    <a:pt x="89" y="419"/>
                  </a:lnTo>
                  <a:lnTo>
                    <a:pt x="72" y="471"/>
                  </a:lnTo>
                  <a:lnTo>
                    <a:pt x="54" y="526"/>
                  </a:lnTo>
                  <a:lnTo>
                    <a:pt x="40" y="580"/>
                  </a:lnTo>
                  <a:lnTo>
                    <a:pt x="27" y="635"/>
                  </a:lnTo>
                  <a:lnTo>
                    <a:pt x="15" y="689"/>
                  </a:lnTo>
                  <a:lnTo>
                    <a:pt x="7" y="744"/>
                  </a:lnTo>
                  <a:lnTo>
                    <a:pt x="0" y="800"/>
                  </a:lnTo>
                  <a:lnTo>
                    <a:pt x="0" y="800"/>
                  </a:lnTo>
                  <a:lnTo>
                    <a:pt x="0" y="806"/>
                  </a:lnTo>
                  <a:lnTo>
                    <a:pt x="3" y="812"/>
                  </a:lnTo>
                  <a:lnTo>
                    <a:pt x="7" y="814"/>
                  </a:lnTo>
                  <a:lnTo>
                    <a:pt x="13" y="816"/>
                  </a:lnTo>
                  <a:lnTo>
                    <a:pt x="19" y="816"/>
                  </a:lnTo>
                  <a:lnTo>
                    <a:pt x="25" y="814"/>
                  </a:lnTo>
                  <a:lnTo>
                    <a:pt x="29" y="808"/>
                  </a:lnTo>
                  <a:lnTo>
                    <a:pt x="31" y="802"/>
                  </a:lnTo>
                  <a:lnTo>
                    <a:pt x="31" y="802"/>
                  </a:lnTo>
                  <a:lnTo>
                    <a:pt x="37" y="750"/>
                  </a:lnTo>
                  <a:lnTo>
                    <a:pt x="46" y="697"/>
                  </a:lnTo>
                  <a:lnTo>
                    <a:pt x="56" y="645"/>
                  </a:lnTo>
                  <a:lnTo>
                    <a:pt x="70" y="592"/>
                  </a:lnTo>
                  <a:lnTo>
                    <a:pt x="83" y="541"/>
                  </a:lnTo>
                  <a:lnTo>
                    <a:pt x="99" y="489"/>
                  </a:lnTo>
                  <a:lnTo>
                    <a:pt x="114" y="438"/>
                  </a:lnTo>
                  <a:lnTo>
                    <a:pt x="132" y="388"/>
                  </a:lnTo>
                  <a:lnTo>
                    <a:pt x="132" y="388"/>
                  </a:lnTo>
                  <a:lnTo>
                    <a:pt x="151" y="337"/>
                  </a:lnTo>
                  <a:lnTo>
                    <a:pt x="171" y="286"/>
                  </a:lnTo>
                  <a:lnTo>
                    <a:pt x="192" y="238"/>
                  </a:lnTo>
                  <a:lnTo>
                    <a:pt x="218" y="189"/>
                  </a:lnTo>
                  <a:lnTo>
                    <a:pt x="243" y="142"/>
                  </a:lnTo>
                  <a:lnTo>
                    <a:pt x="272" y="98"/>
                  </a:lnTo>
                  <a:lnTo>
                    <a:pt x="301" y="53"/>
                  </a:lnTo>
                  <a:lnTo>
                    <a:pt x="336" y="10"/>
                  </a:lnTo>
                  <a:lnTo>
                    <a:pt x="336" y="10"/>
                  </a:lnTo>
                  <a:lnTo>
                    <a:pt x="338" y="8"/>
                  </a:lnTo>
                  <a:lnTo>
                    <a:pt x="338" y="6"/>
                  </a:lnTo>
                  <a:lnTo>
                    <a:pt x="334" y="2"/>
                  </a:lnTo>
                  <a:lnTo>
                    <a:pt x="330" y="0"/>
                  </a:lnTo>
                  <a:lnTo>
                    <a:pt x="325" y="0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1" name="Freeform 17"/>
            <p:cNvSpPr>
              <a:spLocks/>
            </p:cNvSpPr>
            <p:nvPr/>
          </p:nvSpPr>
          <p:spPr bwMode="auto">
            <a:xfrm>
              <a:off x="6675041" y="2114161"/>
              <a:ext cx="476250" cy="103585"/>
            </a:xfrm>
            <a:custGeom>
              <a:avLst/>
              <a:gdLst>
                <a:gd name="T0" fmla="*/ 4 w 854"/>
                <a:gd name="T1" fmla="*/ 250 h 250"/>
                <a:gd name="T2" fmla="*/ 4 w 854"/>
                <a:gd name="T3" fmla="*/ 250 h 250"/>
                <a:gd name="T4" fmla="*/ 14 w 854"/>
                <a:gd name="T5" fmla="*/ 250 h 250"/>
                <a:gd name="T6" fmla="*/ 25 w 854"/>
                <a:gd name="T7" fmla="*/ 250 h 250"/>
                <a:gd name="T8" fmla="*/ 49 w 854"/>
                <a:gd name="T9" fmla="*/ 248 h 250"/>
                <a:gd name="T10" fmla="*/ 95 w 854"/>
                <a:gd name="T11" fmla="*/ 238 h 250"/>
                <a:gd name="T12" fmla="*/ 95 w 854"/>
                <a:gd name="T13" fmla="*/ 238 h 250"/>
                <a:gd name="T14" fmla="*/ 212 w 854"/>
                <a:gd name="T15" fmla="*/ 215 h 250"/>
                <a:gd name="T16" fmla="*/ 212 w 854"/>
                <a:gd name="T17" fmla="*/ 215 h 250"/>
                <a:gd name="T18" fmla="*/ 331 w 854"/>
                <a:gd name="T19" fmla="*/ 189 h 250"/>
                <a:gd name="T20" fmla="*/ 448 w 854"/>
                <a:gd name="T21" fmla="*/ 162 h 250"/>
                <a:gd name="T22" fmla="*/ 448 w 854"/>
                <a:gd name="T23" fmla="*/ 162 h 250"/>
                <a:gd name="T24" fmla="*/ 559 w 854"/>
                <a:gd name="T25" fmla="*/ 133 h 250"/>
                <a:gd name="T26" fmla="*/ 613 w 854"/>
                <a:gd name="T27" fmla="*/ 115 h 250"/>
                <a:gd name="T28" fmla="*/ 670 w 854"/>
                <a:gd name="T29" fmla="*/ 98 h 250"/>
                <a:gd name="T30" fmla="*/ 670 w 854"/>
                <a:gd name="T31" fmla="*/ 98 h 250"/>
                <a:gd name="T32" fmla="*/ 718 w 854"/>
                <a:gd name="T33" fmla="*/ 80 h 250"/>
                <a:gd name="T34" fmla="*/ 769 w 854"/>
                <a:gd name="T35" fmla="*/ 63 h 250"/>
                <a:gd name="T36" fmla="*/ 769 w 854"/>
                <a:gd name="T37" fmla="*/ 63 h 250"/>
                <a:gd name="T38" fmla="*/ 790 w 854"/>
                <a:gd name="T39" fmla="*/ 53 h 250"/>
                <a:gd name="T40" fmla="*/ 816 w 854"/>
                <a:gd name="T41" fmla="*/ 45 h 250"/>
                <a:gd name="T42" fmla="*/ 825 w 854"/>
                <a:gd name="T43" fmla="*/ 39 h 250"/>
                <a:gd name="T44" fmla="*/ 837 w 854"/>
                <a:gd name="T45" fmla="*/ 34 h 250"/>
                <a:gd name="T46" fmla="*/ 845 w 854"/>
                <a:gd name="T47" fmla="*/ 26 h 250"/>
                <a:gd name="T48" fmla="*/ 853 w 854"/>
                <a:gd name="T49" fmla="*/ 16 h 250"/>
                <a:gd name="T50" fmla="*/ 853 w 854"/>
                <a:gd name="T51" fmla="*/ 16 h 250"/>
                <a:gd name="T52" fmla="*/ 854 w 854"/>
                <a:gd name="T53" fmla="*/ 12 h 250"/>
                <a:gd name="T54" fmla="*/ 853 w 854"/>
                <a:gd name="T55" fmla="*/ 6 h 250"/>
                <a:gd name="T56" fmla="*/ 851 w 854"/>
                <a:gd name="T57" fmla="*/ 2 h 250"/>
                <a:gd name="T58" fmla="*/ 845 w 854"/>
                <a:gd name="T59" fmla="*/ 0 h 250"/>
                <a:gd name="T60" fmla="*/ 845 w 854"/>
                <a:gd name="T61" fmla="*/ 0 h 250"/>
                <a:gd name="T62" fmla="*/ 835 w 854"/>
                <a:gd name="T63" fmla="*/ 0 h 250"/>
                <a:gd name="T64" fmla="*/ 825 w 854"/>
                <a:gd name="T65" fmla="*/ 2 h 250"/>
                <a:gd name="T66" fmla="*/ 804 w 854"/>
                <a:gd name="T67" fmla="*/ 10 h 250"/>
                <a:gd name="T68" fmla="*/ 767 w 854"/>
                <a:gd name="T69" fmla="*/ 30 h 250"/>
                <a:gd name="T70" fmla="*/ 767 w 854"/>
                <a:gd name="T71" fmla="*/ 30 h 250"/>
                <a:gd name="T72" fmla="*/ 716 w 854"/>
                <a:gd name="T73" fmla="*/ 49 h 250"/>
                <a:gd name="T74" fmla="*/ 668 w 854"/>
                <a:gd name="T75" fmla="*/ 67 h 250"/>
                <a:gd name="T76" fmla="*/ 668 w 854"/>
                <a:gd name="T77" fmla="*/ 67 h 250"/>
                <a:gd name="T78" fmla="*/ 609 w 854"/>
                <a:gd name="T79" fmla="*/ 86 h 250"/>
                <a:gd name="T80" fmla="*/ 549 w 854"/>
                <a:gd name="T81" fmla="*/ 104 h 250"/>
                <a:gd name="T82" fmla="*/ 430 w 854"/>
                <a:gd name="T83" fmla="*/ 135 h 250"/>
                <a:gd name="T84" fmla="*/ 430 w 854"/>
                <a:gd name="T85" fmla="*/ 135 h 250"/>
                <a:gd name="T86" fmla="*/ 313 w 854"/>
                <a:gd name="T87" fmla="*/ 162 h 250"/>
                <a:gd name="T88" fmla="*/ 197 w 854"/>
                <a:gd name="T89" fmla="*/ 187 h 250"/>
                <a:gd name="T90" fmla="*/ 197 w 854"/>
                <a:gd name="T91" fmla="*/ 187 h 250"/>
                <a:gd name="T92" fmla="*/ 90 w 854"/>
                <a:gd name="T93" fmla="*/ 213 h 250"/>
                <a:gd name="T94" fmla="*/ 90 w 854"/>
                <a:gd name="T95" fmla="*/ 213 h 250"/>
                <a:gd name="T96" fmla="*/ 45 w 854"/>
                <a:gd name="T97" fmla="*/ 222 h 250"/>
                <a:gd name="T98" fmla="*/ 22 w 854"/>
                <a:gd name="T99" fmla="*/ 230 h 250"/>
                <a:gd name="T100" fmla="*/ 10 w 854"/>
                <a:gd name="T101" fmla="*/ 236 h 250"/>
                <a:gd name="T102" fmla="*/ 0 w 854"/>
                <a:gd name="T103" fmla="*/ 242 h 250"/>
                <a:gd name="T104" fmla="*/ 0 w 854"/>
                <a:gd name="T105" fmla="*/ 242 h 250"/>
                <a:gd name="T106" fmla="*/ 0 w 854"/>
                <a:gd name="T107" fmla="*/ 244 h 250"/>
                <a:gd name="T108" fmla="*/ 0 w 854"/>
                <a:gd name="T109" fmla="*/ 246 h 250"/>
                <a:gd name="T110" fmla="*/ 0 w 854"/>
                <a:gd name="T111" fmla="*/ 248 h 250"/>
                <a:gd name="T112" fmla="*/ 4 w 854"/>
                <a:gd name="T113" fmla="*/ 250 h 250"/>
                <a:gd name="T114" fmla="*/ 4 w 854"/>
                <a:gd name="T11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54" h="250">
                  <a:moveTo>
                    <a:pt x="4" y="250"/>
                  </a:moveTo>
                  <a:lnTo>
                    <a:pt x="4" y="250"/>
                  </a:lnTo>
                  <a:lnTo>
                    <a:pt x="14" y="250"/>
                  </a:lnTo>
                  <a:lnTo>
                    <a:pt x="25" y="250"/>
                  </a:lnTo>
                  <a:lnTo>
                    <a:pt x="49" y="248"/>
                  </a:lnTo>
                  <a:lnTo>
                    <a:pt x="95" y="238"/>
                  </a:lnTo>
                  <a:lnTo>
                    <a:pt x="95" y="238"/>
                  </a:lnTo>
                  <a:lnTo>
                    <a:pt x="212" y="215"/>
                  </a:lnTo>
                  <a:lnTo>
                    <a:pt x="212" y="215"/>
                  </a:lnTo>
                  <a:lnTo>
                    <a:pt x="331" y="189"/>
                  </a:lnTo>
                  <a:lnTo>
                    <a:pt x="448" y="162"/>
                  </a:lnTo>
                  <a:lnTo>
                    <a:pt x="448" y="162"/>
                  </a:lnTo>
                  <a:lnTo>
                    <a:pt x="559" y="133"/>
                  </a:lnTo>
                  <a:lnTo>
                    <a:pt x="613" y="115"/>
                  </a:lnTo>
                  <a:lnTo>
                    <a:pt x="670" y="98"/>
                  </a:lnTo>
                  <a:lnTo>
                    <a:pt x="670" y="98"/>
                  </a:lnTo>
                  <a:lnTo>
                    <a:pt x="718" y="80"/>
                  </a:lnTo>
                  <a:lnTo>
                    <a:pt x="769" y="63"/>
                  </a:lnTo>
                  <a:lnTo>
                    <a:pt x="769" y="63"/>
                  </a:lnTo>
                  <a:lnTo>
                    <a:pt x="790" y="53"/>
                  </a:lnTo>
                  <a:lnTo>
                    <a:pt x="816" y="45"/>
                  </a:lnTo>
                  <a:lnTo>
                    <a:pt x="825" y="39"/>
                  </a:lnTo>
                  <a:lnTo>
                    <a:pt x="837" y="34"/>
                  </a:lnTo>
                  <a:lnTo>
                    <a:pt x="845" y="26"/>
                  </a:lnTo>
                  <a:lnTo>
                    <a:pt x="853" y="16"/>
                  </a:lnTo>
                  <a:lnTo>
                    <a:pt x="853" y="16"/>
                  </a:lnTo>
                  <a:lnTo>
                    <a:pt x="854" y="12"/>
                  </a:lnTo>
                  <a:lnTo>
                    <a:pt x="853" y="6"/>
                  </a:lnTo>
                  <a:lnTo>
                    <a:pt x="851" y="2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35" y="0"/>
                  </a:lnTo>
                  <a:lnTo>
                    <a:pt x="825" y="2"/>
                  </a:lnTo>
                  <a:lnTo>
                    <a:pt x="804" y="10"/>
                  </a:lnTo>
                  <a:lnTo>
                    <a:pt x="767" y="30"/>
                  </a:lnTo>
                  <a:lnTo>
                    <a:pt x="767" y="30"/>
                  </a:lnTo>
                  <a:lnTo>
                    <a:pt x="716" y="49"/>
                  </a:lnTo>
                  <a:lnTo>
                    <a:pt x="668" y="67"/>
                  </a:lnTo>
                  <a:lnTo>
                    <a:pt x="668" y="67"/>
                  </a:lnTo>
                  <a:lnTo>
                    <a:pt x="609" y="86"/>
                  </a:lnTo>
                  <a:lnTo>
                    <a:pt x="549" y="104"/>
                  </a:lnTo>
                  <a:lnTo>
                    <a:pt x="430" y="135"/>
                  </a:lnTo>
                  <a:lnTo>
                    <a:pt x="430" y="135"/>
                  </a:lnTo>
                  <a:lnTo>
                    <a:pt x="313" y="162"/>
                  </a:lnTo>
                  <a:lnTo>
                    <a:pt x="197" y="187"/>
                  </a:lnTo>
                  <a:lnTo>
                    <a:pt x="197" y="187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45" y="222"/>
                  </a:lnTo>
                  <a:lnTo>
                    <a:pt x="22" y="230"/>
                  </a:lnTo>
                  <a:lnTo>
                    <a:pt x="10" y="236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4" y="250"/>
                  </a:lnTo>
                  <a:lnTo>
                    <a:pt x="4" y="25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2" name="Freeform 18"/>
            <p:cNvSpPr>
              <a:spLocks/>
            </p:cNvSpPr>
            <p:nvPr/>
          </p:nvSpPr>
          <p:spPr bwMode="auto">
            <a:xfrm>
              <a:off x="6868716" y="1948664"/>
              <a:ext cx="438150" cy="100013"/>
            </a:xfrm>
            <a:custGeom>
              <a:avLst/>
              <a:gdLst>
                <a:gd name="T0" fmla="*/ 9 w 788"/>
                <a:gd name="T1" fmla="*/ 240 h 240"/>
                <a:gd name="T2" fmla="*/ 9 w 788"/>
                <a:gd name="T3" fmla="*/ 240 h 240"/>
                <a:gd name="T4" fmla="*/ 107 w 788"/>
                <a:gd name="T5" fmla="*/ 203 h 240"/>
                <a:gd name="T6" fmla="*/ 157 w 788"/>
                <a:gd name="T7" fmla="*/ 187 h 240"/>
                <a:gd name="T8" fmla="*/ 206 w 788"/>
                <a:gd name="T9" fmla="*/ 172 h 240"/>
                <a:gd name="T10" fmla="*/ 206 w 788"/>
                <a:gd name="T11" fmla="*/ 172 h 240"/>
                <a:gd name="T12" fmla="*/ 258 w 788"/>
                <a:gd name="T13" fmla="*/ 160 h 240"/>
                <a:gd name="T14" fmla="*/ 309 w 788"/>
                <a:gd name="T15" fmla="*/ 148 h 240"/>
                <a:gd name="T16" fmla="*/ 412 w 788"/>
                <a:gd name="T17" fmla="*/ 127 h 240"/>
                <a:gd name="T18" fmla="*/ 412 w 788"/>
                <a:gd name="T19" fmla="*/ 127 h 240"/>
                <a:gd name="T20" fmla="*/ 515 w 788"/>
                <a:gd name="T21" fmla="*/ 106 h 240"/>
                <a:gd name="T22" fmla="*/ 566 w 788"/>
                <a:gd name="T23" fmla="*/ 96 h 240"/>
                <a:gd name="T24" fmla="*/ 618 w 788"/>
                <a:gd name="T25" fmla="*/ 82 h 240"/>
                <a:gd name="T26" fmla="*/ 618 w 788"/>
                <a:gd name="T27" fmla="*/ 82 h 240"/>
                <a:gd name="T28" fmla="*/ 659 w 788"/>
                <a:gd name="T29" fmla="*/ 70 h 240"/>
                <a:gd name="T30" fmla="*/ 700 w 788"/>
                <a:gd name="T31" fmla="*/ 57 h 240"/>
                <a:gd name="T32" fmla="*/ 700 w 788"/>
                <a:gd name="T33" fmla="*/ 57 h 240"/>
                <a:gd name="T34" fmla="*/ 722 w 788"/>
                <a:gd name="T35" fmla="*/ 51 h 240"/>
                <a:gd name="T36" fmla="*/ 745 w 788"/>
                <a:gd name="T37" fmla="*/ 43 h 240"/>
                <a:gd name="T38" fmla="*/ 766 w 788"/>
                <a:gd name="T39" fmla="*/ 34 h 240"/>
                <a:gd name="T40" fmla="*/ 776 w 788"/>
                <a:gd name="T41" fmla="*/ 26 h 240"/>
                <a:gd name="T42" fmla="*/ 784 w 788"/>
                <a:gd name="T43" fmla="*/ 20 h 240"/>
                <a:gd name="T44" fmla="*/ 784 w 788"/>
                <a:gd name="T45" fmla="*/ 20 h 240"/>
                <a:gd name="T46" fmla="*/ 788 w 788"/>
                <a:gd name="T47" fmla="*/ 12 h 240"/>
                <a:gd name="T48" fmla="*/ 788 w 788"/>
                <a:gd name="T49" fmla="*/ 6 h 240"/>
                <a:gd name="T50" fmla="*/ 782 w 788"/>
                <a:gd name="T51" fmla="*/ 2 h 240"/>
                <a:gd name="T52" fmla="*/ 776 w 788"/>
                <a:gd name="T53" fmla="*/ 0 h 240"/>
                <a:gd name="T54" fmla="*/ 776 w 788"/>
                <a:gd name="T55" fmla="*/ 0 h 240"/>
                <a:gd name="T56" fmla="*/ 766 w 788"/>
                <a:gd name="T57" fmla="*/ 0 h 240"/>
                <a:gd name="T58" fmla="*/ 757 w 788"/>
                <a:gd name="T59" fmla="*/ 4 h 240"/>
                <a:gd name="T60" fmla="*/ 737 w 788"/>
                <a:gd name="T61" fmla="*/ 10 h 240"/>
                <a:gd name="T62" fmla="*/ 698 w 788"/>
                <a:gd name="T63" fmla="*/ 28 h 240"/>
                <a:gd name="T64" fmla="*/ 698 w 788"/>
                <a:gd name="T65" fmla="*/ 28 h 240"/>
                <a:gd name="T66" fmla="*/ 644 w 788"/>
                <a:gd name="T67" fmla="*/ 45 h 240"/>
                <a:gd name="T68" fmla="*/ 589 w 788"/>
                <a:gd name="T69" fmla="*/ 59 h 240"/>
                <a:gd name="T70" fmla="*/ 589 w 788"/>
                <a:gd name="T71" fmla="*/ 59 h 240"/>
                <a:gd name="T72" fmla="*/ 539 w 788"/>
                <a:gd name="T73" fmla="*/ 72 h 240"/>
                <a:gd name="T74" fmla="*/ 486 w 788"/>
                <a:gd name="T75" fmla="*/ 84 h 240"/>
                <a:gd name="T76" fmla="*/ 383 w 788"/>
                <a:gd name="T77" fmla="*/ 106 h 240"/>
                <a:gd name="T78" fmla="*/ 383 w 788"/>
                <a:gd name="T79" fmla="*/ 106 h 240"/>
                <a:gd name="T80" fmla="*/ 286 w 788"/>
                <a:gd name="T81" fmla="*/ 125 h 240"/>
                <a:gd name="T82" fmla="*/ 237 w 788"/>
                <a:gd name="T83" fmla="*/ 135 h 240"/>
                <a:gd name="T84" fmla="*/ 186 w 788"/>
                <a:gd name="T85" fmla="*/ 148 h 240"/>
                <a:gd name="T86" fmla="*/ 138 w 788"/>
                <a:gd name="T87" fmla="*/ 162 h 240"/>
                <a:gd name="T88" fmla="*/ 89 w 788"/>
                <a:gd name="T89" fmla="*/ 179 h 240"/>
                <a:gd name="T90" fmla="*/ 44 w 788"/>
                <a:gd name="T91" fmla="*/ 201 h 240"/>
                <a:gd name="T92" fmla="*/ 23 w 788"/>
                <a:gd name="T93" fmla="*/ 215 h 240"/>
                <a:gd name="T94" fmla="*/ 1 w 788"/>
                <a:gd name="T95" fmla="*/ 226 h 240"/>
                <a:gd name="T96" fmla="*/ 1 w 788"/>
                <a:gd name="T97" fmla="*/ 226 h 240"/>
                <a:gd name="T98" fmla="*/ 0 w 788"/>
                <a:gd name="T99" fmla="*/ 228 h 240"/>
                <a:gd name="T100" fmla="*/ 0 w 788"/>
                <a:gd name="T101" fmla="*/ 232 h 240"/>
                <a:gd name="T102" fmla="*/ 0 w 788"/>
                <a:gd name="T103" fmla="*/ 236 h 240"/>
                <a:gd name="T104" fmla="*/ 5 w 788"/>
                <a:gd name="T105" fmla="*/ 240 h 240"/>
                <a:gd name="T106" fmla="*/ 9 w 788"/>
                <a:gd name="T107" fmla="*/ 240 h 240"/>
                <a:gd name="T108" fmla="*/ 9 w 788"/>
                <a:gd name="T10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8" h="240">
                  <a:moveTo>
                    <a:pt x="9" y="240"/>
                  </a:moveTo>
                  <a:lnTo>
                    <a:pt x="9" y="240"/>
                  </a:lnTo>
                  <a:lnTo>
                    <a:pt x="107" y="203"/>
                  </a:lnTo>
                  <a:lnTo>
                    <a:pt x="157" y="187"/>
                  </a:lnTo>
                  <a:lnTo>
                    <a:pt x="206" y="172"/>
                  </a:lnTo>
                  <a:lnTo>
                    <a:pt x="206" y="172"/>
                  </a:lnTo>
                  <a:lnTo>
                    <a:pt x="258" y="160"/>
                  </a:lnTo>
                  <a:lnTo>
                    <a:pt x="309" y="148"/>
                  </a:lnTo>
                  <a:lnTo>
                    <a:pt x="412" y="127"/>
                  </a:lnTo>
                  <a:lnTo>
                    <a:pt x="412" y="127"/>
                  </a:lnTo>
                  <a:lnTo>
                    <a:pt x="515" y="106"/>
                  </a:lnTo>
                  <a:lnTo>
                    <a:pt x="566" y="96"/>
                  </a:lnTo>
                  <a:lnTo>
                    <a:pt x="618" y="82"/>
                  </a:lnTo>
                  <a:lnTo>
                    <a:pt x="618" y="82"/>
                  </a:lnTo>
                  <a:lnTo>
                    <a:pt x="659" y="70"/>
                  </a:lnTo>
                  <a:lnTo>
                    <a:pt x="700" y="57"/>
                  </a:lnTo>
                  <a:lnTo>
                    <a:pt x="700" y="57"/>
                  </a:lnTo>
                  <a:lnTo>
                    <a:pt x="722" y="51"/>
                  </a:lnTo>
                  <a:lnTo>
                    <a:pt x="745" y="43"/>
                  </a:lnTo>
                  <a:lnTo>
                    <a:pt x="766" y="34"/>
                  </a:lnTo>
                  <a:lnTo>
                    <a:pt x="776" y="26"/>
                  </a:lnTo>
                  <a:lnTo>
                    <a:pt x="784" y="20"/>
                  </a:lnTo>
                  <a:lnTo>
                    <a:pt x="784" y="20"/>
                  </a:lnTo>
                  <a:lnTo>
                    <a:pt x="788" y="12"/>
                  </a:lnTo>
                  <a:lnTo>
                    <a:pt x="788" y="6"/>
                  </a:lnTo>
                  <a:lnTo>
                    <a:pt x="782" y="2"/>
                  </a:lnTo>
                  <a:lnTo>
                    <a:pt x="776" y="0"/>
                  </a:lnTo>
                  <a:lnTo>
                    <a:pt x="776" y="0"/>
                  </a:lnTo>
                  <a:lnTo>
                    <a:pt x="766" y="0"/>
                  </a:lnTo>
                  <a:lnTo>
                    <a:pt x="757" y="4"/>
                  </a:lnTo>
                  <a:lnTo>
                    <a:pt x="737" y="10"/>
                  </a:lnTo>
                  <a:lnTo>
                    <a:pt x="698" y="28"/>
                  </a:lnTo>
                  <a:lnTo>
                    <a:pt x="698" y="28"/>
                  </a:lnTo>
                  <a:lnTo>
                    <a:pt x="644" y="45"/>
                  </a:lnTo>
                  <a:lnTo>
                    <a:pt x="589" y="59"/>
                  </a:lnTo>
                  <a:lnTo>
                    <a:pt x="589" y="59"/>
                  </a:lnTo>
                  <a:lnTo>
                    <a:pt x="539" y="72"/>
                  </a:lnTo>
                  <a:lnTo>
                    <a:pt x="486" y="84"/>
                  </a:lnTo>
                  <a:lnTo>
                    <a:pt x="383" y="106"/>
                  </a:lnTo>
                  <a:lnTo>
                    <a:pt x="383" y="106"/>
                  </a:lnTo>
                  <a:lnTo>
                    <a:pt x="286" y="125"/>
                  </a:lnTo>
                  <a:lnTo>
                    <a:pt x="237" y="135"/>
                  </a:lnTo>
                  <a:lnTo>
                    <a:pt x="186" y="148"/>
                  </a:lnTo>
                  <a:lnTo>
                    <a:pt x="138" y="162"/>
                  </a:lnTo>
                  <a:lnTo>
                    <a:pt x="89" y="179"/>
                  </a:lnTo>
                  <a:lnTo>
                    <a:pt x="44" y="201"/>
                  </a:lnTo>
                  <a:lnTo>
                    <a:pt x="23" y="215"/>
                  </a:lnTo>
                  <a:lnTo>
                    <a:pt x="1" y="226"/>
                  </a:lnTo>
                  <a:lnTo>
                    <a:pt x="1" y="226"/>
                  </a:lnTo>
                  <a:lnTo>
                    <a:pt x="0" y="228"/>
                  </a:lnTo>
                  <a:lnTo>
                    <a:pt x="0" y="232"/>
                  </a:lnTo>
                  <a:lnTo>
                    <a:pt x="0" y="236"/>
                  </a:lnTo>
                  <a:lnTo>
                    <a:pt x="5" y="240"/>
                  </a:lnTo>
                  <a:lnTo>
                    <a:pt x="9" y="240"/>
                  </a:lnTo>
                  <a:lnTo>
                    <a:pt x="9" y="24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3" name="Freeform 19"/>
            <p:cNvSpPr>
              <a:spLocks/>
            </p:cNvSpPr>
            <p:nvPr/>
          </p:nvSpPr>
          <p:spPr bwMode="auto">
            <a:xfrm>
              <a:off x="7179866" y="1815314"/>
              <a:ext cx="317500" cy="52388"/>
            </a:xfrm>
            <a:custGeom>
              <a:avLst/>
              <a:gdLst>
                <a:gd name="T0" fmla="*/ 6 w 570"/>
                <a:gd name="T1" fmla="*/ 127 h 127"/>
                <a:gd name="T2" fmla="*/ 6 w 570"/>
                <a:gd name="T3" fmla="*/ 127 h 127"/>
                <a:gd name="T4" fmla="*/ 41 w 570"/>
                <a:gd name="T5" fmla="*/ 127 h 127"/>
                <a:gd name="T6" fmla="*/ 74 w 570"/>
                <a:gd name="T7" fmla="*/ 125 h 127"/>
                <a:gd name="T8" fmla="*/ 107 w 570"/>
                <a:gd name="T9" fmla="*/ 121 h 127"/>
                <a:gd name="T10" fmla="*/ 142 w 570"/>
                <a:gd name="T11" fmla="*/ 115 h 127"/>
                <a:gd name="T12" fmla="*/ 208 w 570"/>
                <a:gd name="T13" fmla="*/ 103 h 127"/>
                <a:gd name="T14" fmla="*/ 274 w 570"/>
                <a:gd name="T15" fmla="*/ 92 h 127"/>
                <a:gd name="T16" fmla="*/ 274 w 570"/>
                <a:gd name="T17" fmla="*/ 92 h 127"/>
                <a:gd name="T18" fmla="*/ 346 w 570"/>
                <a:gd name="T19" fmla="*/ 78 h 127"/>
                <a:gd name="T20" fmla="*/ 418 w 570"/>
                <a:gd name="T21" fmla="*/ 64 h 127"/>
                <a:gd name="T22" fmla="*/ 489 w 570"/>
                <a:gd name="T23" fmla="*/ 47 h 127"/>
                <a:gd name="T24" fmla="*/ 559 w 570"/>
                <a:gd name="T25" fmla="*/ 29 h 127"/>
                <a:gd name="T26" fmla="*/ 559 w 570"/>
                <a:gd name="T27" fmla="*/ 29 h 127"/>
                <a:gd name="T28" fmla="*/ 564 w 570"/>
                <a:gd name="T29" fmla="*/ 26 h 127"/>
                <a:gd name="T30" fmla="*/ 568 w 570"/>
                <a:gd name="T31" fmla="*/ 22 h 127"/>
                <a:gd name="T32" fmla="*/ 570 w 570"/>
                <a:gd name="T33" fmla="*/ 16 h 127"/>
                <a:gd name="T34" fmla="*/ 570 w 570"/>
                <a:gd name="T35" fmla="*/ 10 h 127"/>
                <a:gd name="T36" fmla="*/ 568 w 570"/>
                <a:gd name="T37" fmla="*/ 6 h 127"/>
                <a:gd name="T38" fmla="*/ 564 w 570"/>
                <a:gd name="T39" fmla="*/ 2 h 127"/>
                <a:gd name="T40" fmla="*/ 561 w 570"/>
                <a:gd name="T41" fmla="*/ 0 h 127"/>
                <a:gd name="T42" fmla="*/ 553 w 570"/>
                <a:gd name="T43" fmla="*/ 0 h 127"/>
                <a:gd name="T44" fmla="*/ 553 w 570"/>
                <a:gd name="T45" fmla="*/ 0 h 127"/>
                <a:gd name="T46" fmla="*/ 487 w 570"/>
                <a:gd name="T47" fmla="*/ 18 h 127"/>
                <a:gd name="T48" fmla="*/ 418 w 570"/>
                <a:gd name="T49" fmla="*/ 35 h 127"/>
                <a:gd name="T50" fmla="*/ 352 w 570"/>
                <a:gd name="T51" fmla="*/ 49 h 127"/>
                <a:gd name="T52" fmla="*/ 284 w 570"/>
                <a:gd name="T53" fmla="*/ 62 h 127"/>
                <a:gd name="T54" fmla="*/ 284 w 570"/>
                <a:gd name="T55" fmla="*/ 62 h 127"/>
                <a:gd name="T56" fmla="*/ 214 w 570"/>
                <a:gd name="T57" fmla="*/ 74 h 127"/>
                <a:gd name="T58" fmla="*/ 144 w 570"/>
                <a:gd name="T59" fmla="*/ 84 h 127"/>
                <a:gd name="T60" fmla="*/ 74 w 570"/>
                <a:gd name="T61" fmla="*/ 96 h 127"/>
                <a:gd name="T62" fmla="*/ 39 w 570"/>
                <a:gd name="T63" fmla="*/ 103 h 127"/>
                <a:gd name="T64" fmla="*/ 6 w 570"/>
                <a:gd name="T65" fmla="*/ 113 h 127"/>
                <a:gd name="T66" fmla="*/ 6 w 570"/>
                <a:gd name="T67" fmla="*/ 113 h 127"/>
                <a:gd name="T68" fmla="*/ 2 w 570"/>
                <a:gd name="T69" fmla="*/ 115 h 127"/>
                <a:gd name="T70" fmla="*/ 0 w 570"/>
                <a:gd name="T71" fmla="*/ 121 h 127"/>
                <a:gd name="T72" fmla="*/ 2 w 570"/>
                <a:gd name="T73" fmla="*/ 125 h 127"/>
                <a:gd name="T74" fmla="*/ 6 w 570"/>
                <a:gd name="T75" fmla="*/ 127 h 127"/>
                <a:gd name="T76" fmla="*/ 6 w 570"/>
                <a:gd name="T7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0" h="127">
                  <a:moveTo>
                    <a:pt x="6" y="127"/>
                  </a:moveTo>
                  <a:lnTo>
                    <a:pt x="6" y="127"/>
                  </a:lnTo>
                  <a:lnTo>
                    <a:pt x="41" y="127"/>
                  </a:lnTo>
                  <a:lnTo>
                    <a:pt x="74" y="125"/>
                  </a:lnTo>
                  <a:lnTo>
                    <a:pt x="107" y="121"/>
                  </a:lnTo>
                  <a:lnTo>
                    <a:pt x="142" y="115"/>
                  </a:lnTo>
                  <a:lnTo>
                    <a:pt x="208" y="103"/>
                  </a:lnTo>
                  <a:lnTo>
                    <a:pt x="274" y="92"/>
                  </a:lnTo>
                  <a:lnTo>
                    <a:pt x="274" y="92"/>
                  </a:lnTo>
                  <a:lnTo>
                    <a:pt x="346" y="78"/>
                  </a:lnTo>
                  <a:lnTo>
                    <a:pt x="418" y="64"/>
                  </a:lnTo>
                  <a:lnTo>
                    <a:pt x="489" y="47"/>
                  </a:lnTo>
                  <a:lnTo>
                    <a:pt x="559" y="29"/>
                  </a:lnTo>
                  <a:lnTo>
                    <a:pt x="559" y="29"/>
                  </a:lnTo>
                  <a:lnTo>
                    <a:pt x="564" y="26"/>
                  </a:lnTo>
                  <a:lnTo>
                    <a:pt x="568" y="22"/>
                  </a:lnTo>
                  <a:lnTo>
                    <a:pt x="570" y="16"/>
                  </a:lnTo>
                  <a:lnTo>
                    <a:pt x="570" y="10"/>
                  </a:lnTo>
                  <a:lnTo>
                    <a:pt x="568" y="6"/>
                  </a:lnTo>
                  <a:lnTo>
                    <a:pt x="564" y="2"/>
                  </a:lnTo>
                  <a:lnTo>
                    <a:pt x="561" y="0"/>
                  </a:lnTo>
                  <a:lnTo>
                    <a:pt x="553" y="0"/>
                  </a:lnTo>
                  <a:lnTo>
                    <a:pt x="553" y="0"/>
                  </a:lnTo>
                  <a:lnTo>
                    <a:pt x="487" y="18"/>
                  </a:lnTo>
                  <a:lnTo>
                    <a:pt x="418" y="35"/>
                  </a:lnTo>
                  <a:lnTo>
                    <a:pt x="352" y="49"/>
                  </a:lnTo>
                  <a:lnTo>
                    <a:pt x="284" y="62"/>
                  </a:lnTo>
                  <a:lnTo>
                    <a:pt x="284" y="62"/>
                  </a:lnTo>
                  <a:lnTo>
                    <a:pt x="214" y="74"/>
                  </a:lnTo>
                  <a:lnTo>
                    <a:pt x="144" y="84"/>
                  </a:lnTo>
                  <a:lnTo>
                    <a:pt x="74" y="96"/>
                  </a:lnTo>
                  <a:lnTo>
                    <a:pt x="39" y="103"/>
                  </a:lnTo>
                  <a:lnTo>
                    <a:pt x="6" y="113"/>
                  </a:lnTo>
                  <a:lnTo>
                    <a:pt x="6" y="113"/>
                  </a:lnTo>
                  <a:lnTo>
                    <a:pt x="2" y="115"/>
                  </a:lnTo>
                  <a:lnTo>
                    <a:pt x="0" y="121"/>
                  </a:lnTo>
                  <a:lnTo>
                    <a:pt x="2" y="125"/>
                  </a:lnTo>
                  <a:lnTo>
                    <a:pt x="6" y="127"/>
                  </a:lnTo>
                  <a:lnTo>
                    <a:pt x="6" y="12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55" name="直接连接符 154"/>
          <p:cNvCxnSpPr/>
          <p:nvPr/>
        </p:nvCxnSpPr>
        <p:spPr>
          <a:xfrm>
            <a:off x="6471842" y="2508257"/>
            <a:ext cx="1514475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7296537" y="2139213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4./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1066403" y="2658277"/>
            <a:ext cx="1514475" cy="3865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Mô</a:t>
            </a:r>
            <a:r>
              <a:rPr kumimoji="0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tả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2899966" y="2639227"/>
            <a:ext cx="1516062" cy="10525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Cấu</a:t>
            </a:r>
            <a:r>
              <a:rPr kumimoji="0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trúc</a:t>
            </a:r>
            <a:r>
              <a:rPr kumimoji="0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dữ</a:t>
            </a:r>
            <a:r>
              <a:rPr kumimoji="0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liệu</a:t>
            </a:r>
            <a:r>
              <a:rPr kumimoji="0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được</a:t>
            </a:r>
            <a:r>
              <a:rPr kumimoji="0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ứng</a:t>
            </a:r>
            <a:r>
              <a:rPr kumimoji="0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dụng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4685903" y="2639227"/>
            <a:ext cx="1514475" cy="7325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Xây</a:t>
            </a:r>
            <a:r>
              <a:rPr kumimoji="0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dựng</a:t>
            </a:r>
            <a:r>
              <a:rPr kumimoji="0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đề</a:t>
            </a:r>
            <a:r>
              <a:rPr kumimoji="0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tài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6471842" y="2639226"/>
            <a:ext cx="1514475" cy="7325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Phân</a:t>
            </a:r>
            <a:r>
              <a:rPr kumimoji="0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công</a:t>
            </a:r>
            <a:r>
              <a:rPr kumimoji="0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công</a:t>
            </a:r>
            <a:r>
              <a:rPr kumimoji="0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việc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788" y="208721"/>
            <a:ext cx="3467791" cy="461665"/>
          </a:xfrm>
          <a:prstGeom prst="rect">
            <a:avLst/>
          </a:prstGeom>
          <a:solidFill>
            <a:srgbClr val="3C485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XÂY DỰNG CÂY GIA PHẢ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093103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88" grpId="0"/>
      <p:bldP spid="3084" grpId="0" animBg="1"/>
      <p:bldP spid="140" grpId="0"/>
      <p:bldP spid="3094" grpId="0" animBg="1"/>
      <p:bldP spid="152" grpId="0"/>
      <p:bldP spid="3104" grpId="0" animBg="1"/>
      <p:bldP spid="164" grpId="0"/>
      <p:bldP spid="165" grpId="0"/>
      <p:bldP spid="166" grpId="0"/>
      <p:bldP spid="167" grpId="0"/>
      <p:bldP spid="1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 flipH="1">
            <a:off x="0" y="521495"/>
            <a:ext cx="2324100" cy="515541"/>
          </a:xfrm>
          <a:custGeom>
            <a:avLst/>
            <a:gdLst>
              <a:gd name="connsiteX0" fmla="*/ 2323883 w 2323883"/>
              <a:gd name="connsiteY0" fmla="*/ 0 h 688369"/>
              <a:gd name="connsiteX1" fmla="*/ 2034284 w 2323883"/>
              <a:gd name="connsiteY1" fmla="*/ 0 h 688369"/>
              <a:gd name="connsiteX2" fmla="*/ 719189 w 2323883"/>
              <a:gd name="connsiteY2" fmla="*/ 0 h 688369"/>
              <a:gd name="connsiteX3" fmla="*/ 344184 w 2323883"/>
              <a:gd name="connsiteY3" fmla="*/ 0 h 688369"/>
              <a:gd name="connsiteX4" fmla="*/ 0 w 2323883"/>
              <a:gd name="connsiteY4" fmla="*/ 344185 h 688369"/>
              <a:gd name="connsiteX5" fmla="*/ 344184 w 2323883"/>
              <a:gd name="connsiteY5" fmla="*/ 688369 h 688369"/>
              <a:gd name="connsiteX6" fmla="*/ 719189 w 2323883"/>
              <a:gd name="connsiteY6" fmla="*/ 688369 h 688369"/>
              <a:gd name="connsiteX7" fmla="*/ 2034284 w 2323883"/>
              <a:gd name="connsiteY7" fmla="*/ 688369 h 688369"/>
              <a:gd name="connsiteX8" fmla="*/ 2323883 w 2323883"/>
              <a:gd name="connsiteY8" fmla="*/ 688369 h 68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3883" h="688369">
                <a:moveTo>
                  <a:pt x="2323883" y="0"/>
                </a:moveTo>
                <a:lnTo>
                  <a:pt x="2034284" y="0"/>
                </a:lnTo>
                <a:lnTo>
                  <a:pt x="719189" y="0"/>
                </a:lnTo>
                <a:lnTo>
                  <a:pt x="344184" y="0"/>
                </a:lnTo>
                <a:lnTo>
                  <a:pt x="0" y="344185"/>
                </a:lnTo>
                <a:lnTo>
                  <a:pt x="344184" y="688369"/>
                </a:lnTo>
                <a:lnTo>
                  <a:pt x="719189" y="688369"/>
                </a:lnTo>
                <a:lnTo>
                  <a:pt x="2034284" y="688369"/>
                </a:lnTo>
                <a:lnTo>
                  <a:pt x="2323883" y="6883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100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rIns="216000" bIns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M&amp;T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514794" y="1148230"/>
            <a:ext cx="2292212" cy="2292212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331764" y="965200"/>
            <a:ext cx="2658272" cy="265827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22600" y="656036"/>
            <a:ext cx="3276600" cy="3276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7610" y="1378287"/>
            <a:ext cx="1133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34110" y="2397076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Mô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tả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1" y="2857162"/>
            <a:ext cx="2392304" cy="2146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3140143"/>
            <a:ext cx="2651224" cy="15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74168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  <p:bldP spid="17" grpId="0" animBg="1"/>
      <p:bldP spid="20" grpId="0" animBg="1"/>
      <p:bldP spid="3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666" y="191245"/>
            <a:ext cx="3103418" cy="4132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1730375" y="2849663"/>
            <a:ext cx="647700" cy="81081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KSO_GT3.1"/>
          <p:cNvSpPr txBox="1"/>
          <p:nvPr/>
        </p:nvSpPr>
        <p:spPr>
          <a:xfrm>
            <a:off x="2378076" y="3140175"/>
            <a:ext cx="5865813" cy="454819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Gỗ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giấy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dó</a:t>
            </a:r>
            <a:r>
              <a:rPr lang="en-US" altLang="zh-CN" sz="1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76" name="KSO_GT3"/>
          <p:cNvSpPr txBox="1">
            <a:spLocks noChangeArrowheads="1"/>
          </p:cNvSpPr>
          <p:nvPr/>
        </p:nvSpPr>
        <p:spPr bwMode="auto">
          <a:xfrm>
            <a:off x="2378076" y="2908002"/>
            <a:ext cx="5865813" cy="25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C485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" name="KSO_GN3"/>
          <p:cNvSpPr txBox="1">
            <a:spLocks noChangeArrowheads="1"/>
          </p:cNvSpPr>
          <p:nvPr/>
        </p:nvSpPr>
        <p:spPr bwMode="auto">
          <a:xfrm>
            <a:off x="971550" y="2849662"/>
            <a:ext cx="954088" cy="69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0" algn="ctr" defTabSz="914400">
              <a:spcBef>
                <a:spcPct val="0"/>
              </a:spcBef>
              <a:buNone/>
              <a:defRPr/>
            </a:pPr>
            <a:r>
              <a:rPr lang="en-US" altLang="zh-CN" sz="4800" b="1" dirty="0">
                <a:solidFill>
                  <a:srgbClr val="3C48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zh-CN" altLang="en-US" sz="4800" b="1" dirty="0">
              <a:solidFill>
                <a:srgbClr val="3C48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1730375" y="1991221"/>
            <a:ext cx="647700" cy="8096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KSO_GT2.1"/>
          <p:cNvSpPr txBox="1"/>
          <p:nvPr/>
        </p:nvSpPr>
        <p:spPr>
          <a:xfrm>
            <a:off x="2378073" y="2013247"/>
            <a:ext cx="5865813" cy="735809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Á,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vương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triều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1" name="KSO_GN2"/>
          <p:cNvSpPr txBox="1">
            <a:spLocks noChangeArrowheads="1"/>
          </p:cNvSpPr>
          <p:nvPr/>
        </p:nvSpPr>
        <p:spPr bwMode="auto">
          <a:xfrm>
            <a:off x="971550" y="1991221"/>
            <a:ext cx="954088" cy="69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0" algn="ctr" defTabSz="914400">
              <a:spcBef>
                <a:spcPct val="0"/>
              </a:spcBef>
              <a:buNone/>
              <a:defRPr/>
            </a:pPr>
            <a:r>
              <a:rPr lang="en-US" altLang="zh-CN" sz="4800" b="1" dirty="0">
                <a:solidFill>
                  <a:srgbClr val="3C48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zh-CN" altLang="en-US" sz="4800" b="1" dirty="0">
              <a:solidFill>
                <a:srgbClr val="3C48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730375" y="1131590"/>
            <a:ext cx="647700" cy="8108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KSO_GT1.1"/>
          <p:cNvSpPr txBox="1"/>
          <p:nvPr/>
        </p:nvSpPr>
        <p:spPr>
          <a:xfrm>
            <a:off x="2378074" y="1509613"/>
            <a:ext cx="5865813" cy="503634"/>
          </a:xfrm>
          <a:prstGeom prst="rect">
            <a:avLst/>
          </a:prstGeom>
          <a:noFill/>
        </p:spPr>
        <p:txBody>
          <a:bodyPr anchor="ctr"/>
          <a:lstStyle/>
          <a:p>
            <a:pPr defTabSz="914400">
              <a:lnSpc>
                <a:spcPct val="130000"/>
              </a:lnSpc>
              <a:defRPr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84" name="KSO_GT1"/>
          <p:cNvSpPr txBox="1">
            <a:spLocks noChangeArrowheads="1"/>
          </p:cNvSpPr>
          <p:nvPr/>
        </p:nvSpPr>
        <p:spPr bwMode="auto">
          <a:xfrm>
            <a:off x="2378075" y="1150045"/>
            <a:ext cx="5865813" cy="25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 err="1" smtClean="0">
                <a:solidFill>
                  <a:srgbClr val="3C48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zh-CN" sz="1600" noProof="0" dirty="0" smtClean="0">
                <a:solidFill>
                  <a:srgbClr val="3C48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noProof="0" dirty="0" err="1" smtClean="0">
                <a:solidFill>
                  <a:srgbClr val="3C48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C485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5" name="KSO_GN1"/>
          <p:cNvSpPr txBox="1">
            <a:spLocks noChangeArrowheads="1"/>
          </p:cNvSpPr>
          <p:nvPr/>
        </p:nvSpPr>
        <p:spPr bwMode="auto">
          <a:xfrm>
            <a:off x="971550" y="1128022"/>
            <a:ext cx="954088" cy="69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●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C4856"/>
              </a:solidFill>
              <a:effectLst/>
              <a:uLnTx/>
              <a:uFillTx/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3090" name="标题 12"/>
          <p:cNvSpPr>
            <a:spLocks noGrp="1"/>
          </p:cNvSpPr>
          <p:nvPr>
            <p:ph type="title" idx="4294967295"/>
          </p:nvPr>
        </p:nvSpPr>
        <p:spPr>
          <a:xfrm>
            <a:off x="278322" y="47993"/>
            <a:ext cx="4783275" cy="623886"/>
          </a:xfrm>
          <a:solidFill>
            <a:srgbClr val="3C4856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 err="1" smtClean="0">
                <a:solidFill>
                  <a:schemeClr val="bg1"/>
                </a:solidFill>
              </a:rPr>
              <a:t>i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. </a:t>
            </a:r>
            <a:r>
              <a:rPr lang="en-US" altLang="zh-CN" sz="3600" b="1" dirty="0" err="1" smtClean="0">
                <a:solidFill>
                  <a:schemeClr val="bg1"/>
                </a:solidFill>
              </a:rPr>
              <a:t>Sơ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600" b="1" dirty="0" err="1" smtClean="0">
                <a:solidFill>
                  <a:schemeClr val="bg1"/>
                </a:solidFill>
              </a:rPr>
              <a:t>lược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600" b="1" dirty="0" err="1" smtClean="0">
                <a:solidFill>
                  <a:schemeClr val="bg1"/>
                </a:solidFill>
              </a:rPr>
              <a:t>về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600" b="1" dirty="0" err="1" smtClean="0">
                <a:solidFill>
                  <a:schemeClr val="bg1"/>
                </a:solidFill>
              </a:rPr>
              <a:t>cây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600" b="1" dirty="0" err="1" smtClean="0">
                <a:solidFill>
                  <a:schemeClr val="bg1"/>
                </a:solidFill>
              </a:rPr>
              <a:t>gia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600" b="1" dirty="0" err="1" smtClean="0">
                <a:solidFill>
                  <a:schemeClr val="bg1"/>
                </a:solidFill>
              </a:rPr>
              <a:t>phả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66" y="2984409"/>
            <a:ext cx="2117035" cy="17126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05" y="2984409"/>
            <a:ext cx="2031586" cy="158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5572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8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8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3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300"/>
                            </p:stCondLst>
                            <p:childTnLst>
                              <p:par>
                                <p:cTn id="5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3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800"/>
                            </p:stCondLst>
                            <p:childTnLst>
                              <p:par>
                                <p:cTn id="6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 tmFilter="0,0; .5, 1; 1, 1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1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76" grpId="0"/>
      <p:bldP spid="3077" grpId="0"/>
      <p:bldP spid="11" grpId="0"/>
      <p:bldP spid="3081" grpId="0"/>
      <p:bldP spid="6" grpId="0"/>
      <p:bldP spid="3084" grpId="0"/>
      <p:bldP spid="3085" grpId="0"/>
      <p:bldP spid="30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/>
          <p:nvPr/>
        </p:nvSpPr>
        <p:spPr>
          <a:xfrm>
            <a:off x="2295525" y="1584672"/>
            <a:ext cx="5327650" cy="1131094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" fmla="*/ 433137 w 5688632"/>
              <a:gd name="connsiteY0" fmla="*/ 12032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433137 w 5688632"/>
              <a:gd name="connsiteY4" fmla="*/ 12032 h 20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620000" tIns="46800" rIns="72000" bIns="46800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sẵn</a:t>
            </a:r>
            <a:r>
              <a:rPr lang="en-US" sz="1600" dirty="0"/>
              <a:t> ở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r>
              <a:rPr lang="en-US" sz="1600" dirty="0"/>
              <a:t> </a:t>
            </a:r>
            <a:r>
              <a:rPr lang="en-US" sz="1600" dirty="0" err="1"/>
              <a:t>dễ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Đạt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mềm</a:t>
            </a:r>
            <a:r>
              <a:rPr lang="en-US" sz="1600" dirty="0"/>
              <a:t> </a:t>
            </a:r>
            <a:r>
              <a:rPr lang="en-US" sz="1600" dirty="0" err="1"/>
              <a:t>mại</a:t>
            </a:r>
            <a:r>
              <a:rPr lang="en-US" sz="1600" dirty="0"/>
              <a:t> (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tiêu</a:t>
            </a:r>
            <a:r>
              <a:rPr lang="en-US" sz="1600" dirty="0"/>
              <a:t> </a:t>
            </a:r>
            <a:r>
              <a:rPr lang="en-US" sz="1600" dirty="0" err="1"/>
              <a:t>chuẩn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xưa</a:t>
            </a:r>
            <a:endParaRPr kumimoji="0" lang="zh-CN" altLang="en-US" sz="1800" b="0" i="0" u="none" strike="noStrike" kern="1200" cap="none" spc="0" normalizeH="0" baseline="0" noProof="0" dirty="0">
              <a:ln/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" name="直角三角形 2"/>
          <p:cNvSpPr/>
          <p:nvPr/>
        </p:nvSpPr>
        <p:spPr>
          <a:xfrm rot="17117050" flipH="1">
            <a:off x="2566731" y="1814580"/>
            <a:ext cx="803672" cy="1382713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" fmla="*/ 0 w 1625488"/>
              <a:gd name="connsiteY0" fmla="*/ 1842558 h 1842558"/>
              <a:gd name="connsiteX1" fmla="*/ 0 w 1625488"/>
              <a:gd name="connsiteY1" fmla="*/ 0 h 1842558"/>
              <a:gd name="connsiteX2" fmla="*/ 1625488 w 1625488"/>
              <a:gd name="connsiteY2" fmla="*/ 843012 h 1842558"/>
              <a:gd name="connsiteX3" fmla="*/ 0 w 1625488"/>
              <a:gd name="connsiteY3" fmla="*/ 1842558 h 1842558"/>
              <a:gd name="connsiteX0" fmla="*/ 0 w 1690209"/>
              <a:gd name="connsiteY0" fmla="*/ 1842558 h 1842558"/>
              <a:gd name="connsiteX1" fmla="*/ 0 w 1690209"/>
              <a:gd name="connsiteY1" fmla="*/ 0 h 1842558"/>
              <a:gd name="connsiteX2" fmla="*/ 1690209 w 1690209"/>
              <a:gd name="connsiteY2" fmla="*/ 149753 h 1842558"/>
              <a:gd name="connsiteX3" fmla="*/ 0 w 1690209"/>
              <a:gd name="connsiteY3" fmla="*/ 1842558 h 184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520826" y="1275606"/>
            <a:ext cx="2314575" cy="1027510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err="1" smtClean="0">
                <a:solidFill>
                  <a:srgbClr val="FFFFFF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Ưu</a:t>
            </a:r>
            <a:r>
              <a:rPr lang="en-US" altLang="zh-CN" sz="2000" kern="0" dirty="0" smtClean="0">
                <a:solidFill>
                  <a:srgbClr val="FFFFFF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000" kern="0" dirty="0" err="1" smtClean="0">
                <a:solidFill>
                  <a:srgbClr val="FFFFFF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điểm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矩形 3"/>
          <p:cNvSpPr/>
          <p:nvPr/>
        </p:nvSpPr>
        <p:spPr>
          <a:xfrm>
            <a:off x="2295525" y="3228852"/>
            <a:ext cx="5327650" cy="1129903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" fmla="*/ 433137 w 5688632"/>
              <a:gd name="connsiteY0" fmla="*/ 12032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433137 w 5688632"/>
              <a:gd name="connsiteY4" fmla="*/ 12032 h 20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620000" tIns="46800" rIns="72000" bIns="46800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Khó</a:t>
            </a:r>
            <a:r>
              <a:rPr lang="en-US" sz="1800" dirty="0" smtClean="0"/>
              <a:t> </a:t>
            </a:r>
            <a:r>
              <a:rPr lang="en-US" sz="1800" dirty="0" err="1"/>
              <a:t>tồn</a:t>
            </a:r>
            <a:r>
              <a:rPr lang="en-US" sz="1800" dirty="0"/>
              <a:t>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giới</a:t>
            </a:r>
            <a:r>
              <a:rPr lang="en-US" sz="1800" dirty="0"/>
              <a:t> </a:t>
            </a:r>
            <a:r>
              <a:rPr lang="en-US" sz="1800" dirty="0" err="1"/>
              <a:t>hạn</a:t>
            </a:r>
            <a:r>
              <a:rPr lang="en-US" sz="1800" dirty="0"/>
              <a:t> </a:t>
            </a:r>
            <a:r>
              <a:rPr lang="en-US" sz="1800" dirty="0" err="1"/>
              <a:t>bởi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lưu</a:t>
            </a:r>
            <a:r>
              <a:rPr lang="en-US" sz="1800" dirty="0"/>
              <a:t> </a:t>
            </a:r>
            <a:r>
              <a:rPr lang="en-US" sz="1800" dirty="0" err="1"/>
              <a:t>trữ</a:t>
            </a:r>
            <a:endParaRPr lang="en-US" sz="1800" dirty="0"/>
          </a:p>
        </p:txBody>
      </p:sp>
      <p:sp>
        <p:nvSpPr>
          <p:cNvPr id="20" name="直角三角形 2"/>
          <p:cNvSpPr/>
          <p:nvPr/>
        </p:nvSpPr>
        <p:spPr>
          <a:xfrm rot="17117050" flipH="1">
            <a:off x="2566731" y="3398756"/>
            <a:ext cx="803672" cy="1382713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" fmla="*/ 0 w 1625488"/>
              <a:gd name="connsiteY0" fmla="*/ 1842558 h 1842558"/>
              <a:gd name="connsiteX1" fmla="*/ 0 w 1625488"/>
              <a:gd name="connsiteY1" fmla="*/ 0 h 1842558"/>
              <a:gd name="connsiteX2" fmla="*/ 1625488 w 1625488"/>
              <a:gd name="connsiteY2" fmla="*/ 843012 h 1842558"/>
              <a:gd name="connsiteX3" fmla="*/ 0 w 1625488"/>
              <a:gd name="connsiteY3" fmla="*/ 1842558 h 1842558"/>
              <a:gd name="connsiteX0" fmla="*/ 0 w 1690209"/>
              <a:gd name="connsiteY0" fmla="*/ 1842558 h 1842558"/>
              <a:gd name="connsiteX1" fmla="*/ 0 w 1690209"/>
              <a:gd name="connsiteY1" fmla="*/ 0 h 1842558"/>
              <a:gd name="connsiteX2" fmla="*/ 1690209 w 1690209"/>
              <a:gd name="connsiteY2" fmla="*/ 149753 h 1842558"/>
              <a:gd name="connsiteX3" fmla="*/ 0 w 1690209"/>
              <a:gd name="connsiteY3" fmla="*/ 1842558 h 184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520826" y="2859782"/>
            <a:ext cx="2314575" cy="1027509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Nhược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điểm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3080" name="标题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270" y="160546"/>
            <a:ext cx="3716131" cy="523220"/>
          </a:xfrm>
          <a:prstGeom prst="rect">
            <a:avLst/>
          </a:prstGeom>
          <a:solidFill>
            <a:srgbClr val="3C4856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Sơ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lược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về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cây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gia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phả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92131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9" grpId="0" animBg="1"/>
      <p:bldP spid="20" grpId="0" animBg="1"/>
      <p:bldP spid="21" grpId="0" animBg="1"/>
      <p:bldP spid="30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843" y="109330"/>
            <a:ext cx="3438940" cy="584775"/>
          </a:xfrm>
          <a:prstGeom prst="rect">
            <a:avLst/>
          </a:prstGeom>
          <a:solidFill>
            <a:srgbClr val="3C4856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ii. </a:t>
            </a:r>
            <a:r>
              <a:rPr lang="en-US" sz="3200" dirty="0" err="1" smtClean="0">
                <a:solidFill>
                  <a:schemeClr val="bg1"/>
                </a:solidFill>
              </a:rPr>
              <a:t>Lý</a:t>
            </a:r>
            <a:r>
              <a:rPr lang="en-US" sz="3200" dirty="0" smtClean="0">
                <a:solidFill>
                  <a:schemeClr val="bg1"/>
                </a:solidFill>
              </a:rPr>
              <a:t> do </a:t>
            </a:r>
            <a:r>
              <a:rPr lang="en-US" sz="3200" dirty="0" err="1" smtClean="0">
                <a:solidFill>
                  <a:schemeClr val="bg1"/>
                </a:solidFill>
              </a:rPr>
              <a:t>chọn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đề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tài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565" y="854765"/>
            <a:ext cx="7673009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Để giảm bớt hạn chế việc lưu trữ trên giấy nhóm </a:t>
            </a:r>
            <a:r>
              <a:rPr lang="vi-VN" sz="2000" dirty="0" smtClean="0"/>
              <a:t>e</a:t>
            </a:r>
            <a:r>
              <a:rPr lang="en-US" sz="2000" dirty="0" smtClean="0"/>
              <a:t>m</a:t>
            </a:r>
            <a:r>
              <a:rPr lang="vi-VN" sz="2000" dirty="0" smtClean="0"/>
              <a:t> </a:t>
            </a:r>
            <a:r>
              <a:rPr lang="vi-VN" sz="2000" dirty="0"/>
              <a:t>chọn đề tài này nhằm mục đích tạo ra phần mềm ứng dụng cho việc lưu trữ gia phả</a:t>
            </a:r>
            <a:r>
              <a:rPr lang="en-US" sz="2000" dirty="0"/>
              <a:t> </a:t>
            </a:r>
            <a:r>
              <a:rPr lang="en-US" sz="2000" dirty="0" err="1"/>
              <a:t>tiện</a:t>
            </a:r>
            <a:r>
              <a:rPr lang="en-US" sz="2000" dirty="0"/>
              <a:t> </a:t>
            </a:r>
            <a:r>
              <a:rPr lang="en-US" sz="2000" dirty="0" err="1"/>
              <a:t>lợi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khắc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chế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trữ</a:t>
            </a:r>
            <a:r>
              <a:rPr lang="en-US" sz="2000" dirty="0" smtClean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cổ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95" y="2114549"/>
            <a:ext cx="3992218" cy="237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00758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 flipH="1">
            <a:off x="0" y="521495"/>
            <a:ext cx="2324100" cy="515541"/>
          </a:xfrm>
          <a:custGeom>
            <a:avLst/>
            <a:gdLst>
              <a:gd name="connsiteX0" fmla="*/ 2323883 w 2323883"/>
              <a:gd name="connsiteY0" fmla="*/ 0 h 688369"/>
              <a:gd name="connsiteX1" fmla="*/ 2034284 w 2323883"/>
              <a:gd name="connsiteY1" fmla="*/ 0 h 688369"/>
              <a:gd name="connsiteX2" fmla="*/ 719189 w 2323883"/>
              <a:gd name="connsiteY2" fmla="*/ 0 h 688369"/>
              <a:gd name="connsiteX3" fmla="*/ 344184 w 2323883"/>
              <a:gd name="connsiteY3" fmla="*/ 0 h 688369"/>
              <a:gd name="connsiteX4" fmla="*/ 0 w 2323883"/>
              <a:gd name="connsiteY4" fmla="*/ 344185 h 688369"/>
              <a:gd name="connsiteX5" fmla="*/ 344184 w 2323883"/>
              <a:gd name="connsiteY5" fmla="*/ 688369 h 688369"/>
              <a:gd name="connsiteX6" fmla="*/ 719189 w 2323883"/>
              <a:gd name="connsiteY6" fmla="*/ 688369 h 688369"/>
              <a:gd name="connsiteX7" fmla="*/ 2034284 w 2323883"/>
              <a:gd name="connsiteY7" fmla="*/ 688369 h 688369"/>
              <a:gd name="connsiteX8" fmla="*/ 2323883 w 2323883"/>
              <a:gd name="connsiteY8" fmla="*/ 688369 h 68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3883" h="688369">
                <a:moveTo>
                  <a:pt x="2323883" y="0"/>
                </a:moveTo>
                <a:lnTo>
                  <a:pt x="2034284" y="0"/>
                </a:lnTo>
                <a:lnTo>
                  <a:pt x="719189" y="0"/>
                </a:lnTo>
                <a:lnTo>
                  <a:pt x="344184" y="0"/>
                </a:lnTo>
                <a:lnTo>
                  <a:pt x="0" y="344185"/>
                </a:lnTo>
                <a:lnTo>
                  <a:pt x="344184" y="688369"/>
                </a:lnTo>
                <a:lnTo>
                  <a:pt x="719189" y="688369"/>
                </a:lnTo>
                <a:lnTo>
                  <a:pt x="2034284" y="688369"/>
                </a:lnTo>
                <a:lnTo>
                  <a:pt x="2323883" y="6883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100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rIns="216000" bIns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M&amp;T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514794" y="1148230"/>
            <a:ext cx="2292212" cy="2292212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331764" y="965200"/>
            <a:ext cx="2658272" cy="265827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22600" y="656036"/>
            <a:ext cx="3276600" cy="3276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7610" y="1378287"/>
            <a:ext cx="1133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450" y="2163195"/>
            <a:ext cx="26539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Kiến</a:t>
            </a:r>
            <a:r>
              <a:rPr kumimoji="0" lang="en-US" altLang="zh-CN" sz="320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thức</a:t>
            </a:r>
            <a:r>
              <a:rPr kumimoji="0" lang="en-US" altLang="zh-CN" sz="320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áp</a:t>
            </a:r>
            <a:r>
              <a:rPr kumimoji="0" lang="en-US" altLang="zh-CN" sz="320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dụng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1" y="2857162"/>
            <a:ext cx="2392304" cy="2146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3140143"/>
            <a:ext cx="2651224" cy="15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91309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  <p:bldP spid="17" grpId="0" animBg="1"/>
      <p:bldP spid="20" grpId="0" animBg="1"/>
      <p:bldP spid="3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6947" y="690019"/>
            <a:ext cx="5326063" cy="4321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61989" y="1851671"/>
            <a:ext cx="1692275" cy="2235745"/>
            <a:chOff x="661989" y="1851671"/>
            <a:chExt cx="1692275" cy="2235745"/>
          </a:xfrm>
        </p:grpSpPr>
        <p:sp>
          <p:nvSpPr>
            <p:cNvPr id="21" name="任意多边形 20"/>
            <p:cNvSpPr/>
            <p:nvPr/>
          </p:nvSpPr>
          <p:spPr>
            <a:xfrm>
              <a:off x="661989" y="2196704"/>
              <a:ext cx="1692275" cy="1426369"/>
            </a:xfrm>
            <a:custGeom>
              <a:avLst/>
              <a:gdLst>
                <a:gd name="connsiteX0" fmla="*/ 115088 w 1927180"/>
                <a:gd name="connsiteY0" fmla="*/ 0 h 1438599"/>
                <a:gd name="connsiteX1" fmla="*/ 1812092 w 1927180"/>
                <a:gd name="connsiteY1" fmla="*/ 0 h 1438599"/>
                <a:gd name="connsiteX2" fmla="*/ 1927180 w 1927180"/>
                <a:gd name="connsiteY2" fmla="*/ 115088 h 1438599"/>
                <a:gd name="connsiteX3" fmla="*/ 1927180 w 1927180"/>
                <a:gd name="connsiteY3" fmla="*/ 1438599 h 1438599"/>
                <a:gd name="connsiteX4" fmla="*/ 1927180 w 1927180"/>
                <a:gd name="connsiteY4" fmla="*/ 1438599 h 1438599"/>
                <a:gd name="connsiteX5" fmla="*/ 0 w 1927180"/>
                <a:gd name="connsiteY5" fmla="*/ 1438599 h 1438599"/>
                <a:gd name="connsiteX6" fmla="*/ 0 w 1927180"/>
                <a:gd name="connsiteY6" fmla="*/ 1438599 h 1438599"/>
                <a:gd name="connsiteX7" fmla="*/ 0 w 1927180"/>
                <a:gd name="connsiteY7" fmla="*/ 115088 h 1438599"/>
                <a:gd name="connsiteX8" fmla="*/ 115088 w 1927180"/>
                <a:gd name="connsiteY8" fmla="*/ 0 h 143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180" h="1438599">
                  <a:moveTo>
                    <a:pt x="115088" y="0"/>
                  </a:moveTo>
                  <a:lnTo>
                    <a:pt x="1812092" y="0"/>
                  </a:lnTo>
                  <a:cubicBezTo>
                    <a:pt x="1875653" y="0"/>
                    <a:pt x="1927180" y="51527"/>
                    <a:pt x="1927180" y="115088"/>
                  </a:cubicBezTo>
                  <a:lnTo>
                    <a:pt x="1927180" y="1438599"/>
                  </a:lnTo>
                  <a:lnTo>
                    <a:pt x="1927180" y="1438599"/>
                  </a:lnTo>
                  <a:lnTo>
                    <a:pt x="0" y="1438599"/>
                  </a:lnTo>
                  <a:lnTo>
                    <a:pt x="0" y="1438599"/>
                  </a:lnTo>
                  <a:lnTo>
                    <a:pt x="0" y="115088"/>
                  </a:lnTo>
                  <a:cubicBezTo>
                    <a:pt x="0" y="51527"/>
                    <a:pt x="51527" y="0"/>
                    <a:pt x="115088" y="0"/>
                  </a:cubicBez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000" tIns="0" rIns="72000" bIns="0" spcCol="1270" anchor="ctr"/>
            <a:lstStyle/>
            <a:p>
              <a:pPr marL="0" lvl="1" algn="ctr" defTabSz="488950">
                <a:lnSpc>
                  <a:spcPct val="130000"/>
                </a:lnSpc>
                <a:spcAft>
                  <a:spcPct val="15000"/>
                </a:spcAft>
                <a:defRPr/>
              </a:pPr>
              <a:r>
                <a:rPr lang="en-US" altLang="zh-CN" sz="2400" b="1" kern="0" dirty="0" err="1"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Sơ</a:t>
              </a:r>
              <a:r>
                <a:rPr lang="en-US" altLang="zh-CN" sz="2400" b="1" kern="0" dirty="0"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  <a:r>
                <a:rPr lang="en-US" altLang="zh-CN" sz="2400" b="1" kern="0" dirty="0" err="1"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lược</a:t>
              </a:r>
              <a:r>
                <a:rPr lang="en-US" altLang="zh-CN" sz="2400" b="1" kern="0" dirty="0"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  <a:r>
                <a:rPr lang="en-US" altLang="zh-CN" sz="2400" b="1" kern="0" dirty="0" err="1"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về</a:t>
              </a:r>
              <a:r>
                <a:rPr lang="en-US" altLang="zh-CN" sz="2400" b="1" kern="0" dirty="0"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  <a:r>
                <a:rPr lang="en-US" altLang="zh-CN" sz="2400" b="1" kern="0" dirty="0" err="1" smtClean="0"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cây</a:t>
              </a:r>
              <a:endParaRPr lang="zh-CN" altLang="en-US" sz="2400" b="1" kern="0" dirty="0">
                <a:solidFill>
                  <a:srgbClr val="3C48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61989" y="3623072"/>
              <a:ext cx="1692275" cy="464344"/>
            </a:xfrm>
            <a:custGeom>
              <a:avLst/>
              <a:gdLst>
                <a:gd name="connsiteX0" fmla="*/ 0 w 1710000"/>
                <a:gd name="connsiteY0" fmla="*/ 0 h 618597"/>
                <a:gd name="connsiteX1" fmla="*/ 1710000 w 1710000"/>
                <a:gd name="connsiteY1" fmla="*/ 0 h 618597"/>
                <a:gd name="connsiteX2" fmla="*/ 1710000 w 1710000"/>
                <a:gd name="connsiteY2" fmla="*/ 515495 h 618597"/>
                <a:gd name="connsiteX3" fmla="*/ 1606898 w 1710000"/>
                <a:gd name="connsiteY3" fmla="*/ 618597 h 618597"/>
                <a:gd name="connsiteX4" fmla="*/ 103102 w 1710000"/>
                <a:gd name="connsiteY4" fmla="*/ 618597 h 618597"/>
                <a:gd name="connsiteX5" fmla="*/ 0 w 1710000"/>
                <a:gd name="connsiteY5" fmla="*/ 515495 h 61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0000" h="618597">
                  <a:moveTo>
                    <a:pt x="0" y="0"/>
                  </a:moveTo>
                  <a:lnTo>
                    <a:pt x="1710000" y="0"/>
                  </a:lnTo>
                  <a:lnTo>
                    <a:pt x="1710000" y="515495"/>
                  </a:lnTo>
                  <a:cubicBezTo>
                    <a:pt x="1710000" y="572437"/>
                    <a:pt x="1663840" y="618597"/>
                    <a:pt x="1606898" y="618597"/>
                  </a:cubicBezTo>
                  <a:lnTo>
                    <a:pt x="103102" y="618597"/>
                  </a:lnTo>
                  <a:cubicBezTo>
                    <a:pt x="46160" y="618597"/>
                    <a:pt x="0" y="572437"/>
                    <a:pt x="0" y="515495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/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238251" y="1851671"/>
              <a:ext cx="612775" cy="5974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695576" y="1851671"/>
            <a:ext cx="1692275" cy="2235745"/>
            <a:chOff x="2695576" y="1851671"/>
            <a:chExt cx="1692275" cy="2235745"/>
          </a:xfrm>
        </p:grpSpPr>
        <p:sp>
          <p:nvSpPr>
            <p:cNvPr id="23" name="任意多边形 22"/>
            <p:cNvSpPr/>
            <p:nvPr/>
          </p:nvSpPr>
          <p:spPr>
            <a:xfrm>
              <a:off x="2695576" y="2196704"/>
              <a:ext cx="1692275" cy="1426369"/>
            </a:xfrm>
            <a:custGeom>
              <a:avLst/>
              <a:gdLst>
                <a:gd name="connsiteX0" fmla="*/ 115088 w 1927180"/>
                <a:gd name="connsiteY0" fmla="*/ 0 h 1438599"/>
                <a:gd name="connsiteX1" fmla="*/ 1812092 w 1927180"/>
                <a:gd name="connsiteY1" fmla="*/ 0 h 1438599"/>
                <a:gd name="connsiteX2" fmla="*/ 1927180 w 1927180"/>
                <a:gd name="connsiteY2" fmla="*/ 115088 h 1438599"/>
                <a:gd name="connsiteX3" fmla="*/ 1927180 w 1927180"/>
                <a:gd name="connsiteY3" fmla="*/ 1438599 h 1438599"/>
                <a:gd name="connsiteX4" fmla="*/ 1927180 w 1927180"/>
                <a:gd name="connsiteY4" fmla="*/ 1438599 h 1438599"/>
                <a:gd name="connsiteX5" fmla="*/ 0 w 1927180"/>
                <a:gd name="connsiteY5" fmla="*/ 1438599 h 1438599"/>
                <a:gd name="connsiteX6" fmla="*/ 0 w 1927180"/>
                <a:gd name="connsiteY6" fmla="*/ 1438599 h 1438599"/>
                <a:gd name="connsiteX7" fmla="*/ 0 w 1927180"/>
                <a:gd name="connsiteY7" fmla="*/ 115088 h 1438599"/>
                <a:gd name="connsiteX8" fmla="*/ 115088 w 1927180"/>
                <a:gd name="connsiteY8" fmla="*/ 0 h 143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180" h="1438599">
                  <a:moveTo>
                    <a:pt x="115088" y="0"/>
                  </a:moveTo>
                  <a:lnTo>
                    <a:pt x="1812092" y="0"/>
                  </a:lnTo>
                  <a:cubicBezTo>
                    <a:pt x="1875653" y="0"/>
                    <a:pt x="1927180" y="51527"/>
                    <a:pt x="1927180" y="115088"/>
                  </a:cubicBezTo>
                  <a:lnTo>
                    <a:pt x="1927180" y="1438599"/>
                  </a:lnTo>
                  <a:lnTo>
                    <a:pt x="1927180" y="1438599"/>
                  </a:lnTo>
                  <a:lnTo>
                    <a:pt x="0" y="1438599"/>
                  </a:lnTo>
                  <a:lnTo>
                    <a:pt x="0" y="1438599"/>
                  </a:lnTo>
                  <a:lnTo>
                    <a:pt x="0" y="115088"/>
                  </a:lnTo>
                  <a:cubicBezTo>
                    <a:pt x="0" y="51527"/>
                    <a:pt x="51527" y="0"/>
                    <a:pt x="115088" y="0"/>
                  </a:cubicBez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000" tIns="0" rIns="72000" bIns="0" spcCol="1270" anchor="ctr"/>
            <a:lstStyle/>
            <a:p>
              <a:pPr marL="0" marR="0" lvl="1" indent="0" algn="ctr" defTabSz="48895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err="1" smtClean="0">
                  <a:ln/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Phân</a:t>
              </a:r>
              <a:r>
                <a:rPr kumimoji="0" lang="en-US" altLang="zh-CN" sz="2400" b="1" i="0" u="none" strike="noStrike" kern="1200" cap="none" spc="0" normalizeH="0" noProof="0" dirty="0" smtClean="0">
                  <a:ln/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  <a:r>
                <a:rPr kumimoji="0" lang="en-US" altLang="zh-CN" sz="2400" b="1" i="0" u="none" strike="noStrike" kern="1200" cap="none" spc="0" normalizeH="0" noProof="0" dirty="0" err="1" smtClean="0">
                  <a:ln/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loại</a:t>
              </a:r>
              <a:r>
                <a:rPr kumimoji="0" lang="en-US" altLang="zh-CN" sz="2400" b="1" i="0" u="none" strike="noStrike" kern="1200" cap="none" spc="0" normalizeH="0" noProof="0" dirty="0" smtClean="0">
                  <a:ln/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  <a:r>
                <a:rPr kumimoji="0" lang="en-US" altLang="zh-CN" sz="2400" b="1" i="0" u="none" strike="noStrike" kern="1200" cap="none" spc="0" normalizeH="0" noProof="0" dirty="0" err="1" smtClean="0">
                  <a:ln/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cây</a:t>
              </a:r>
              <a:endParaRPr kumimoji="0" lang="zh-CN" altLang="en-US" sz="2400" b="1" i="0" u="none" strike="noStrike" kern="1200" cap="none" spc="0" normalizeH="0" baseline="0" noProof="0" dirty="0">
                <a:ln/>
                <a:solidFill>
                  <a:srgbClr val="3C48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2695576" y="3623072"/>
              <a:ext cx="1692275" cy="464344"/>
            </a:xfrm>
            <a:custGeom>
              <a:avLst/>
              <a:gdLst>
                <a:gd name="connsiteX0" fmla="*/ 0 w 1710000"/>
                <a:gd name="connsiteY0" fmla="*/ 0 h 618597"/>
                <a:gd name="connsiteX1" fmla="*/ 1710000 w 1710000"/>
                <a:gd name="connsiteY1" fmla="*/ 0 h 618597"/>
                <a:gd name="connsiteX2" fmla="*/ 1710000 w 1710000"/>
                <a:gd name="connsiteY2" fmla="*/ 515495 h 618597"/>
                <a:gd name="connsiteX3" fmla="*/ 1606898 w 1710000"/>
                <a:gd name="connsiteY3" fmla="*/ 618597 h 618597"/>
                <a:gd name="connsiteX4" fmla="*/ 103102 w 1710000"/>
                <a:gd name="connsiteY4" fmla="*/ 618597 h 618597"/>
                <a:gd name="connsiteX5" fmla="*/ 0 w 1710000"/>
                <a:gd name="connsiteY5" fmla="*/ 515495 h 61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0000" h="618597">
                  <a:moveTo>
                    <a:pt x="0" y="0"/>
                  </a:moveTo>
                  <a:lnTo>
                    <a:pt x="1710000" y="0"/>
                  </a:lnTo>
                  <a:lnTo>
                    <a:pt x="1710000" y="515495"/>
                  </a:lnTo>
                  <a:cubicBezTo>
                    <a:pt x="1710000" y="572437"/>
                    <a:pt x="1663840" y="618597"/>
                    <a:pt x="1606898" y="618597"/>
                  </a:cubicBezTo>
                  <a:lnTo>
                    <a:pt x="103102" y="618597"/>
                  </a:lnTo>
                  <a:cubicBezTo>
                    <a:pt x="46160" y="618597"/>
                    <a:pt x="0" y="572437"/>
                    <a:pt x="0" y="515495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/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271839" y="1851671"/>
              <a:ext cx="612775" cy="5974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2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22814" y="1851671"/>
            <a:ext cx="1692275" cy="2235745"/>
            <a:chOff x="4722814" y="1851671"/>
            <a:chExt cx="1692275" cy="2235745"/>
          </a:xfrm>
        </p:grpSpPr>
        <p:sp>
          <p:nvSpPr>
            <p:cNvPr id="25" name="任意多边形 24"/>
            <p:cNvSpPr/>
            <p:nvPr/>
          </p:nvSpPr>
          <p:spPr>
            <a:xfrm>
              <a:off x="4722814" y="2196704"/>
              <a:ext cx="1692275" cy="1426369"/>
            </a:xfrm>
            <a:custGeom>
              <a:avLst/>
              <a:gdLst>
                <a:gd name="connsiteX0" fmla="*/ 115088 w 1927180"/>
                <a:gd name="connsiteY0" fmla="*/ 0 h 1438599"/>
                <a:gd name="connsiteX1" fmla="*/ 1812092 w 1927180"/>
                <a:gd name="connsiteY1" fmla="*/ 0 h 1438599"/>
                <a:gd name="connsiteX2" fmla="*/ 1927180 w 1927180"/>
                <a:gd name="connsiteY2" fmla="*/ 115088 h 1438599"/>
                <a:gd name="connsiteX3" fmla="*/ 1927180 w 1927180"/>
                <a:gd name="connsiteY3" fmla="*/ 1438599 h 1438599"/>
                <a:gd name="connsiteX4" fmla="*/ 1927180 w 1927180"/>
                <a:gd name="connsiteY4" fmla="*/ 1438599 h 1438599"/>
                <a:gd name="connsiteX5" fmla="*/ 0 w 1927180"/>
                <a:gd name="connsiteY5" fmla="*/ 1438599 h 1438599"/>
                <a:gd name="connsiteX6" fmla="*/ 0 w 1927180"/>
                <a:gd name="connsiteY6" fmla="*/ 1438599 h 1438599"/>
                <a:gd name="connsiteX7" fmla="*/ 0 w 1927180"/>
                <a:gd name="connsiteY7" fmla="*/ 115088 h 1438599"/>
                <a:gd name="connsiteX8" fmla="*/ 115088 w 1927180"/>
                <a:gd name="connsiteY8" fmla="*/ 0 h 143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180" h="1438599">
                  <a:moveTo>
                    <a:pt x="115088" y="0"/>
                  </a:moveTo>
                  <a:lnTo>
                    <a:pt x="1812092" y="0"/>
                  </a:lnTo>
                  <a:cubicBezTo>
                    <a:pt x="1875653" y="0"/>
                    <a:pt x="1927180" y="51527"/>
                    <a:pt x="1927180" y="115088"/>
                  </a:cubicBezTo>
                  <a:lnTo>
                    <a:pt x="1927180" y="1438599"/>
                  </a:lnTo>
                  <a:lnTo>
                    <a:pt x="1927180" y="1438599"/>
                  </a:lnTo>
                  <a:lnTo>
                    <a:pt x="0" y="1438599"/>
                  </a:lnTo>
                  <a:lnTo>
                    <a:pt x="0" y="1438599"/>
                  </a:lnTo>
                  <a:lnTo>
                    <a:pt x="0" y="115088"/>
                  </a:lnTo>
                  <a:cubicBezTo>
                    <a:pt x="0" y="51527"/>
                    <a:pt x="51527" y="0"/>
                    <a:pt x="115088" y="0"/>
                  </a:cubicBez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000" tIns="0" rIns="72000" bIns="0" spcCol="1270" anchor="ctr"/>
            <a:lstStyle/>
            <a:p>
              <a:pPr marL="0" marR="0" lvl="1" indent="0" algn="ctr" defTabSz="48895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err="1" smtClean="0">
                  <a:ln/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Xây</a:t>
              </a:r>
              <a:r>
                <a:rPr kumimoji="0" lang="en-US" altLang="zh-CN" sz="2400" b="1" i="0" u="none" strike="noStrike" kern="1200" cap="none" spc="0" normalizeH="0" noProof="0" dirty="0" smtClean="0">
                  <a:ln/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  <a:r>
                <a:rPr kumimoji="0" lang="en-US" altLang="zh-CN" sz="2400" b="1" i="0" u="none" strike="noStrike" kern="1200" cap="none" spc="0" normalizeH="0" noProof="0" dirty="0" err="1" smtClean="0">
                  <a:ln/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dựng</a:t>
              </a:r>
              <a:r>
                <a:rPr kumimoji="0" lang="en-US" altLang="zh-CN" sz="2400" b="1" i="0" u="none" strike="noStrike" kern="1200" cap="none" spc="0" normalizeH="0" noProof="0" dirty="0" smtClean="0">
                  <a:ln/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  <a:r>
                <a:rPr kumimoji="0" lang="en-US" altLang="zh-CN" sz="2400" b="1" i="0" u="none" strike="noStrike" kern="1200" cap="none" spc="0" normalizeH="0" noProof="0" dirty="0" err="1" smtClean="0">
                  <a:ln/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cây</a:t>
              </a:r>
              <a:endParaRPr kumimoji="0" lang="zh-CN" altLang="en-US" sz="1400" b="1" i="0" u="none" strike="noStrike" kern="1200" cap="none" spc="0" normalizeH="0" baseline="0" noProof="0" dirty="0">
                <a:ln/>
                <a:solidFill>
                  <a:srgbClr val="3C48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722814" y="3623072"/>
              <a:ext cx="1692275" cy="464344"/>
            </a:xfrm>
            <a:custGeom>
              <a:avLst/>
              <a:gdLst>
                <a:gd name="connsiteX0" fmla="*/ 0 w 1710000"/>
                <a:gd name="connsiteY0" fmla="*/ 0 h 618597"/>
                <a:gd name="connsiteX1" fmla="*/ 1710000 w 1710000"/>
                <a:gd name="connsiteY1" fmla="*/ 0 h 618597"/>
                <a:gd name="connsiteX2" fmla="*/ 1710000 w 1710000"/>
                <a:gd name="connsiteY2" fmla="*/ 515495 h 618597"/>
                <a:gd name="connsiteX3" fmla="*/ 1606898 w 1710000"/>
                <a:gd name="connsiteY3" fmla="*/ 618597 h 618597"/>
                <a:gd name="connsiteX4" fmla="*/ 103102 w 1710000"/>
                <a:gd name="connsiteY4" fmla="*/ 618597 h 618597"/>
                <a:gd name="connsiteX5" fmla="*/ 0 w 1710000"/>
                <a:gd name="connsiteY5" fmla="*/ 515495 h 61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0000" h="618597">
                  <a:moveTo>
                    <a:pt x="0" y="0"/>
                  </a:moveTo>
                  <a:lnTo>
                    <a:pt x="1710000" y="0"/>
                  </a:lnTo>
                  <a:lnTo>
                    <a:pt x="1710000" y="515495"/>
                  </a:lnTo>
                  <a:cubicBezTo>
                    <a:pt x="1710000" y="572437"/>
                    <a:pt x="1663840" y="618597"/>
                    <a:pt x="1606898" y="618597"/>
                  </a:cubicBezTo>
                  <a:lnTo>
                    <a:pt x="103102" y="618597"/>
                  </a:lnTo>
                  <a:cubicBezTo>
                    <a:pt x="46160" y="618597"/>
                    <a:pt x="0" y="572437"/>
                    <a:pt x="0" y="515495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/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99076" y="1851671"/>
              <a:ext cx="612775" cy="5974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3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753226" y="1851671"/>
            <a:ext cx="1692275" cy="2235745"/>
            <a:chOff x="6753226" y="1851671"/>
            <a:chExt cx="1692275" cy="2235745"/>
          </a:xfrm>
        </p:grpSpPr>
        <p:sp>
          <p:nvSpPr>
            <p:cNvPr id="30" name="任意多边形 29"/>
            <p:cNvSpPr/>
            <p:nvPr/>
          </p:nvSpPr>
          <p:spPr>
            <a:xfrm>
              <a:off x="6753226" y="2196704"/>
              <a:ext cx="1692275" cy="1426369"/>
            </a:xfrm>
            <a:custGeom>
              <a:avLst/>
              <a:gdLst>
                <a:gd name="connsiteX0" fmla="*/ 115088 w 1927180"/>
                <a:gd name="connsiteY0" fmla="*/ 0 h 1438599"/>
                <a:gd name="connsiteX1" fmla="*/ 1812092 w 1927180"/>
                <a:gd name="connsiteY1" fmla="*/ 0 h 1438599"/>
                <a:gd name="connsiteX2" fmla="*/ 1927180 w 1927180"/>
                <a:gd name="connsiteY2" fmla="*/ 115088 h 1438599"/>
                <a:gd name="connsiteX3" fmla="*/ 1927180 w 1927180"/>
                <a:gd name="connsiteY3" fmla="*/ 1438599 h 1438599"/>
                <a:gd name="connsiteX4" fmla="*/ 1927180 w 1927180"/>
                <a:gd name="connsiteY4" fmla="*/ 1438599 h 1438599"/>
                <a:gd name="connsiteX5" fmla="*/ 0 w 1927180"/>
                <a:gd name="connsiteY5" fmla="*/ 1438599 h 1438599"/>
                <a:gd name="connsiteX6" fmla="*/ 0 w 1927180"/>
                <a:gd name="connsiteY6" fmla="*/ 1438599 h 1438599"/>
                <a:gd name="connsiteX7" fmla="*/ 0 w 1927180"/>
                <a:gd name="connsiteY7" fmla="*/ 115088 h 1438599"/>
                <a:gd name="connsiteX8" fmla="*/ 115088 w 1927180"/>
                <a:gd name="connsiteY8" fmla="*/ 0 h 143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180" h="1438599">
                  <a:moveTo>
                    <a:pt x="115088" y="0"/>
                  </a:moveTo>
                  <a:lnTo>
                    <a:pt x="1812092" y="0"/>
                  </a:lnTo>
                  <a:cubicBezTo>
                    <a:pt x="1875653" y="0"/>
                    <a:pt x="1927180" y="51527"/>
                    <a:pt x="1927180" y="115088"/>
                  </a:cubicBezTo>
                  <a:lnTo>
                    <a:pt x="1927180" y="1438599"/>
                  </a:lnTo>
                  <a:lnTo>
                    <a:pt x="1927180" y="1438599"/>
                  </a:lnTo>
                  <a:lnTo>
                    <a:pt x="0" y="1438599"/>
                  </a:lnTo>
                  <a:lnTo>
                    <a:pt x="0" y="1438599"/>
                  </a:lnTo>
                  <a:lnTo>
                    <a:pt x="0" y="115088"/>
                  </a:lnTo>
                  <a:cubicBezTo>
                    <a:pt x="0" y="51527"/>
                    <a:pt x="51527" y="0"/>
                    <a:pt x="115088" y="0"/>
                  </a:cubicBez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000" tIns="0" rIns="72000" bIns="0" spcCol="1270" anchor="ctr"/>
            <a:lstStyle/>
            <a:p>
              <a:pPr marL="0" marR="0" lvl="1" indent="0" algn="ctr" defTabSz="48895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dirty="0" smtClean="0">
                  <a:ln/>
                  <a:solidFill>
                    <a:srgbClr val="3C48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Mô phỏng</a:t>
              </a:r>
              <a:endParaRPr kumimoji="0" lang="zh-CN" altLang="en-US" sz="1400" b="1" i="0" u="none" strike="noStrike" kern="1200" cap="none" spc="0" normalizeH="0" baseline="0" noProof="0" dirty="0">
                <a:ln/>
                <a:solidFill>
                  <a:srgbClr val="3C48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753226" y="3623072"/>
              <a:ext cx="1692275" cy="464344"/>
            </a:xfrm>
            <a:custGeom>
              <a:avLst/>
              <a:gdLst>
                <a:gd name="connsiteX0" fmla="*/ 0 w 1710000"/>
                <a:gd name="connsiteY0" fmla="*/ 0 h 618597"/>
                <a:gd name="connsiteX1" fmla="*/ 1710000 w 1710000"/>
                <a:gd name="connsiteY1" fmla="*/ 0 h 618597"/>
                <a:gd name="connsiteX2" fmla="*/ 1710000 w 1710000"/>
                <a:gd name="connsiteY2" fmla="*/ 515495 h 618597"/>
                <a:gd name="connsiteX3" fmla="*/ 1606898 w 1710000"/>
                <a:gd name="connsiteY3" fmla="*/ 618597 h 618597"/>
                <a:gd name="connsiteX4" fmla="*/ 103102 w 1710000"/>
                <a:gd name="connsiteY4" fmla="*/ 618597 h 618597"/>
                <a:gd name="connsiteX5" fmla="*/ 0 w 1710000"/>
                <a:gd name="connsiteY5" fmla="*/ 515495 h 61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0000" h="618597">
                  <a:moveTo>
                    <a:pt x="0" y="0"/>
                  </a:moveTo>
                  <a:lnTo>
                    <a:pt x="1710000" y="0"/>
                  </a:lnTo>
                  <a:lnTo>
                    <a:pt x="1710000" y="515495"/>
                  </a:lnTo>
                  <a:cubicBezTo>
                    <a:pt x="1710000" y="572437"/>
                    <a:pt x="1663840" y="618597"/>
                    <a:pt x="1606898" y="618597"/>
                  </a:cubicBezTo>
                  <a:lnTo>
                    <a:pt x="103102" y="618597"/>
                  </a:lnTo>
                  <a:cubicBezTo>
                    <a:pt x="46160" y="618597"/>
                    <a:pt x="0" y="572437"/>
                    <a:pt x="0" y="515495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/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329489" y="1851671"/>
              <a:ext cx="612775" cy="5974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4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1708" y="0"/>
            <a:ext cx="3902146" cy="707886"/>
          </a:xfrm>
          <a:prstGeom prst="rect">
            <a:avLst/>
          </a:prstGeom>
          <a:solidFill>
            <a:srgbClr val="3C4856"/>
          </a:solidFill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Cây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76756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C4856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557</Words>
  <Application>Microsoft Office PowerPoint</Application>
  <PresentationFormat>On-screen Show (16:9)</PresentationFormat>
  <Paragraphs>112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微软雅黑</vt:lpstr>
      <vt:lpstr>宋体</vt:lpstr>
      <vt:lpstr>Arial</vt:lpstr>
      <vt:lpstr>Calibri</vt:lpstr>
      <vt:lpstr>Calibri Light</vt:lpstr>
      <vt:lpstr>等线</vt:lpstr>
      <vt:lpstr>等线 Light</vt:lpstr>
      <vt:lpstr>Times New Roman</vt:lpstr>
      <vt:lpstr>Wingdings</vt:lpstr>
      <vt:lpstr>Office 主题​​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i. Sơ lược về cây gia phả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Nguyễn Đức Mạnh</cp:lastModifiedBy>
  <cp:revision>49</cp:revision>
  <dcterms:created xsi:type="dcterms:W3CDTF">2016-12-25T02:27:54Z</dcterms:created>
  <dcterms:modified xsi:type="dcterms:W3CDTF">2019-12-12T06:38:41Z</dcterms:modified>
</cp:coreProperties>
</file>