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p:scale>
          <a:sx n="100" d="100"/>
          <a:sy n="100" d="100"/>
        </p:scale>
        <p:origin x="-194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Check the </a:t>
            </a:r>
            <a:r>
              <a:rPr lang="en-US" sz="1200" b="0" i="0" kern="1200" smtClean="0">
                <a:solidFill>
                  <a:schemeClr val="tx1"/>
                </a:solidFill>
                <a:effectLst/>
                <a:latin typeface="+mn-lt"/>
                <a:ea typeface="+mn-ea"/>
                <a:cs typeface="+mn-cs"/>
                <a:hlinkClick r:id="rId3"/>
              </a:rPr>
              <a:t>code</a:t>
            </a:r>
            <a:r>
              <a:rPr lang="en-US" sz="1200" b="0" i="0" kern="1200" smtClean="0">
                <a:solidFill>
                  <a:schemeClr val="tx1"/>
                </a:solidFill>
                <a:effectLst/>
                <a:latin typeface="+mn-lt"/>
                <a:ea typeface="+mn-ea"/>
                <a:cs typeface="+mn-cs"/>
              </a:rPr>
              <a:t> example for a more detailed insight.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12/15/2015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12/15/2015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12/15/2015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sp>
        <p:nvSpPr>
          <p:cNvPr id="4" name="Footer Placeholder 3"/>
          <p:cNvSpPr>
            <a:spLocks noGrp="1"/>
          </p:cNvSpPr>
          <p:nvPr>
            <p:ph type="ftr" sz="quarter" idx="11"/>
          </p:nvPr>
        </p:nvSpPr>
        <p:spPr/>
        <p:txBody>
          <a:bodyPr/>
          <a:lstStyle/>
          <a:p>
            <a:pPr>
              <a:defRPr/>
            </a:pPr>
            <a:r>
              <a:rPr lang="vi-VN" dirty="0"/>
              <a:t>Dữ liệu kiểu con trỏ (cơ bản)</a:t>
            </a:r>
            <a:endParaRPr lang="en-US" dirty="0"/>
          </a:p>
        </p:txBody>
      </p:sp>
      <p:sp>
        <p:nvSpPr>
          <p:cNvPr id="3" name="Rectangle 2"/>
          <p:cNvSpPr/>
          <p:nvPr/>
        </p:nvSpPr>
        <p:spPr>
          <a:xfrm>
            <a:off x="381000" y="1371600"/>
            <a:ext cx="4572000" cy="3677930"/>
          </a:xfrm>
          <a:prstGeom prst="rect">
            <a:avLst/>
          </a:prstGeom>
          <a:noFill/>
          <a:ln/>
        </p:spPr>
        <p:txBody>
          <a:bodyPr/>
          <a:lstStyle/>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Introduce React</a:t>
            </a: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Core Concept</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Life </a:t>
            </a:r>
            <a:r>
              <a:rPr lang="en-US" sz="2400" dirty="0" smtClean="0">
                <a:latin typeface="Tahoma" pitchFamily="34" charset="0"/>
                <a:ea typeface="Tahoma" panose="020B0604030504040204" pitchFamily="34" charset="0"/>
                <a:cs typeface="Tahoma" pitchFamily="34" charset="0"/>
              </a:rPr>
              <a:t>Cycle</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Event</a:t>
            </a:r>
            <a:endParaRPr lang="en-US" sz="2400" dirty="0">
              <a:latin typeface="Tahoma" pitchFamily="34" charset="0"/>
              <a:ea typeface="Tahoma" panose="020B0604030504040204" pitchFamily="34" charset="0"/>
              <a:cs typeface="Tahoma" pitchFamily="34" charset="0"/>
            </a:endParaRP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Form</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with Flux</a:t>
            </a:r>
          </a:p>
        </p:txBody>
      </p:sp>
    </p:spTree>
    <p:extLst>
      <p:ext uri="{BB962C8B-B14F-4D97-AF65-F5344CB8AC3E}">
        <p14:creationId xmlns:p14="http://schemas.microsoft.com/office/powerpoint/2010/main" val="2013664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a:t>
            </a:r>
            <a:r>
              <a:rPr lang="en-US" sz="2400" dirty="0" err="1">
                <a:sym typeface="Wingdings" panose="05000000000000000000" pitchFamily="2" charset="2"/>
              </a:rPr>
              <a:t>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a:t>
            </a:r>
            <a:r>
              <a:rPr lang="en-US" sz="2400" dirty="0">
                <a:sym typeface="Wingdings" panose="05000000000000000000" pitchFamily="2" charset="2"/>
              </a:rPr>
              <a:t>ender</a:t>
            </a:r>
          </a:p>
          <a:p>
            <a:pPr marL="914400" lvl="1" indent="-457200">
              <a:spcAft>
                <a:spcPts val="600"/>
              </a:spcAft>
              <a:buFont typeface="+mj-lt"/>
              <a:buAutoNum type="arabicPeriod"/>
            </a:pPr>
            <a:r>
              <a:rPr lang="en-US" sz="2400" dirty="0" err="1">
                <a:sym typeface="Wingdings" panose="05000000000000000000" pitchFamily="2" charset="2"/>
              </a:rPr>
              <a:t>c</a:t>
            </a:r>
            <a:r>
              <a:rPr lang="en-US" sz="2400" dirty="0" err="1">
                <a:sym typeface="Wingdings" panose="05000000000000000000" pitchFamily="2" charset="2"/>
              </a:rPr>
              <a:t>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Let us </a:t>
            </a:r>
            <a:r>
              <a:rPr lang="en-US" sz="2400" dirty="0"/>
              <a:t>write </a:t>
            </a: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a:t>L</a:t>
            </a:r>
            <a:r>
              <a:rPr lang="en-US" sz="2400" dirty="0" smtClean="0"/>
              <a:t>ess </a:t>
            </a:r>
            <a:r>
              <a:rPr lang="en-US" sz="2400" dirty="0"/>
              <a:t>effort to read and </a:t>
            </a:r>
            <a:r>
              <a:rPr lang="en-US" sz="2400" dirty="0" smtClean="0"/>
              <a:t>write.</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Need to transformed </a:t>
            </a:r>
            <a:r>
              <a:rPr lang="en-US" sz="2400" dirty="0"/>
              <a:t>into </a:t>
            </a:r>
            <a:r>
              <a:rPr lang="en-US" sz="2400" dirty="0" smtClean="0"/>
              <a:t>JS before </a:t>
            </a:r>
            <a:r>
              <a:rPr lang="en-US" sz="2400" dirty="0"/>
              <a:t>running in the </a:t>
            </a:r>
            <a:r>
              <a:rPr lang="en-US" sz="2400" dirty="0" smtClean="0"/>
              <a:t>browser.</a:t>
            </a:r>
          </a:p>
          <a:p>
            <a:pPr lvl="1">
              <a:spcAft>
                <a:spcPts val="600"/>
              </a:spcAft>
            </a:pPr>
            <a:r>
              <a:rPr lang="en-US" sz="2400" dirty="0"/>
              <a:t>JSX 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r>
              <a:rPr lang="en-US" sz="2000" dirty="0" smtClean="0">
                <a:sym typeface="Wingdings" panose="05000000000000000000" pitchFamily="2" charset="2"/>
              </a:rPr>
              <a:t>, </a:t>
            </a:r>
            <a:r>
              <a:rPr lang="en-US" sz="2000" dirty="0">
                <a:sym typeface="Wingdings" panose="05000000000000000000" pitchFamily="2" charset="2"/>
              </a:rPr>
              <a:t>for 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8068</TotalTime>
  <Words>645</Words>
  <Application>Microsoft Office PowerPoint</Application>
  <PresentationFormat>On-screen Show (4:3)</PresentationFormat>
  <Paragraphs>203</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174</cp:revision>
  <dcterms:created xsi:type="dcterms:W3CDTF">2006-08-16T00:00:00Z</dcterms:created>
  <dcterms:modified xsi:type="dcterms:W3CDTF">2015-12-15T09:12:55Z</dcterms:modified>
</cp:coreProperties>
</file>