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300" r:id="rId21"/>
    <p:sldId id="280" r:id="rId22"/>
    <p:sldId id="281" r:id="rId23"/>
    <p:sldId id="282" r:id="rId24"/>
    <p:sldId id="283" r:id="rId25"/>
    <p:sldId id="284" r:id="rId26"/>
    <p:sldId id="285" r:id="rId27"/>
    <p:sldId id="286" r:id="rId28"/>
    <p:sldId id="293" r:id="rId29"/>
    <p:sldId id="294" r:id="rId30"/>
    <p:sldId id="295" r:id="rId31"/>
    <p:sldId id="296" r:id="rId32"/>
    <p:sldId id="297" r:id="rId33"/>
    <p:sldId id="298" r:id="rId34"/>
    <p:sldId id="292"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varScale="1">
        <p:scale>
          <a:sx n="98" d="100"/>
          <a:sy n="98" d="100"/>
        </p:scale>
        <p:origin x="-20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application is bigger and bigger</a:t>
            </a:r>
            <a:r>
              <a:rPr lang="en-US" baseline="0" smtClean="0"/>
              <a:t>,  We </a:t>
            </a:r>
            <a:r>
              <a:rPr lang="en-US" baseline="0" dirty="0" smtClean="0"/>
              <a:t>use component properly</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35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Less effort to read </a:t>
            </a:r>
            <a:r>
              <a:rPr lang="en-US" sz="2400" smtClean="0"/>
              <a:t>and write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smtClean="0"/>
              <a:t>Need </a:t>
            </a:r>
            <a:r>
              <a:rPr lang="en-US" sz="2400" dirty="0" smtClean="0"/>
              <a:t>to transformed into JS before running in the browser.</a:t>
            </a:r>
          </a:p>
        </p:txBody>
      </p:sp>
      <p:sp>
        <p:nvSpPr>
          <p:cNvPr id="4" name="Slide Number Placeholder 3"/>
          <p:cNvSpPr>
            <a:spLocks noGrp="1"/>
          </p:cNvSpPr>
          <p:nvPr>
            <p:ph type="sldNum" sz="quarter" idx="10"/>
          </p:nvPr>
        </p:nvSpPr>
        <p:spPr/>
        <p:txBody>
          <a:bodyPr/>
          <a:lstStyle/>
          <a:p>
            <a:fld id="{47CA5B65-C32E-4594-82B5-5B950CCEF23B}" type="slidenum">
              <a:rPr lang="en-US" smtClean="0"/>
              <a:t>8</a:t>
            </a:fld>
            <a:endParaRPr lang="en-US"/>
          </a:p>
        </p:txBody>
      </p:sp>
    </p:spTree>
    <p:extLst>
      <p:ext uri="{BB962C8B-B14F-4D97-AF65-F5344CB8AC3E}">
        <p14:creationId xmlns:p14="http://schemas.microsoft.com/office/powerpoint/2010/main" val="193806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12/28/2015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12/28/2015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12/28/2015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4478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spcAft>
                <a:spcPts val="600"/>
              </a:spcAft>
              <a:buNone/>
            </a:pPr>
            <a:endParaRPr lang="en-US" sz="2400" dirty="0" smtClean="0">
              <a:sym typeface="Wingdings" panose="05000000000000000000" pitchFamily="2" charset="2"/>
            </a:endParaRP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1000"/>
                                        <p:tgtEl>
                                          <p:spTgt spid="1029"/>
                                        </p:tgtEl>
                                      </p:cBhvr>
                                    </p:animEffect>
                                    <p:anim calcmode="lin" valueType="num">
                                      <p:cBhvr>
                                        <p:cTn id="8" dur="1000" fill="hold"/>
                                        <p:tgtEl>
                                          <p:spTgt spid="1029"/>
                                        </p:tgtEl>
                                        <p:attrNameLst>
                                          <p:attrName>ppt_x</p:attrName>
                                        </p:attrNameLst>
                                      </p:cBhvr>
                                      <p:tavLst>
                                        <p:tav tm="0">
                                          <p:val>
                                            <p:strVal val="#ppt_x"/>
                                          </p:val>
                                        </p:tav>
                                        <p:tav tm="100000">
                                          <p:val>
                                            <p:strVal val="#ppt_x"/>
                                          </p:val>
                                        </p:tav>
                                      </p:tavLst>
                                    </p:anim>
                                    <p:anim calcmode="lin" valueType="num">
                                      <p:cBhvr>
                                        <p:cTn id="9" dur="1000" fill="hold"/>
                                        <p:tgtEl>
                                          <p:spTgt spid="10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33"/>
                                        </p:tgtEl>
                                        <p:attrNameLst>
                                          <p:attrName>style.visibility</p:attrName>
                                        </p:attrNameLst>
                                      </p:cBhvr>
                                      <p:to>
                                        <p:strVal val="visible"/>
                                      </p:to>
                                    </p:set>
                                    <p:animEffect transition="in" filter="fade">
                                      <p:cBhvr>
                                        <p:cTn id="13" dur="1000"/>
                                        <p:tgtEl>
                                          <p:spTgt spid="1033"/>
                                        </p:tgtEl>
                                      </p:cBhvr>
                                    </p:animEffect>
                                    <p:anim calcmode="lin" valueType="num">
                                      <p:cBhvr>
                                        <p:cTn id="14" dur="1000" fill="hold"/>
                                        <p:tgtEl>
                                          <p:spTgt spid="1033"/>
                                        </p:tgtEl>
                                        <p:attrNameLst>
                                          <p:attrName>ppt_x</p:attrName>
                                        </p:attrNameLst>
                                      </p:cBhvr>
                                      <p:tavLst>
                                        <p:tav tm="0">
                                          <p:val>
                                            <p:strVal val="#ppt_x"/>
                                          </p:val>
                                        </p:tav>
                                        <p:tav tm="100000">
                                          <p:val>
                                            <p:strVal val="#ppt_x"/>
                                          </p:val>
                                        </p:tav>
                                      </p:tavLst>
                                    </p:anim>
                                    <p:anim calcmode="lin" valueType="num">
                                      <p:cBhvr>
                                        <p:cTn id="15" dur="1000" fill="hold"/>
                                        <p:tgtEl>
                                          <p:spTgt spid="10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35"/>
                                        </p:tgtEl>
                                        <p:attrNameLst>
                                          <p:attrName>style.visibility</p:attrName>
                                        </p:attrNameLst>
                                      </p:cBhvr>
                                      <p:to>
                                        <p:strVal val="visible"/>
                                      </p:to>
                                    </p:set>
                                    <p:animEffect transition="in" filter="fade">
                                      <p:cBhvr>
                                        <p:cTn id="25" dur="1000"/>
                                        <p:tgtEl>
                                          <p:spTgt spid="1035"/>
                                        </p:tgtEl>
                                      </p:cBhvr>
                                    </p:animEffect>
                                    <p:anim calcmode="lin" valueType="num">
                                      <p:cBhvr>
                                        <p:cTn id="26" dur="1000" fill="hold"/>
                                        <p:tgtEl>
                                          <p:spTgt spid="1035"/>
                                        </p:tgtEl>
                                        <p:attrNameLst>
                                          <p:attrName>ppt_x</p:attrName>
                                        </p:attrNameLst>
                                      </p:cBhvr>
                                      <p:tavLst>
                                        <p:tav tm="0">
                                          <p:val>
                                            <p:strVal val="#ppt_x"/>
                                          </p:val>
                                        </p:tav>
                                        <p:tav tm="100000">
                                          <p:val>
                                            <p:strVal val="#ppt_x"/>
                                          </p:val>
                                        </p:tav>
                                      </p:tavLst>
                                    </p:anim>
                                    <p:anim calcmode="lin" valueType="num">
                                      <p:cBhvr>
                                        <p:cTn id="27" dur="1000" fill="hold"/>
                                        <p:tgtEl>
                                          <p:spTgt spid="103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36"/>
                                        </p:tgtEl>
                                        <p:attrNameLst>
                                          <p:attrName>style.visibility</p:attrName>
                                        </p:attrNameLst>
                                      </p:cBhvr>
                                      <p:to>
                                        <p:strVal val="visible"/>
                                      </p:to>
                                    </p:set>
                                    <p:animEffect transition="in" filter="fade">
                                      <p:cBhvr>
                                        <p:cTn id="32" dur="1000"/>
                                        <p:tgtEl>
                                          <p:spTgt spid="1036"/>
                                        </p:tgtEl>
                                      </p:cBhvr>
                                    </p:animEffect>
                                    <p:anim calcmode="lin" valueType="num">
                                      <p:cBhvr>
                                        <p:cTn id="33" dur="1000" fill="hold"/>
                                        <p:tgtEl>
                                          <p:spTgt spid="1036"/>
                                        </p:tgtEl>
                                        <p:attrNameLst>
                                          <p:attrName>ppt_x</p:attrName>
                                        </p:attrNameLst>
                                      </p:cBhvr>
                                      <p:tavLst>
                                        <p:tav tm="0">
                                          <p:val>
                                            <p:strVal val="#ppt_x"/>
                                          </p:val>
                                        </p:tav>
                                        <p:tav tm="100000">
                                          <p:val>
                                            <p:strVal val="#ppt_x"/>
                                          </p:val>
                                        </p:tav>
                                      </p:tavLst>
                                    </p:anim>
                                    <p:anim calcmode="lin" valueType="num">
                                      <p:cBhvr>
                                        <p:cTn id="3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
        <p:nvSpPr>
          <p:cNvPr id="1052" name="Oval 1051"/>
          <p:cNvSpPr/>
          <p:nvPr/>
        </p:nvSpPr>
        <p:spPr>
          <a:xfrm>
            <a:off x="3232105" y="3031055"/>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stCxn id="1052" idx="4"/>
          </p:cNvCxnSpPr>
          <p:nvPr/>
        </p:nvCxnSpPr>
        <p:spPr>
          <a:xfrm flipH="1" flipV="1">
            <a:off x="547315" y="4866271"/>
            <a:ext cx="3865890" cy="450784"/>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219200" y="3364468"/>
            <a:ext cx="1828800" cy="1731569"/>
            <a:chOff x="1219200" y="3364468"/>
            <a:chExt cx="1828800" cy="1731569"/>
          </a:xfrm>
        </p:grpSpPr>
        <p:cxnSp>
          <p:nvCxnSpPr>
            <p:cNvPr id="41" name="Straight Connector 40"/>
            <p:cNvCxnSpPr>
              <a:stCxn id="13" idx="7"/>
              <a:endCxn id="14" idx="4"/>
            </p:cNvCxnSpPr>
            <p:nvPr/>
          </p:nvCxnSpPr>
          <p:spPr>
            <a:xfrm flipV="1">
              <a:off x="2554316" y="4326455"/>
              <a:ext cx="131921" cy="509419"/>
            </a:xfrm>
            <a:prstGeom prst="line">
              <a:avLst/>
            </a:prstGeom>
          </p:spPr>
          <p:style>
            <a:lnRef idx="1">
              <a:schemeClr val="accent6"/>
            </a:lnRef>
            <a:fillRef idx="0">
              <a:schemeClr val="accent6"/>
            </a:fillRef>
            <a:effectRef idx="0">
              <a:schemeClr val="accent6"/>
            </a:effectRef>
            <a:fontRef idx="minor">
              <a:schemeClr val="tx1"/>
            </a:fontRef>
          </p:style>
        </p:cxnSp>
        <p:grpSp>
          <p:nvGrpSpPr>
            <p:cNvPr id="8" name="Group 7"/>
            <p:cNvGrpSpPr/>
            <p:nvPr/>
          </p:nvGrpSpPr>
          <p:grpSpPr>
            <a:xfrm>
              <a:off x="1219200" y="3364468"/>
              <a:ext cx="1828800" cy="1731569"/>
              <a:chOff x="1219200" y="3364468"/>
              <a:chExt cx="1828800" cy="1731569"/>
            </a:xfrm>
          </p:grpSpPr>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gr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1055" name="Straight Connector 1054"/>
          <p:cNvCxnSpPr>
            <a:stCxn id="1052" idx="0"/>
          </p:cNvCxnSpPr>
          <p:nvPr/>
        </p:nvCxnSpPr>
        <p:spPr>
          <a:xfrm flipH="1">
            <a:off x="717505" y="3031055"/>
            <a:ext cx="3695700" cy="4342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020595" y="3048000"/>
            <a:ext cx="2056605" cy="2060228"/>
            <a:chOff x="6020595" y="3048000"/>
            <a:chExt cx="2056605" cy="2060228"/>
          </a:xfrm>
        </p:grpSpPr>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grpSp>
      <p:sp>
        <p:nvSpPr>
          <p:cNvPr id="63" name="Rectangle 62"/>
          <p:cNvSpPr/>
          <p:nvPr/>
        </p:nvSpPr>
        <p:spPr>
          <a:xfrm>
            <a:off x="4340942" y="3436616"/>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4" name="Rectangle 63"/>
          <p:cNvSpPr/>
          <p:nvPr/>
        </p:nvSpPr>
        <p:spPr>
          <a:xfrm>
            <a:off x="4724400" y="3834743"/>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6" name="Rectangle 65"/>
          <p:cNvSpPr/>
          <p:nvPr/>
        </p:nvSpPr>
        <p:spPr>
          <a:xfrm>
            <a:off x="4021393" y="3832351"/>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9" name="Rectangle 68"/>
          <p:cNvSpPr/>
          <p:nvPr/>
        </p:nvSpPr>
        <p:spPr>
          <a:xfrm>
            <a:off x="4340942" y="423913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Rectangle 69"/>
          <p:cNvSpPr/>
          <p:nvPr/>
        </p:nvSpPr>
        <p:spPr>
          <a:xfrm>
            <a:off x="3701845" y="4236747"/>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3" name="Straight Connector 72"/>
          <p:cNvCxnSpPr>
            <a:stCxn id="63" idx="2"/>
            <a:endCxn id="66" idx="0"/>
          </p:cNvCxnSpPr>
          <p:nvPr/>
        </p:nvCxnSpPr>
        <p:spPr>
          <a:xfrm flipH="1">
            <a:off x="4213122" y="3656672"/>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4" name="Straight Connector 73"/>
          <p:cNvCxnSpPr>
            <a:stCxn id="64" idx="0"/>
          </p:cNvCxnSpPr>
          <p:nvPr/>
        </p:nvCxnSpPr>
        <p:spPr>
          <a:xfrm flipH="1" flipV="1">
            <a:off x="4532671" y="3662752"/>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86" name="Straight Connector 85"/>
          <p:cNvCxnSpPr/>
          <p:nvPr/>
        </p:nvCxnSpPr>
        <p:spPr>
          <a:xfrm flipH="1">
            <a:off x="3893574" y="4063460"/>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87" name="Straight Connector 86"/>
          <p:cNvCxnSpPr>
            <a:stCxn id="69" idx="0"/>
          </p:cNvCxnSpPr>
          <p:nvPr/>
        </p:nvCxnSpPr>
        <p:spPr>
          <a:xfrm flipH="1" flipV="1">
            <a:off x="4283062" y="4063460"/>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98" name="Rectangle 97"/>
          <p:cNvSpPr/>
          <p:nvPr/>
        </p:nvSpPr>
        <p:spPr>
          <a:xfrm>
            <a:off x="4340942" y="461581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99" name="Straight Connector 98"/>
          <p:cNvCxnSpPr>
            <a:stCxn id="98" idx="0"/>
            <a:endCxn id="69" idx="2"/>
          </p:cNvCxnSpPr>
          <p:nvPr/>
        </p:nvCxnSpPr>
        <p:spPr>
          <a:xfrm flipV="1">
            <a:off x="4532671" y="4459195"/>
            <a:ext cx="0" cy="15662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additive="base">
                                        <p:cTn id="24" dur="500" fill="hold"/>
                                        <p:tgtEl>
                                          <p:spTgt spid="94"/>
                                        </p:tgtEl>
                                        <p:attrNameLst>
                                          <p:attrName>ppt_x</p:attrName>
                                        </p:attrNameLst>
                                      </p:cBhvr>
                                      <p:tavLst>
                                        <p:tav tm="0">
                                          <p:val>
                                            <p:strVal val="0-#ppt_w/2"/>
                                          </p:val>
                                        </p:tav>
                                        <p:tav tm="100000">
                                          <p:val>
                                            <p:strVal val="#ppt_x"/>
                                          </p:val>
                                        </p:tav>
                                      </p:tavLst>
                                    </p:anim>
                                    <p:anim calcmode="lin" valueType="num">
                                      <p:cBhvr additive="base">
                                        <p:cTn id="25" dur="500" fill="hold"/>
                                        <p:tgtEl>
                                          <p:spTgt spid="9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0-#ppt_w/2"/>
                                          </p:val>
                                        </p:tav>
                                        <p:tav tm="100000">
                                          <p:val>
                                            <p:strVal val="#ppt_x"/>
                                          </p:val>
                                        </p:tav>
                                      </p:tavLst>
                                    </p:anim>
                                    <p:anim calcmode="lin" valueType="num">
                                      <p:cBhvr additive="base">
                                        <p:cTn id="29" dur="500" fill="hold"/>
                                        <p:tgtEl>
                                          <p:spTgt spid="6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0-#ppt_w/2"/>
                                          </p:val>
                                        </p:tav>
                                        <p:tav tm="100000">
                                          <p:val>
                                            <p:strVal val="#ppt_x"/>
                                          </p:val>
                                        </p:tav>
                                      </p:tavLst>
                                    </p:anim>
                                    <p:anim calcmode="lin" valueType="num">
                                      <p:cBhvr additive="base">
                                        <p:cTn id="33" dur="500" fill="hold"/>
                                        <p:tgtEl>
                                          <p:spTgt spid="6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 calcmode="lin" valueType="num">
                                      <p:cBhvr additive="base">
                                        <p:cTn id="40" dur="500" fill="hold"/>
                                        <p:tgtEl>
                                          <p:spTgt spid="69"/>
                                        </p:tgtEl>
                                        <p:attrNameLst>
                                          <p:attrName>ppt_x</p:attrName>
                                        </p:attrNameLst>
                                      </p:cBhvr>
                                      <p:tavLst>
                                        <p:tav tm="0">
                                          <p:val>
                                            <p:strVal val="0-#ppt_w/2"/>
                                          </p:val>
                                        </p:tav>
                                        <p:tav tm="100000">
                                          <p:val>
                                            <p:strVal val="#ppt_x"/>
                                          </p:val>
                                        </p:tav>
                                      </p:tavLst>
                                    </p:anim>
                                    <p:anim calcmode="lin" valueType="num">
                                      <p:cBhvr additive="base">
                                        <p:cTn id="41" dur="500" fill="hold"/>
                                        <p:tgtEl>
                                          <p:spTgt spid="6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500" fill="hold"/>
                                        <p:tgtEl>
                                          <p:spTgt spid="70"/>
                                        </p:tgtEl>
                                        <p:attrNameLst>
                                          <p:attrName>ppt_x</p:attrName>
                                        </p:attrNameLst>
                                      </p:cBhvr>
                                      <p:tavLst>
                                        <p:tav tm="0">
                                          <p:val>
                                            <p:strVal val="0-#ppt_w/2"/>
                                          </p:val>
                                        </p:tav>
                                        <p:tav tm="100000">
                                          <p:val>
                                            <p:strVal val="#ppt_x"/>
                                          </p:val>
                                        </p:tav>
                                      </p:tavLst>
                                    </p:anim>
                                    <p:anim calcmode="lin" valueType="num">
                                      <p:cBhvr additive="base">
                                        <p:cTn id="45" dur="500" fill="hold"/>
                                        <p:tgtEl>
                                          <p:spTgt spid="70"/>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 calcmode="lin" valueType="num">
                                      <p:cBhvr additive="base">
                                        <p:cTn id="48" dur="500" fill="hold"/>
                                        <p:tgtEl>
                                          <p:spTgt spid="73"/>
                                        </p:tgtEl>
                                        <p:attrNameLst>
                                          <p:attrName>ppt_x</p:attrName>
                                        </p:attrNameLst>
                                      </p:cBhvr>
                                      <p:tavLst>
                                        <p:tav tm="0">
                                          <p:val>
                                            <p:strVal val="0-#ppt_w/2"/>
                                          </p:val>
                                        </p:tav>
                                        <p:tav tm="100000">
                                          <p:val>
                                            <p:strVal val="#ppt_x"/>
                                          </p:val>
                                        </p:tav>
                                      </p:tavLst>
                                    </p:anim>
                                    <p:anim calcmode="lin" valueType="num">
                                      <p:cBhvr additive="base">
                                        <p:cTn id="49" dur="500" fill="hold"/>
                                        <p:tgtEl>
                                          <p:spTgt spid="73"/>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fill="hold"/>
                                        <p:tgtEl>
                                          <p:spTgt spid="74"/>
                                        </p:tgtEl>
                                        <p:attrNameLst>
                                          <p:attrName>ppt_x</p:attrName>
                                        </p:attrNameLst>
                                      </p:cBhvr>
                                      <p:tavLst>
                                        <p:tav tm="0">
                                          <p:val>
                                            <p:strVal val="0-#ppt_w/2"/>
                                          </p:val>
                                        </p:tav>
                                        <p:tav tm="100000">
                                          <p:val>
                                            <p:strVal val="#ppt_x"/>
                                          </p:val>
                                        </p:tav>
                                      </p:tavLst>
                                    </p:anim>
                                    <p:anim calcmode="lin" valueType="num">
                                      <p:cBhvr additive="base">
                                        <p:cTn id="53" dur="500" fill="hold"/>
                                        <p:tgtEl>
                                          <p:spTgt spid="74"/>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86"/>
                                        </p:tgtEl>
                                        <p:attrNameLst>
                                          <p:attrName>style.visibility</p:attrName>
                                        </p:attrNameLst>
                                      </p:cBhvr>
                                      <p:to>
                                        <p:strVal val="visible"/>
                                      </p:to>
                                    </p:set>
                                    <p:anim calcmode="lin" valueType="num">
                                      <p:cBhvr additive="base">
                                        <p:cTn id="56" dur="500" fill="hold"/>
                                        <p:tgtEl>
                                          <p:spTgt spid="86"/>
                                        </p:tgtEl>
                                        <p:attrNameLst>
                                          <p:attrName>ppt_x</p:attrName>
                                        </p:attrNameLst>
                                      </p:cBhvr>
                                      <p:tavLst>
                                        <p:tav tm="0">
                                          <p:val>
                                            <p:strVal val="0-#ppt_w/2"/>
                                          </p:val>
                                        </p:tav>
                                        <p:tav tm="100000">
                                          <p:val>
                                            <p:strVal val="#ppt_x"/>
                                          </p:val>
                                        </p:tav>
                                      </p:tavLst>
                                    </p:anim>
                                    <p:anim calcmode="lin" valueType="num">
                                      <p:cBhvr additive="base">
                                        <p:cTn id="57" dur="500" fill="hold"/>
                                        <p:tgtEl>
                                          <p:spTgt spid="86"/>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 calcmode="lin" valueType="num">
                                      <p:cBhvr additive="base">
                                        <p:cTn id="60" dur="500" fill="hold"/>
                                        <p:tgtEl>
                                          <p:spTgt spid="87"/>
                                        </p:tgtEl>
                                        <p:attrNameLst>
                                          <p:attrName>ppt_x</p:attrName>
                                        </p:attrNameLst>
                                      </p:cBhvr>
                                      <p:tavLst>
                                        <p:tav tm="0">
                                          <p:val>
                                            <p:strVal val="0-#ppt_w/2"/>
                                          </p:val>
                                        </p:tav>
                                        <p:tav tm="100000">
                                          <p:val>
                                            <p:strVal val="#ppt_x"/>
                                          </p:val>
                                        </p:tav>
                                      </p:tavLst>
                                    </p:anim>
                                    <p:anim calcmode="lin" valueType="num">
                                      <p:cBhvr additive="base">
                                        <p:cTn id="61" dur="500" fill="hold"/>
                                        <p:tgtEl>
                                          <p:spTgt spid="8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 calcmode="lin" valueType="num">
                                      <p:cBhvr additive="base">
                                        <p:cTn id="64" dur="500" fill="hold"/>
                                        <p:tgtEl>
                                          <p:spTgt spid="98"/>
                                        </p:tgtEl>
                                        <p:attrNameLst>
                                          <p:attrName>ppt_x</p:attrName>
                                        </p:attrNameLst>
                                      </p:cBhvr>
                                      <p:tavLst>
                                        <p:tav tm="0">
                                          <p:val>
                                            <p:strVal val="0-#ppt_w/2"/>
                                          </p:val>
                                        </p:tav>
                                        <p:tav tm="100000">
                                          <p:val>
                                            <p:strVal val="#ppt_x"/>
                                          </p:val>
                                        </p:tav>
                                      </p:tavLst>
                                    </p:anim>
                                    <p:anim calcmode="lin" valueType="num">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0"/>
                                  </p:stCondLst>
                                  <p:childTnLst>
                                    <p:set>
                                      <p:cBhvr>
                                        <p:cTn id="67" dur="1" fill="hold">
                                          <p:stCondLst>
                                            <p:cond delay="0"/>
                                          </p:stCondLst>
                                        </p:cTn>
                                        <p:tgtEl>
                                          <p:spTgt spid="99"/>
                                        </p:tgtEl>
                                        <p:attrNameLst>
                                          <p:attrName>style.visibility</p:attrName>
                                        </p:attrNameLst>
                                      </p:cBhvr>
                                      <p:to>
                                        <p:strVal val="visible"/>
                                      </p:to>
                                    </p:set>
                                    <p:anim calcmode="lin" valueType="num">
                                      <p:cBhvr additive="base">
                                        <p:cTn id="68" dur="500" fill="hold"/>
                                        <p:tgtEl>
                                          <p:spTgt spid="99"/>
                                        </p:tgtEl>
                                        <p:attrNameLst>
                                          <p:attrName>ppt_x</p:attrName>
                                        </p:attrNameLst>
                                      </p:cBhvr>
                                      <p:tavLst>
                                        <p:tav tm="0">
                                          <p:val>
                                            <p:strVal val="0-#ppt_w/2"/>
                                          </p:val>
                                        </p:tav>
                                        <p:tav tm="100000">
                                          <p:val>
                                            <p:strVal val="#ppt_x"/>
                                          </p:val>
                                        </p:tav>
                                      </p:tavLst>
                                    </p:anim>
                                    <p:anim calcmode="lin" valueType="num">
                                      <p:cBhvr additive="base">
                                        <p:cTn id="69" dur="500" fill="hold"/>
                                        <p:tgtEl>
                                          <p:spTgt spid="9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1052"/>
                                        </p:tgtEl>
                                        <p:attrNameLst>
                                          <p:attrName>style.visibility</p:attrName>
                                        </p:attrNameLst>
                                      </p:cBhvr>
                                      <p:to>
                                        <p:strVal val="visible"/>
                                      </p:to>
                                    </p:set>
                                    <p:anim calcmode="lin" valueType="num">
                                      <p:cBhvr additive="base">
                                        <p:cTn id="72" dur="500" fill="hold"/>
                                        <p:tgtEl>
                                          <p:spTgt spid="1052"/>
                                        </p:tgtEl>
                                        <p:attrNameLst>
                                          <p:attrName>ppt_x</p:attrName>
                                        </p:attrNameLst>
                                      </p:cBhvr>
                                      <p:tavLst>
                                        <p:tav tm="0">
                                          <p:val>
                                            <p:strVal val="0-#ppt_w/2"/>
                                          </p:val>
                                        </p:tav>
                                        <p:tav tm="100000">
                                          <p:val>
                                            <p:strVal val="#ppt_x"/>
                                          </p:val>
                                        </p:tav>
                                      </p:tavLst>
                                    </p:anim>
                                    <p:anim calcmode="lin" valueType="num">
                                      <p:cBhvr additive="base">
                                        <p:cTn id="73" dur="500" fill="hold"/>
                                        <p:tgtEl>
                                          <p:spTgt spid="1052"/>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1055"/>
                                        </p:tgtEl>
                                        <p:attrNameLst>
                                          <p:attrName>style.visibility</p:attrName>
                                        </p:attrNameLst>
                                      </p:cBhvr>
                                      <p:to>
                                        <p:strVal val="visible"/>
                                      </p:to>
                                    </p:set>
                                    <p:anim calcmode="lin" valueType="num">
                                      <p:cBhvr additive="base">
                                        <p:cTn id="76" dur="500" fill="hold"/>
                                        <p:tgtEl>
                                          <p:spTgt spid="1055"/>
                                        </p:tgtEl>
                                        <p:attrNameLst>
                                          <p:attrName>ppt_x</p:attrName>
                                        </p:attrNameLst>
                                      </p:cBhvr>
                                      <p:tavLst>
                                        <p:tav tm="0">
                                          <p:val>
                                            <p:strVal val="0-#ppt_w/2"/>
                                          </p:val>
                                        </p:tav>
                                        <p:tav tm="100000">
                                          <p:val>
                                            <p:strVal val="#ppt_x"/>
                                          </p:val>
                                        </p:tav>
                                      </p:tavLst>
                                    </p:anim>
                                    <p:anim calcmode="lin" valueType="num">
                                      <p:cBhvr additive="base">
                                        <p:cTn id="77" dur="500" fill="hold"/>
                                        <p:tgtEl>
                                          <p:spTgt spid="1055"/>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90"/>
                                        </p:tgtEl>
                                        <p:attrNameLst>
                                          <p:attrName>style.visibility</p:attrName>
                                        </p:attrNameLst>
                                      </p:cBhvr>
                                      <p:to>
                                        <p:strVal val="visible"/>
                                      </p:to>
                                    </p:set>
                                    <p:anim calcmode="lin" valueType="num">
                                      <p:cBhvr additive="base">
                                        <p:cTn id="80" dur="500" fill="hold"/>
                                        <p:tgtEl>
                                          <p:spTgt spid="90"/>
                                        </p:tgtEl>
                                        <p:attrNameLst>
                                          <p:attrName>ppt_x</p:attrName>
                                        </p:attrNameLst>
                                      </p:cBhvr>
                                      <p:tavLst>
                                        <p:tav tm="0">
                                          <p:val>
                                            <p:strVal val="0-#ppt_w/2"/>
                                          </p:val>
                                        </p:tav>
                                        <p:tav tm="100000">
                                          <p:val>
                                            <p:strVal val="#ppt_x"/>
                                          </p:val>
                                        </p:tav>
                                      </p:tavLst>
                                    </p:anim>
                                    <p:anim calcmode="lin" valueType="num">
                                      <p:cBhvr additive="base">
                                        <p:cTn id="81"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additive="base">
                                        <p:cTn id="86" dur="500" fill="hold"/>
                                        <p:tgtEl>
                                          <p:spTgt spid="45"/>
                                        </p:tgtEl>
                                        <p:attrNameLst>
                                          <p:attrName>ppt_x</p:attrName>
                                        </p:attrNameLst>
                                      </p:cBhvr>
                                      <p:tavLst>
                                        <p:tav tm="0">
                                          <p:val>
                                            <p:strVal val="0-#ppt_w/2"/>
                                          </p:val>
                                        </p:tav>
                                        <p:tav tm="100000">
                                          <p:val>
                                            <p:strVal val="#ppt_x"/>
                                          </p:val>
                                        </p:tav>
                                      </p:tavLst>
                                    </p:anim>
                                    <p:anim calcmode="lin" valueType="num">
                                      <p:cBhvr additive="base">
                                        <p:cTn id="87" dur="500" fill="hold"/>
                                        <p:tgtEl>
                                          <p:spTgt spid="45"/>
                                        </p:tgtEl>
                                        <p:attrNameLst>
                                          <p:attrName>ppt_y</p:attrName>
                                        </p:attrNameLst>
                                      </p:cBhvr>
                                      <p:tavLst>
                                        <p:tav tm="0">
                                          <p:val>
                                            <p:strVal val="#ppt_y"/>
                                          </p:val>
                                        </p:tav>
                                        <p:tav tm="100000">
                                          <p:val>
                                            <p:strVal val="#ppt_y"/>
                                          </p:val>
                                        </p:tav>
                                      </p:tavLst>
                                    </p:anim>
                                  </p:childTnLst>
                                </p:cTn>
                              </p:par>
                              <p:par>
                                <p:cTn id="88" presetID="2" presetClass="entr" presetSubtype="8" fill="hold"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0-#ppt_w/2"/>
                                          </p:val>
                                        </p:tav>
                                        <p:tav tm="100000">
                                          <p:val>
                                            <p:strVal val="#ppt_x"/>
                                          </p:val>
                                        </p:tav>
                                      </p:tavLst>
                                    </p:anim>
                                    <p:anim calcmode="lin" valueType="num">
                                      <p:cBhvr additive="base">
                                        <p:cTn id="91" dur="500" fill="hold"/>
                                        <p:tgtEl>
                                          <p:spTgt spid="16"/>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97"/>
                                        </p:tgtEl>
                                        <p:attrNameLst>
                                          <p:attrName>style.visibility</p:attrName>
                                        </p:attrNameLst>
                                      </p:cBhvr>
                                      <p:to>
                                        <p:strVal val="visible"/>
                                      </p:to>
                                    </p:set>
                                    <p:anim calcmode="lin" valueType="num">
                                      <p:cBhvr additive="base">
                                        <p:cTn id="94" dur="500" fill="hold"/>
                                        <p:tgtEl>
                                          <p:spTgt spid="97"/>
                                        </p:tgtEl>
                                        <p:attrNameLst>
                                          <p:attrName>ppt_x</p:attrName>
                                        </p:attrNameLst>
                                      </p:cBhvr>
                                      <p:tavLst>
                                        <p:tav tm="0">
                                          <p:val>
                                            <p:strVal val="0-#ppt_w/2"/>
                                          </p:val>
                                        </p:tav>
                                        <p:tav tm="100000">
                                          <p:val>
                                            <p:strVal val="#ppt_x"/>
                                          </p:val>
                                        </p:tav>
                                      </p:tavLst>
                                    </p:anim>
                                    <p:anim calcmode="lin" valueType="num">
                                      <p:cBhvr additive="base">
                                        <p:cTn id="95" dur="500" fill="hold"/>
                                        <p:tgtEl>
                                          <p:spTgt spid="97"/>
                                        </p:tgtEl>
                                        <p:attrNameLst>
                                          <p:attrName>ppt_y</p:attrName>
                                        </p:attrNameLst>
                                      </p:cBhvr>
                                      <p:tavLst>
                                        <p:tav tm="0">
                                          <p:val>
                                            <p:strVal val="#ppt_y"/>
                                          </p:val>
                                        </p:tav>
                                        <p:tav tm="100000">
                                          <p:val>
                                            <p:strVal val="#ppt_y"/>
                                          </p:val>
                                        </p:tav>
                                      </p:tavLst>
                                    </p:anim>
                                  </p:childTnLst>
                                </p:cTn>
                              </p:par>
                              <p:par>
                                <p:cTn id="96" presetID="2" presetClass="entr" presetSubtype="8"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additive="base">
                                        <p:cTn id="98" dur="500" fill="hold"/>
                                        <p:tgtEl>
                                          <p:spTgt spid="38"/>
                                        </p:tgtEl>
                                        <p:attrNameLst>
                                          <p:attrName>ppt_x</p:attrName>
                                        </p:attrNameLst>
                                      </p:cBhvr>
                                      <p:tavLst>
                                        <p:tav tm="0">
                                          <p:val>
                                            <p:strVal val="0-#ppt_w/2"/>
                                          </p:val>
                                        </p:tav>
                                        <p:tav tm="100000">
                                          <p:val>
                                            <p:strVal val="#ppt_x"/>
                                          </p:val>
                                        </p:tav>
                                      </p:tavLst>
                                    </p:anim>
                                    <p:anim calcmode="lin" valueType="num">
                                      <p:cBhvr additive="base">
                                        <p:cTn id="9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 grpId="0" animBg="1"/>
      <p:bldP spid="94" grpId="0"/>
      <p:bldP spid="97" grpId="0"/>
      <p:bldP spid="45" grpId="0"/>
      <p:bldP spid="63" grpId="0" animBg="1"/>
      <p:bldP spid="64" grpId="0" animBg="1"/>
      <p:bldP spid="66" grpId="0" animBg="1"/>
      <p:bldP spid="69" grpId="0" animBg="1"/>
      <p:bldP spid="70" grpId="0" animBg="1"/>
      <p:bldP spid="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cxnSp>
        <p:nvCxnSpPr>
          <p:cNvPr id="101" name="Straight Arrow Connector 100"/>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grpSp>
        <p:nvGrpSpPr>
          <p:cNvPr id="32" name="Group 31"/>
          <p:cNvGrpSpPr/>
          <p:nvPr/>
        </p:nvGrpSpPr>
        <p:grpSpPr>
          <a:xfrm>
            <a:off x="2749685" y="1640240"/>
            <a:ext cx="1981200" cy="1933586"/>
            <a:chOff x="2749685" y="1640240"/>
            <a:chExt cx="1981200" cy="1933586"/>
          </a:xfrm>
        </p:grpSpPr>
        <p:sp>
          <p:nvSpPr>
            <p:cNvPr id="16" name="Oval 15"/>
            <p:cNvSpPr/>
            <p:nvPr/>
          </p:nvSpPr>
          <p:spPr>
            <a:xfrm>
              <a:off x="2749685" y="1640240"/>
              <a:ext cx="1981200" cy="1933586"/>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2991708" y="1886909"/>
              <a:ext cx="1406013" cy="1399258"/>
              <a:chOff x="3701845" y="3436616"/>
              <a:chExt cx="1406013" cy="1399258"/>
            </a:xfrm>
          </p:grpSpPr>
          <p:sp>
            <p:nvSpPr>
              <p:cNvPr id="69" name="Rectangle 68"/>
              <p:cNvSpPr/>
              <p:nvPr/>
            </p:nvSpPr>
            <p:spPr>
              <a:xfrm>
                <a:off x="4340942" y="3436616"/>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Rectangle 69"/>
              <p:cNvSpPr/>
              <p:nvPr/>
            </p:nvSpPr>
            <p:spPr>
              <a:xfrm>
                <a:off x="4724400" y="3834743"/>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1" name="Rectangle 70"/>
              <p:cNvSpPr/>
              <p:nvPr/>
            </p:nvSpPr>
            <p:spPr>
              <a:xfrm>
                <a:off x="4021393" y="3832351"/>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2" name="Rectangle 71"/>
              <p:cNvSpPr/>
              <p:nvPr/>
            </p:nvSpPr>
            <p:spPr>
              <a:xfrm>
                <a:off x="4340942" y="423913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3" name="Rectangle 72"/>
              <p:cNvSpPr/>
              <p:nvPr/>
            </p:nvSpPr>
            <p:spPr>
              <a:xfrm>
                <a:off x="3701845" y="4236747"/>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4" name="Straight Connector 73"/>
              <p:cNvCxnSpPr>
                <a:stCxn id="69" idx="2"/>
                <a:endCxn id="71" idx="0"/>
              </p:cNvCxnSpPr>
              <p:nvPr/>
            </p:nvCxnSpPr>
            <p:spPr>
              <a:xfrm flipH="1">
                <a:off x="4213122" y="3656672"/>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Straight Connector 74"/>
              <p:cNvCxnSpPr>
                <a:stCxn id="70" idx="0"/>
              </p:cNvCxnSpPr>
              <p:nvPr/>
            </p:nvCxnSpPr>
            <p:spPr>
              <a:xfrm flipH="1" flipV="1">
                <a:off x="4532671" y="3662752"/>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76" name="Straight Connector 75"/>
              <p:cNvCxnSpPr/>
              <p:nvPr/>
            </p:nvCxnSpPr>
            <p:spPr>
              <a:xfrm flipH="1">
                <a:off x="3893574" y="4063460"/>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77" name="Straight Connector 76"/>
              <p:cNvCxnSpPr>
                <a:stCxn id="72" idx="0"/>
              </p:cNvCxnSpPr>
              <p:nvPr/>
            </p:nvCxnSpPr>
            <p:spPr>
              <a:xfrm flipH="1" flipV="1">
                <a:off x="4283062" y="4063460"/>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78" name="Rectangle 77"/>
              <p:cNvSpPr/>
              <p:nvPr/>
            </p:nvSpPr>
            <p:spPr>
              <a:xfrm>
                <a:off x="4340942" y="461581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9" name="Straight Connector 78"/>
              <p:cNvCxnSpPr>
                <a:stCxn id="78" idx="0"/>
                <a:endCxn id="72" idx="2"/>
              </p:cNvCxnSpPr>
              <p:nvPr/>
            </p:nvCxnSpPr>
            <p:spPr>
              <a:xfrm flipV="1">
                <a:off x="4532671" y="4459195"/>
                <a:ext cx="0" cy="156623"/>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84" name="Group 83"/>
          <p:cNvGrpSpPr/>
          <p:nvPr/>
        </p:nvGrpSpPr>
        <p:grpSpPr>
          <a:xfrm>
            <a:off x="2743200" y="3962400"/>
            <a:ext cx="1981200" cy="1933586"/>
            <a:chOff x="2749685" y="1640240"/>
            <a:chExt cx="1981200" cy="1933586"/>
          </a:xfrm>
        </p:grpSpPr>
        <p:sp>
          <p:nvSpPr>
            <p:cNvPr id="85" name="Oval 84"/>
            <p:cNvSpPr/>
            <p:nvPr/>
          </p:nvSpPr>
          <p:spPr>
            <a:xfrm>
              <a:off x="2749685" y="1640240"/>
              <a:ext cx="1981200" cy="1933586"/>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p:cNvGrpSpPr/>
            <p:nvPr/>
          </p:nvGrpSpPr>
          <p:grpSpPr>
            <a:xfrm>
              <a:off x="2991708" y="1886909"/>
              <a:ext cx="1406013" cy="1399258"/>
              <a:chOff x="3701845" y="3436616"/>
              <a:chExt cx="1406013" cy="1399258"/>
            </a:xfrm>
          </p:grpSpPr>
          <p:sp>
            <p:nvSpPr>
              <p:cNvPr id="88" name="Rectangle 87"/>
              <p:cNvSpPr/>
              <p:nvPr/>
            </p:nvSpPr>
            <p:spPr>
              <a:xfrm>
                <a:off x="4340942" y="3436616"/>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2" name="Rectangle 101"/>
              <p:cNvSpPr/>
              <p:nvPr/>
            </p:nvSpPr>
            <p:spPr>
              <a:xfrm>
                <a:off x="4724400" y="3834743"/>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7" name="Rectangle 106"/>
              <p:cNvSpPr/>
              <p:nvPr/>
            </p:nvSpPr>
            <p:spPr>
              <a:xfrm>
                <a:off x="4021393" y="3832351"/>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8" name="Rectangle 107"/>
              <p:cNvSpPr/>
              <p:nvPr/>
            </p:nvSpPr>
            <p:spPr>
              <a:xfrm>
                <a:off x="4340942" y="4239139"/>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0" name="Rectangle 109"/>
              <p:cNvSpPr/>
              <p:nvPr/>
            </p:nvSpPr>
            <p:spPr>
              <a:xfrm>
                <a:off x="3701845" y="4236747"/>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11" name="Straight Connector 110"/>
              <p:cNvCxnSpPr>
                <a:stCxn id="88" idx="2"/>
                <a:endCxn id="107" idx="0"/>
              </p:cNvCxnSpPr>
              <p:nvPr/>
            </p:nvCxnSpPr>
            <p:spPr>
              <a:xfrm flipH="1">
                <a:off x="4213122" y="3656672"/>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2" name="Straight Connector 111"/>
              <p:cNvCxnSpPr>
                <a:stCxn id="102" idx="0"/>
              </p:cNvCxnSpPr>
              <p:nvPr/>
            </p:nvCxnSpPr>
            <p:spPr>
              <a:xfrm flipH="1" flipV="1">
                <a:off x="4532671" y="3662752"/>
                <a:ext cx="383458" cy="171991"/>
              </a:xfrm>
              <a:prstGeom prst="line">
                <a:avLst/>
              </a:prstGeom>
            </p:spPr>
            <p:style>
              <a:lnRef idx="1">
                <a:schemeClr val="accent6"/>
              </a:lnRef>
              <a:fillRef idx="0">
                <a:schemeClr val="accent6"/>
              </a:fillRef>
              <a:effectRef idx="0">
                <a:schemeClr val="accent6"/>
              </a:effectRef>
              <a:fontRef idx="minor">
                <a:schemeClr val="tx1"/>
              </a:fontRef>
            </p:style>
          </p:cxnSp>
          <p:cxnSp>
            <p:nvCxnSpPr>
              <p:cNvPr id="113" name="Straight Connector 112"/>
              <p:cNvCxnSpPr/>
              <p:nvPr/>
            </p:nvCxnSpPr>
            <p:spPr>
              <a:xfrm flipH="1">
                <a:off x="3893574" y="4063460"/>
                <a:ext cx="319548" cy="17568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4" name="Straight Connector 113"/>
              <p:cNvCxnSpPr>
                <a:stCxn id="108" idx="0"/>
              </p:cNvCxnSpPr>
              <p:nvPr/>
            </p:nvCxnSpPr>
            <p:spPr>
              <a:xfrm flipH="1" flipV="1">
                <a:off x="4283062" y="4063460"/>
                <a:ext cx="249608" cy="175680"/>
              </a:xfrm>
              <a:prstGeom prst="line">
                <a:avLst/>
              </a:prstGeom>
            </p:spPr>
            <p:style>
              <a:lnRef idx="1">
                <a:schemeClr val="accent6"/>
              </a:lnRef>
              <a:fillRef idx="0">
                <a:schemeClr val="accent6"/>
              </a:fillRef>
              <a:effectRef idx="0">
                <a:schemeClr val="accent6"/>
              </a:effectRef>
              <a:fontRef idx="minor">
                <a:schemeClr val="tx1"/>
              </a:fontRef>
            </p:style>
          </p:cxnSp>
          <p:sp>
            <p:nvSpPr>
              <p:cNvPr id="115" name="Rectangle 114"/>
              <p:cNvSpPr/>
              <p:nvPr/>
            </p:nvSpPr>
            <p:spPr>
              <a:xfrm>
                <a:off x="4340942" y="4615818"/>
                <a:ext cx="383458" cy="220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16" name="Straight Connector 115"/>
              <p:cNvCxnSpPr>
                <a:stCxn id="115" idx="0"/>
                <a:endCxn id="108" idx="2"/>
              </p:cNvCxnSpPr>
              <p:nvPr/>
            </p:nvCxnSpPr>
            <p:spPr>
              <a:xfrm flipV="1">
                <a:off x="4532671" y="4459195"/>
                <a:ext cx="0" cy="156623"/>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33" name="Group 32"/>
          <p:cNvGrpSpPr/>
          <p:nvPr/>
        </p:nvGrpSpPr>
        <p:grpSpPr>
          <a:xfrm>
            <a:off x="6511853" y="2819400"/>
            <a:ext cx="1793948" cy="1981137"/>
            <a:chOff x="6511853" y="2819400"/>
            <a:chExt cx="1793948" cy="1981137"/>
          </a:xfrm>
        </p:grpSpPr>
        <p:grpSp>
          <p:nvGrpSpPr>
            <p:cNvPr id="90" name="Group 89"/>
            <p:cNvGrpSpPr/>
            <p:nvPr/>
          </p:nvGrpSpPr>
          <p:grpSpPr>
            <a:xfrm>
              <a:off x="6727069" y="2819400"/>
              <a:ext cx="1578732" cy="1981137"/>
              <a:chOff x="3810000" y="3245037"/>
              <a:chExt cx="14478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sp>
          <p:nvSpPr>
            <p:cNvPr id="118" name="Rectangle 117"/>
            <p:cNvSpPr/>
            <p:nvPr/>
          </p:nvSpPr>
          <p:spPr>
            <a:xfrm>
              <a:off x="6511853" y="3899973"/>
              <a:ext cx="498547" cy="29629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120" name="Rectangle 119"/>
          <p:cNvSpPr/>
          <p:nvPr/>
        </p:nvSpPr>
        <p:spPr>
          <a:xfrm>
            <a:off x="6511853" y="3899973"/>
            <a:ext cx="597663" cy="329415"/>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6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 calcmode="lin" valueType="num">
                                      <p:cBhvr additive="base">
                                        <p:cTn id="41" dur="500" fill="hold"/>
                                        <p:tgtEl>
                                          <p:spTgt spid="66"/>
                                        </p:tgtEl>
                                        <p:attrNameLst>
                                          <p:attrName>ppt_x</p:attrName>
                                        </p:attrNameLst>
                                      </p:cBhvr>
                                      <p:tavLst>
                                        <p:tav tm="0">
                                          <p:val>
                                            <p:strVal val="#ppt_x"/>
                                          </p:val>
                                        </p:tav>
                                        <p:tav tm="100000">
                                          <p:val>
                                            <p:strVal val="#ppt_x"/>
                                          </p:val>
                                        </p:tav>
                                      </p:tavLst>
                                    </p:anim>
                                    <p:anim calcmode="lin" valueType="num">
                                      <p:cBhvr additive="base">
                                        <p:cTn id="42" dur="500" fill="hold"/>
                                        <p:tgtEl>
                                          <p:spTgt spid="6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additive="base">
                                        <p:cTn id="45" dur="500" fill="hold"/>
                                        <p:tgtEl>
                                          <p:spTgt spid="84"/>
                                        </p:tgtEl>
                                        <p:attrNameLst>
                                          <p:attrName>ppt_x</p:attrName>
                                        </p:attrNameLst>
                                      </p:cBhvr>
                                      <p:tavLst>
                                        <p:tav tm="0">
                                          <p:val>
                                            <p:strVal val="#ppt_x"/>
                                          </p:val>
                                        </p:tav>
                                        <p:tav tm="100000">
                                          <p:val>
                                            <p:strVal val="#ppt_x"/>
                                          </p:val>
                                        </p:tav>
                                      </p:tavLst>
                                    </p:anim>
                                    <p:anim calcmode="lin" valueType="num">
                                      <p:cBhvr additive="base">
                                        <p:cTn id="46" dur="500" fill="hold"/>
                                        <p:tgtEl>
                                          <p:spTgt spid="84"/>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anim calcmode="lin" valueType="num">
                                      <p:cBhvr additive="base">
                                        <p:cTn id="55" dur="500" fill="hold"/>
                                        <p:tgtEl>
                                          <p:spTgt spid="89"/>
                                        </p:tgtEl>
                                        <p:attrNameLst>
                                          <p:attrName>ppt_x</p:attrName>
                                        </p:attrNameLst>
                                      </p:cBhvr>
                                      <p:tavLst>
                                        <p:tav tm="0">
                                          <p:val>
                                            <p:strVal val="0-#ppt_w/2"/>
                                          </p:val>
                                        </p:tav>
                                        <p:tav tm="100000">
                                          <p:val>
                                            <p:strVal val="#ppt_x"/>
                                          </p:val>
                                        </p:tav>
                                      </p:tavLst>
                                    </p:anim>
                                    <p:anim calcmode="lin" valueType="num">
                                      <p:cBhvr additive="base">
                                        <p:cTn id="56" dur="500" fill="hold"/>
                                        <p:tgtEl>
                                          <p:spTgt spid="89"/>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fill="hold"/>
                                        <p:tgtEl>
                                          <p:spTgt spid="83"/>
                                        </p:tgtEl>
                                        <p:attrNameLst>
                                          <p:attrName>ppt_x</p:attrName>
                                        </p:attrNameLst>
                                      </p:cBhvr>
                                      <p:tavLst>
                                        <p:tav tm="0">
                                          <p:val>
                                            <p:strVal val="0-#ppt_w/2"/>
                                          </p:val>
                                        </p:tav>
                                        <p:tav tm="100000">
                                          <p:val>
                                            <p:strVal val="#ppt_x"/>
                                          </p:val>
                                        </p:tav>
                                      </p:tavLst>
                                    </p:anim>
                                    <p:anim calcmode="lin" valueType="num">
                                      <p:cBhvr additive="base">
                                        <p:cTn id="60" dur="500" fill="hold"/>
                                        <p:tgtEl>
                                          <p:spTgt spid="8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anim calcmode="lin" valueType="num">
                                      <p:cBhvr additive="base">
                                        <p:cTn id="67" dur="500" fill="hold"/>
                                        <p:tgtEl>
                                          <p:spTgt spid="81"/>
                                        </p:tgtEl>
                                        <p:attrNameLst>
                                          <p:attrName>ppt_x</p:attrName>
                                        </p:attrNameLst>
                                      </p:cBhvr>
                                      <p:tavLst>
                                        <p:tav tm="0">
                                          <p:val>
                                            <p:strVal val="0-#ppt_w/2"/>
                                          </p:val>
                                        </p:tav>
                                        <p:tav tm="100000">
                                          <p:val>
                                            <p:strVal val="#ppt_x"/>
                                          </p:val>
                                        </p:tav>
                                      </p:tavLst>
                                    </p:anim>
                                    <p:anim calcmode="lin" valueType="num">
                                      <p:cBhvr additive="base">
                                        <p:cTn id="68"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randombar(horizontal)">
                                      <p:cBhvr>
                                        <p:cTn id="73" dur="500"/>
                                        <p:tgtEl>
                                          <p:spTgt spid="105"/>
                                        </p:tgtEl>
                                      </p:cBhvr>
                                    </p:animEffect>
                                  </p:childTnLst>
                                </p:cTn>
                              </p:par>
                              <p:par>
                                <p:cTn id="74" presetID="14" presetClass="entr" presetSubtype="1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20"/>
                                        </p:tgtEl>
                                        <p:attrNameLst>
                                          <p:attrName>style.visibility</p:attrName>
                                        </p:attrNameLst>
                                      </p:cBhvr>
                                      <p:to>
                                        <p:strVal val="visible"/>
                                      </p:to>
                                    </p:set>
                                  </p:childTnLst>
                                </p:cTn>
                              </p:par>
                              <p:par>
                                <p:cTn id="81" presetID="42" presetClass="path" presetSubtype="0" accel="50000" decel="50000" fill="hold" grpId="1" nodeType="withEffect">
                                  <p:stCondLst>
                                    <p:cond delay="0"/>
                                  </p:stCondLst>
                                  <p:childTnLst>
                                    <p:animMotion origin="layout" path="M -1.66667E-6 -2.59259E-6 L -0.11146 -0.04815 " pathEditMode="relative" rAng="0" ptsTypes="AA">
                                      <p:cBhvr>
                                        <p:cTn id="82" dur="2000" spd="-100000" fill="hold"/>
                                        <p:tgtEl>
                                          <p:spTgt spid="120"/>
                                        </p:tgtEl>
                                        <p:attrNameLst>
                                          <p:attrName>ppt_x</p:attrName>
                                          <p:attrName>ppt_y</p:attrName>
                                        </p:attrNameLst>
                                      </p:cBhvr>
                                      <p:rCtr x="-5573" y="-2407"/>
                                    </p:animMotion>
                                  </p:childTnLst>
                                </p:cTn>
                              </p:par>
                              <p:par>
                                <p:cTn id="83" presetID="1" presetClass="entr" presetSubtype="0" fill="hold" nodeType="with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1" grpId="0" animBg="1"/>
      <p:bldP spid="89" grpId="0"/>
      <p:bldP spid="103" grpId="0"/>
      <p:bldP spid="103" grpId="1"/>
      <p:bldP spid="104" grpId="0"/>
      <p:bldP spid="105" grpId="0"/>
      <p:bldP spid="120" grpId="0" animBg="1"/>
      <p:bldP spid="120" grpId="1" animBg="1"/>
      <p:bldP spid="120"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grpSp>
        <p:nvGrpSpPr>
          <p:cNvPr id="5" name="Group 46"/>
          <p:cNvGrpSpPr>
            <a:grpSpLocks/>
          </p:cNvGrpSpPr>
          <p:nvPr/>
        </p:nvGrpSpPr>
        <p:grpSpPr bwMode="auto">
          <a:xfrm>
            <a:off x="2133600" y="1905000"/>
            <a:ext cx="4724400" cy="882650"/>
            <a:chOff x="1296" y="1824"/>
            <a:chExt cx="2976" cy="556"/>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 name="Text Box 49"/>
            <p:cNvSpPr txBox="1">
              <a:spLocks noChangeArrowheads="1"/>
            </p:cNvSpPr>
            <p:nvPr/>
          </p:nvSpPr>
          <p:spPr bwMode="gray">
            <a:xfrm>
              <a:off x="1824" y="1934"/>
              <a:ext cx="24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r>
                <a:rPr lang="en-US" sz="2000" dirty="0">
                  <a:latin typeface="Tahoma" pitchFamily="34" charset="0"/>
                  <a:ea typeface="Tahoma" panose="020B0604030504040204" pitchFamily="34" charset="0"/>
                  <a:cs typeface="Tahoma" pitchFamily="34" charset="0"/>
                </a:rPr>
                <a:t>Introduce React</a:t>
              </a:r>
            </a:p>
            <a:p>
              <a:endParaRPr lang="en-US" sz="2000" b="1" dirty="0">
                <a:solidFill>
                  <a:srgbClr val="000000"/>
                </a:solidFill>
              </a:endParaRPr>
            </a:p>
          </p:txBody>
        </p:sp>
        <p:sp>
          <p:nvSpPr>
            <p:cNvPr id="9"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bg1"/>
                  </a:solidFill>
                </a:rPr>
                <a:t>1</a:t>
              </a:r>
            </a:p>
          </p:txBody>
        </p:sp>
      </p:grpSp>
      <p:grpSp>
        <p:nvGrpSpPr>
          <p:cNvPr id="10"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3" name="Text Box 5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eaLnBrk="0" hangingPunct="0">
                <a:defRPr sz="2000" b="1">
                  <a:solidFill>
                    <a:srgbClr val="000000"/>
                  </a:solidFill>
                  <a:latin typeface="Arial" charset="0"/>
                </a:defRPr>
              </a:lvl1pPr>
              <a:lvl2pPr marL="0" lvl="1" indent="0" eaLnBrk="0" hangingPunct="0">
                <a:defRPr sz="2000">
                  <a:latin typeface="Tahoma" pitchFamily="34" charset="0"/>
                  <a:ea typeface="Tahoma" panose="020B0604030504040204" pitchFamily="34" charset="0"/>
                  <a:cs typeface="Tahoma" pitchFamily="34"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b="0" dirty="0">
                  <a:solidFill>
                    <a:schemeClr val="tx1"/>
                  </a:solidFill>
                  <a:latin typeface="Tahoma" pitchFamily="34" charset="0"/>
                  <a:ea typeface="Tahoma" panose="020B0604030504040204" pitchFamily="34" charset="0"/>
                  <a:cs typeface="Tahoma" pitchFamily="34" charset="0"/>
                </a:rPr>
                <a:t>React Core Concept</a:t>
              </a:r>
            </a:p>
          </p:txBody>
        </p:sp>
        <p:sp>
          <p:nvSpPr>
            <p:cNvPr id="14"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2</a:t>
              </a:r>
            </a:p>
          </p:txBody>
        </p:sp>
      </p:grpSp>
      <p:grpSp>
        <p:nvGrpSpPr>
          <p:cNvPr id="15"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8" name="Text Box 59"/>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React Life Cycle</a:t>
              </a:r>
            </a:p>
          </p:txBody>
        </p:sp>
        <p:sp>
          <p:nvSpPr>
            <p:cNvPr id="19"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3</a:t>
              </a:r>
            </a:p>
          </p:txBody>
        </p:sp>
      </p:grpSp>
      <p:grpSp>
        <p:nvGrpSpPr>
          <p:cNvPr id="20"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 name="Text Box 6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Best Practices and Demo</a:t>
              </a:r>
            </a:p>
          </p:txBody>
        </p:sp>
        <p:sp>
          <p:nvSpPr>
            <p:cNvPr id="24"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4</a:t>
              </a:r>
            </a:p>
          </p:txBody>
        </p:sp>
      </p:grpSp>
    </p:spTree>
    <p:extLst>
      <p:ext uri="{BB962C8B-B14F-4D97-AF65-F5344CB8AC3E}">
        <p14:creationId xmlns:p14="http://schemas.microsoft.com/office/powerpoint/2010/main" val="20136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PropTypes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Use to validate props pass to component</a:t>
            </a:r>
            <a:endParaRPr lang="en-US" sz="2400" dirty="0" smtClean="0"/>
          </a:p>
          <a:p>
            <a:pPr lvl="1">
              <a:spcAft>
                <a:spcPts val="600"/>
              </a:spcAft>
            </a:pPr>
            <a:r>
              <a:rPr lang="en-US" sz="2400" dirty="0" smtClean="0"/>
              <a:t>Isn’t run in production (minified) version.</a:t>
            </a:r>
            <a:endParaRPr lang="en-US" sz="2400" dirty="0" smtClean="0"/>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0"/>
            <a:ext cx="5005842" cy="1966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 using</a:t>
            </a:r>
          </a:p>
          <a:p>
            <a:pPr lvl="2">
              <a:spcAft>
                <a:spcPts val="600"/>
              </a:spcAft>
            </a:pPr>
            <a:r>
              <a:rPr lang="en-GB" sz="1600" dirty="0" smtClean="0"/>
              <a:t>React</a:t>
            </a:r>
          </a:p>
          <a:p>
            <a:pPr lvl="2">
              <a:spcAft>
                <a:spcPts val="600"/>
              </a:spcAft>
            </a:pPr>
            <a:r>
              <a:rPr lang="en-GB" sz="1600" dirty="0" smtClean="0"/>
              <a:t>React DOM</a:t>
            </a:r>
          </a:p>
          <a:p>
            <a:pPr lvl="2">
              <a:spcAft>
                <a:spcPts val="600"/>
              </a:spcAft>
            </a:pPr>
            <a:r>
              <a:rPr lang="en-GB" sz="1600" dirty="0" err="1" smtClean="0"/>
              <a:t>Reactify</a:t>
            </a:r>
            <a:endParaRPr lang="en-GB" sz="1600" dirty="0" smtClean="0"/>
          </a:p>
          <a:p>
            <a:pPr lvl="2">
              <a:spcAft>
                <a:spcPts val="600"/>
              </a:spcAft>
            </a:pPr>
            <a:r>
              <a:rPr lang="en-GB" sz="1600" dirty="0" smtClean="0"/>
              <a:t>Gulp</a:t>
            </a:r>
          </a:p>
          <a:p>
            <a:pPr lvl="2">
              <a:spcAft>
                <a:spcPts val="600"/>
              </a:spcAft>
            </a:pPr>
            <a:r>
              <a:rPr lang="en-GB" sz="1600" dirty="0" err="1" smtClean="0"/>
              <a:t>Browserify</a:t>
            </a:r>
            <a:endParaRPr lang="en-GB" sz="1600" dirty="0" smtClean="0"/>
          </a:p>
          <a:p>
            <a:pPr marL="914400" lvl="2" indent="0">
              <a:spcAft>
                <a:spcPts val="600"/>
              </a:spcAft>
              <a:buNone/>
            </a:pPr>
            <a:endParaRPr lang="en-US" sz="16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high performance</a:t>
            </a:r>
          </a:p>
          <a:p>
            <a:pPr lvl="1">
              <a:spcAft>
                <a:spcPts val="600"/>
              </a:spcAft>
            </a:pPr>
            <a:r>
              <a:rPr lang="en-US" sz="2400" dirty="0" smtClean="0"/>
              <a:t>Suitable with building: </a:t>
            </a:r>
          </a:p>
          <a:p>
            <a:pPr lvl="2">
              <a:spcAft>
                <a:spcPts val="600"/>
              </a:spcAft>
            </a:pPr>
            <a:r>
              <a:rPr lang="en-US" sz="2000" dirty="0" smtClean="0"/>
              <a:t>Large applications</a:t>
            </a:r>
          </a:p>
          <a:p>
            <a:pPr lvl="2">
              <a:spcAft>
                <a:spcPts val="600"/>
              </a:spcAft>
            </a:pPr>
            <a:r>
              <a:rPr lang="en-US" sz="2000" dirty="0" smtClean="0"/>
              <a:t>Application with data change </a:t>
            </a:r>
            <a:r>
              <a:rPr lang="en-US" sz="2000" dirty="0"/>
              <a:t>over time</a:t>
            </a:r>
            <a:r>
              <a:rPr lang="en-US" sz="2000" dirty="0" smtClean="0"/>
              <a:t>.</a:t>
            </a:r>
          </a:p>
          <a:p>
            <a:pPr lvl="2">
              <a:spcAft>
                <a:spcPts val="600"/>
              </a:spcAft>
            </a:pPr>
            <a:r>
              <a:rPr lang="en-US" sz="2000" dirty="0"/>
              <a:t>Using with Flux for scaling front-end </a:t>
            </a:r>
            <a:r>
              <a:rPr lang="en-US" sz="2000" dirty="0" smtClean="0"/>
              <a:t>apps.</a:t>
            </a:r>
            <a:endParaRPr lang="en-US" sz="2000" dirty="0"/>
          </a:p>
          <a:p>
            <a:pPr lvl="1">
              <a:spcAft>
                <a:spcPts val="600"/>
              </a:spcAft>
            </a:pPr>
            <a:r>
              <a:rPr lang="en-US" sz="2400" dirty="0" smtClean="0"/>
              <a:t>One way data binding.</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numCol="2"/>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r>
              <a:rPr lang="en-US" sz="2400" dirty="0" smtClean="0"/>
              <a:t>Virtual DOM</a:t>
            </a:r>
          </a:p>
          <a:p>
            <a:pPr lvl="1">
              <a:spcAft>
                <a:spcPts val="600"/>
              </a:spcAft>
            </a:pPr>
            <a:r>
              <a:rPr lang="en-US" sz="2400" dirty="0" err="1"/>
              <a:t>PropTypes</a:t>
            </a:r>
            <a:r>
              <a:rPr lang="en-US" sz="2400" dirty="0"/>
              <a:t> </a:t>
            </a:r>
            <a:endParaRPr lang="en-US" sz="2400" dirty="0" smtClean="0"/>
          </a:p>
          <a:p>
            <a:pPr lvl="1">
              <a:spcAft>
                <a:spcPts val="600"/>
              </a:spcAft>
            </a:pPr>
            <a:r>
              <a:rPr lang="en-US" sz="2400" dirty="0" err="1" smtClean="0"/>
              <a:t>Mixins</a:t>
            </a:r>
            <a:endParaRPr lang="en-US" sz="2400" dirty="0" smtClean="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anim calcmode="lin" valueType="num">
                                      <p:cBhvr>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anim calcmode="lin" valueType="num">
                                      <p:cBhvr>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anim calcmode="lin" valueType="num">
                                      <p:cBhvr>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anim calcmode="lin" valueType="num">
                                      <p:cBhvr>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JSX </a:t>
            </a:r>
            <a:r>
              <a:rPr lang="en-US" sz="2400" dirty="0"/>
              <a:t>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endParaRPr lang="en-US" sz="2000" dirty="0" smtClean="0">
              <a:sym typeface="Wingdings" panose="05000000000000000000" pitchFamily="2" charset="2"/>
            </a:endParaRPr>
          </a:p>
          <a:p>
            <a:pPr lvl="2">
              <a:spcAft>
                <a:spcPts val="600"/>
              </a:spcAft>
            </a:pPr>
            <a:r>
              <a:rPr lang="en-US" sz="2000" dirty="0" smtClean="0">
                <a:sym typeface="Wingdings" panose="05000000000000000000" pitchFamily="2" charset="2"/>
              </a:rPr>
              <a:t>for </a:t>
            </a:r>
            <a:r>
              <a:rPr lang="en-US" sz="2000" dirty="0">
                <a:sym typeface="Wingdings" panose="05000000000000000000" pitchFamily="2" charset="2"/>
              </a:rPr>
              <a:t>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9944</TotalTime>
  <Words>652</Words>
  <Application>Microsoft Office PowerPoint</Application>
  <PresentationFormat>On-screen Show (4:3)</PresentationFormat>
  <Paragraphs>266</Paragraphs>
  <Slides>35</Slides>
  <Notes>31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PropTypes</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267</cp:revision>
  <dcterms:created xsi:type="dcterms:W3CDTF">2006-08-16T00:00:00Z</dcterms:created>
  <dcterms:modified xsi:type="dcterms:W3CDTF">2015-12-28T09:23:38Z</dcterms:modified>
</cp:coreProperties>
</file>