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38" autoAdjust="0"/>
  </p:normalViewPr>
  <p:slideViewPr>
    <p:cSldViewPr>
      <p:cViewPr varScale="1">
        <p:scale>
          <a:sx n="86" d="100"/>
          <a:sy n="86" d="100"/>
        </p:scale>
        <p:origin x="23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6A28-4380-4698-9362-A1403F5E282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5B65-C32E-4594-82B5-5B950CCE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646956-4322-4ED6-AB9B-1C1B056EDA20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43000" y="228600"/>
            <a:ext cx="6705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Công nghệ phần mềm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B5A0B49-DEBA-40B3-8012-E609182AF6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>
                <a:latin typeface="Tahoma" pitchFamily="34" charset="0"/>
                <a:cs typeface="Tahoma" pitchFamily="34" charset="0"/>
              </a:rPr>
              <a:t>ThS. Đặng Bình Ph</a:t>
            </a:r>
            <a:r>
              <a:rPr lang="vi-VN" sz="1600">
                <a:latin typeface="Tahoma" pitchFamily="34" charset="0"/>
                <a:cs typeface="Tahoma" pitchFamily="34" charset="0"/>
              </a:rPr>
              <a:t>ươ</a:t>
            </a:r>
            <a:r>
              <a:rPr lang="en-US" sz="1600">
                <a:latin typeface="Tahoma" pitchFamily="34" charset="0"/>
                <a:cs typeface="Tahom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200">
                <a:latin typeface="Tahoma" pitchFamily="34" charset="0"/>
                <a:cs typeface="Tahoma" pitchFamily="34" charset="0"/>
              </a:rPr>
              <a:t>dbphuong@fit.hcmus.edu.vn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15568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44E8EB-314C-4473-8F1F-74B24BB8BE8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FD8ED29-1DE2-4467-937B-D47AD96B1AA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6B0C119-5378-476E-8B99-49BEA2087E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4F5595-7127-4A34-A036-060BF06360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B179D48-A698-4AE1-BFFA-B9D25DBBD8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DD5192-9F04-4BDE-8516-D5600CF078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9F35FE-880A-4A18-B5FC-5B2D49E67C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F9EC595-F4FF-4DD6-9621-256B77E33E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7F2DD6B-966C-4E50-93A3-5FF577C133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6CDA25E-85E8-4ACF-A2CA-1C40D1956B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C9B142-2244-4EB2-AC79-452A0917D4E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49D422D-B793-42E7-9F71-235D1023B1F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dirty="0" err="1" smtClean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5CC8483-9F8A-47A3-861F-ACC6AEC79D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600200"/>
            <a:ext cx="2590800" cy="533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React.js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2743200" y="1526849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Author: Nguyen Minh Tien</a:t>
            </a: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Email: nguyenminhtiend@gmail.com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5" name="Title 1"/>
          <p:cNvSpPr txBox="1">
            <a:spLocks/>
          </p:cNvSpPr>
          <p:nvPr/>
        </p:nvSpPr>
        <p:spPr bwMode="gray">
          <a:xfrm>
            <a:off x="990600" y="228600"/>
            <a:ext cx="3505200" cy="9144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ien.NguyenMinh\Desktop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181"/>
            <a:ext cx="19256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Dữ liệu kiểu con trỏ (cơ bản)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React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Concept</a:t>
            </a:r>
            <a:endParaRPr lang="en-US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Composition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Life Cycle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Form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Router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with Flux</a:t>
            </a:r>
          </a:p>
        </p:txBody>
      </p:sp>
    </p:spTree>
    <p:extLst>
      <p:ext uri="{BB962C8B-B14F-4D97-AF65-F5344CB8AC3E}">
        <p14:creationId xmlns:p14="http://schemas.microsoft.com/office/powerpoint/2010/main" val="20136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React is a UI library developed at Facebook.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Allow to create UI components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Interactive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Tahoma" panose="020B0604030504040204" pitchFamily="34" charset="0"/>
              </a:rPr>
              <a:t>Stateful</a:t>
            </a:r>
            <a:endParaRPr lang="en-US" dirty="0" smtClean="0">
              <a:ea typeface="Tahoma" panose="020B0604030504040204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Reusable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Client site and server side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is the "</a:t>
            </a:r>
            <a:r>
              <a:rPr lang="en-US" sz="2400" b="1" dirty="0"/>
              <a:t>V</a:t>
            </a:r>
            <a:r>
              <a:rPr lang="en-US" sz="2400" dirty="0"/>
              <a:t>iew" in the application</a:t>
            </a: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764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6" name="Picture 2" descr="C:\Users\Tien.NguyenMinh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79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n.NguyenMinh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92933"/>
            <a:ext cx="2667000" cy="1512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99589"/>
            <a:ext cx="2714625" cy="16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Core Concept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345</TotalTime>
  <Words>96</Words>
  <Application>Microsoft Office PowerPoint</Application>
  <PresentationFormat>On-screen Show (4:3)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Corbel</vt:lpstr>
      <vt:lpstr>Gulim</vt:lpstr>
      <vt:lpstr>Tahoma</vt:lpstr>
      <vt:lpstr>Times New Roman</vt:lpstr>
      <vt:lpstr>Verdana</vt:lpstr>
      <vt:lpstr>Wingdings</vt:lpstr>
      <vt:lpstr>Theme3</vt:lpstr>
      <vt:lpstr> </vt:lpstr>
      <vt:lpstr>Agenda</vt:lpstr>
      <vt:lpstr>Introduce React</vt:lpstr>
      <vt:lpstr>Introduce React</vt:lpstr>
      <vt:lpstr>React Core Concept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Tien Nguyen Minh</dc:creator>
  <cp:lastModifiedBy>LionelMessi</cp:lastModifiedBy>
  <cp:revision>15</cp:revision>
  <dcterms:created xsi:type="dcterms:W3CDTF">2006-08-16T00:00:00Z</dcterms:created>
  <dcterms:modified xsi:type="dcterms:W3CDTF">2015-12-02T17:51:00Z</dcterms:modified>
</cp:coreProperties>
</file>