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7" autoAdjust="0"/>
  </p:normalViewPr>
  <p:slideViewPr>
    <p:cSldViewPr>
      <p:cViewPr>
        <p:scale>
          <a:sx n="100" d="100"/>
          <a:sy n="100" d="100"/>
        </p:scale>
        <p:origin x="-194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and efficient "diffing" algorithm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frontends (JSX,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enough to run on mobile devices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 of traction and mindshare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without React (i.e. as an independent engine)</a:t>
            </a:r>
          </a:p>
          <a:p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in-memory copy of the DOM (higher memory use)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differentiation between static and dynamic elements *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https://facebook.github.io/react/docs/tags-and-attributes.html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en-US" sz="2400" dirty="0" smtClean="0"/>
              <a:t>When we use our defined components, we can add attributes called props.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The primary type in React.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It is a virtual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virtual </a:t>
            </a:r>
            <a:r>
              <a:rPr lang="en-US" sz="2400" dirty="0"/>
              <a:t>representation of a DOM </a:t>
            </a:r>
            <a:r>
              <a:rPr lang="en-US" sz="2400" dirty="0" smtClean="0"/>
              <a:t>Element</a:t>
            </a:r>
            <a:r>
              <a:rPr lang="en-US" sz="2400" dirty="0"/>
              <a:t>:</a:t>
            </a:r>
            <a:endParaRPr lang="en-US" sz="2400" dirty="0" smtClean="0"/>
          </a:p>
          <a:p>
            <a:pPr lvl="2">
              <a:spcAft>
                <a:spcPts val="600"/>
              </a:spcAft>
            </a:pPr>
            <a:r>
              <a:rPr lang="en-US" sz="2000" dirty="0" smtClean="0"/>
              <a:t>Light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Stateless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Immutable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Pass to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sz="2400" b="1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.render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to render a new tree into the 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Ex: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1676400"/>
            <a:ext cx="6200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2590800"/>
            <a:ext cx="6715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67200" y="3505200"/>
            <a:ext cx="1262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4800600"/>
            <a:ext cx="5534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6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React Component is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least a </a:t>
            </a:r>
            <a:r>
              <a:rPr lang="en-US" sz="2400" dirty="0" smtClean="0"/>
              <a:t>render method </a:t>
            </a:r>
            <a:r>
              <a:rPr lang="en-US" sz="2400" dirty="0"/>
              <a:t>on </a:t>
            </a:r>
            <a:r>
              <a:rPr lang="en-US" sz="2400" dirty="0" smtClean="0"/>
              <a:t>it.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render </a:t>
            </a:r>
            <a:r>
              <a:rPr lang="en-US" sz="2400" dirty="0"/>
              <a:t>method </a:t>
            </a:r>
            <a:r>
              <a:rPr lang="en-US" sz="2400" dirty="0" smtClean="0"/>
              <a:t>must return a single React Element.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 smtClean="0"/>
              <a:t>React Component</a:t>
            </a:r>
            <a:r>
              <a:rPr lang="en-US" sz="2400" dirty="0"/>
              <a:t> is converted </a:t>
            </a:r>
            <a:r>
              <a:rPr lang="en-US" sz="2400" dirty="0" smtClean="0"/>
              <a:t>to the React Element when rendering.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2159"/>
            <a:ext cx="4038600" cy="22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648200"/>
            <a:ext cx="4448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Props are supplied as attributes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These attributes are available in our component as 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this.props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A Component cannot change its </a:t>
            </a:r>
            <a:r>
              <a:rPr lang="en-US" sz="2400" i="1" dirty="0"/>
              <a:t>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29" y="3695700"/>
            <a:ext cx="695762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- </a:t>
            </a:r>
            <a:r>
              <a:rPr lang="en-US" dirty="0" err="1" smtClean="0"/>
              <a:t>getDefaultProps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Specify property values to use if they are not explicitly supplied.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743200"/>
            <a:ext cx="652554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4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A Component manages its own </a:t>
            </a:r>
            <a:r>
              <a:rPr lang="en-US" sz="2400" i="1" dirty="0"/>
              <a:t>state</a:t>
            </a:r>
            <a:r>
              <a:rPr lang="en-US" sz="2400" dirty="0"/>
              <a:t> </a:t>
            </a:r>
            <a:r>
              <a:rPr lang="en-US" sz="2400" dirty="0" smtClean="0"/>
              <a:t>internally.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method to change state.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Re-render component when </a:t>
            </a:r>
            <a:r>
              <a:rPr lang="en-US" sz="2400" i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2400" dirty="0"/>
              <a:t> is </a:t>
            </a:r>
            <a:r>
              <a:rPr lang="en-US" sz="2400" dirty="0" smtClean="0"/>
              <a:t>called.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getInitialState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method to provide the default value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6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747762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2" y="1623218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invented by </a:t>
            </a:r>
            <a:r>
              <a:rPr lang="en-US" sz="2400" dirty="0" smtClean="0"/>
              <a:t>React.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It's </a:t>
            </a:r>
            <a:r>
              <a:rPr lang="en-US" sz="2400" dirty="0"/>
              <a:t>pure JavaScript, in-memory representation of the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219200" y="3429000"/>
            <a:ext cx="1619437" cy="1667037"/>
            <a:chOff x="1479363" y="3149161"/>
            <a:chExt cx="1619437" cy="1667037"/>
          </a:xfrm>
        </p:grpSpPr>
        <p:sp>
          <p:nvSpPr>
            <p:cNvPr id="4" name="Oval 3"/>
            <p:cNvSpPr/>
            <p:nvPr/>
          </p:nvSpPr>
          <p:spPr>
            <a:xfrm>
              <a:off x="1479363" y="3149161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96720" y="4207032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54316" y="4511398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94000" y="3741816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4" idx="5"/>
              <a:endCxn id="11" idx="1"/>
            </p:cNvCxnSpPr>
            <p:nvPr/>
          </p:nvCxnSpPr>
          <p:spPr>
            <a:xfrm>
              <a:off x="1739526" y="3409324"/>
              <a:ext cx="362511" cy="2167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6"/>
              <a:endCxn id="13" idx="1"/>
            </p:cNvCxnSpPr>
            <p:nvPr/>
          </p:nvCxnSpPr>
          <p:spPr>
            <a:xfrm>
              <a:off x="2001520" y="4359432"/>
              <a:ext cx="597433" cy="19660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>
              <a:stCxn id="11" idx="3"/>
              <a:endCxn id="12" idx="7"/>
            </p:cNvCxnSpPr>
            <p:nvPr/>
          </p:nvCxnSpPr>
          <p:spPr>
            <a:xfrm flipH="1">
              <a:off x="1956883" y="3841563"/>
              <a:ext cx="145154" cy="4101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>
              <a:stCxn id="11" idx="6"/>
              <a:endCxn id="14" idx="2"/>
            </p:cNvCxnSpPr>
            <p:nvPr/>
          </p:nvCxnSpPr>
          <p:spPr>
            <a:xfrm>
              <a:off x="2362200" y="3733800"/>
              <a:ext cx="431800" cy="16041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13" idx="0"/>
          </p:cNvCxnSpPr>
          <p:nvPr/>
        </p:nvCxnSpPr>
        <p:spPr>
          <a:xfrm flipV="1">
            <a:off x="2446553" y="4326456"/>
            <a:ext cx="239684" cy="4647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0"/>
          </p:cNvCxnSpPr>
          <p:nvPr/>
        </p:nvCxnSpPr>
        <p:spPr>
          <a:xfrm flipV="1">
            <a:off x="4572000" y="4493779"/>
            <a:ext cx="3595" cy="2621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2" name="Oval 1051"/>
          <p:cNvSpPr/>
          <p:nvPr/>
        </p:nvSpPr>
        <p:spPr>
          <a:xfrm>
            <a:off x="3276600" y="3050828"/>
            <a:ext cx="2362200" cy="228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/>
          <p:cNvGrpSpPr/>
          <p:nvPr/>
        </p:nvGrpSpPr>
        <p:grpSpPr>
          <a:xfrm>
            <a:off x="3581400" y="3276600"/>
            <a:ext cx="1676400" cy="1739526"/>
            <a:chOff x="3581400" y="3245037"/>
            <a:chExt cx="1676400" cy="1739526"/>
          </a:xfrm>
        </p:grpSpPr>
        <p:sp>
          <p:nvSpPr>
            <p:cNvPr id="1045" name="Rectangle 1044"/>
            <p:cNvSpPr/>
            <p:nvPr/>
          </p:nvSpPr>
          <p:spPr>
            <a:xfrm>
              <a:off x="4343400" y="324503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00600" y="371572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62400" y="3712899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43400" y="4193828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81400" y="41910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43400" y="47244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7" name="Straight Connector 1046"/>
            <p:cNvCxnSpPr>
              <a:stCxn id="1045" idx="2"/>
              <a:endCxn id="56" idx="0"/>
            </p:cNvCxnSpPr>
            <p:nvPr/>
          </p:nvCxnSpPr>
          <p:spPr>
            <a:xfrm flipH="1">
              <a:off x="4191000" y="3505200"/>
              <a:ext cx="381000" cy="2076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0"/>
            </p:cNvCxnSpPr>
            <p:nvPr/>
          </p:nvCxnSpPr>
          <p:spPr>
            <a:xfrm flipH="1" flipV="1">
              <a:off x="4572000" y="3512389"/>
              <a:ext cx="457200" cy="20333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10000" y="3986129"/>
              <a:ext cx="381000" cy="2076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0"/>
            </p:cNvCxnSpPr>
            <p:nvPr/>
          </p:nvCxnSpPr>
          <p:spPr>
            <a:xfrm flipH="1" flipV="1">
              <a:off x="4274390" y="3986129"/>
              <a:ext cx="297610" cy="2076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020595" y="3048000"/>
            <a:ext cx="2056605" cy="2060228"/>
            <a:chOff x="3581400" y="3245037"/>
            <a:chExt cx="1676400" cy="1739526"/>
          </a:xfrm>
        </p:grpSpPr>
        <p:sp>
          <p:nvSpPr>
            <p:cNvPr id="76" name="Rectangle 75"/>
            <p:cNvSpPr/>
            <p:nvPr/>
          </p:nvSpPr>
          <p:spPr>
            <a:xfrm>
              <a:off x="4343400" y="324503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00600" y="371572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62400" y="3712899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43400" y="4193828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81400" y="41910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43400" y="47244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76" idx="2"/>
              <a:endCxn id="78" idx="0"/>
            </p:cNvCxnSpPr>
            <p:nvPr/>
          </p:nvCxnSpPr>
          <p:spPr>
            <a:xfrm flipH="1">
              <a:off x="4191000" y="3505200"/>
              <a:ext cx="38100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>
              <a:stCxn id="77" idx="0"/>
            </p:cNvCxnSpPr>
            <p:nvPr/>
          </p:nvCxnSpPr>
          <p:spPr>
            <a:xfrm flipH="1" flipV="1">
              <a:off x="4572000" y="3512389"/>
              <a:ext cx="457200" cy="2033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810000" y="3986129"/>
              <a:ext cx="38100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>
              <a:stCxn id="79" idx="0"/>
            </p:cNvCxnSpPr>
            <p:nvPr/>
          </p:nvCxnSpPr>
          <p:spPr>
            <a:xfrm flipH="1" flipV="1">
              <a:off x="4274390" y="3986129"/>
              <a:ext cx="29761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1055" name="Straight Connector 1054"/>
          <p:cNvCxnSpPr>
            <a:stCxn id="1052" idx="0"/>
          </p:cNvCxnSpPr>
          <p:nvPr/>
        </p:nvCxnSpPr>
        <p:spPr>
          <a:xfrm flipH="1">
            <a:off x="762000" y="3050828"/>
            <a:ext cx="3695700" cy="43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52" idx="4"/>
          </p:cNvCxnSpPr>
          <p:nvPr/>
        </p:nvCxnSpPr>
        <p:spPr>
          <a:xfrm flipH="1" flipV="1">
            <a:off x="591810" y="4886044"/>
            <a:ext cx="3865890" cy="45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0" y="336446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962400" y="5486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Virtual DOM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38800" y="4017692"/>
            <a:ext cx="838200" cy="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49010" y="3654623"/>
            <a:ext cx="82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Render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When do </a:t>
            </a:r>
            <a:r>
              <a:rPr lang="en-US" sz="2400" dirty="0" smtClean="0"/>
              <a:t>we </a:t>
            </a:r>
            <a:r>
              <a:rPr lang="en-US" sz="2400" dirty="0"/>
              <a:t>re-render</a:t>
            </a:r>
            <a:r>
              <a:rPr lang="en-US" sz="2400" dirty="0" smtClean="0"/>
              <a:t>?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How do I re-render efficiently?</a:t>
            </a:r>
            <a:endParaRPr lang="en-US" sz="2400" dirty="0" smtClean="0"/>
          </a:p>
          <a:p>
            <a:pPr marL="457200" lvl="1" indent="0">
              <a:spcAft>
                <a:spcPts val="600"/>
              </a:spcAft>
              <a:buNone/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96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Core Concept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</a:t>
            </a:r>
            <a:r>
              <a:rPr lang="en-US" sz="2400" dirty="0" smtClean="0"/>
              <a:t>uilding </a:t>
            </a:r>
            <a:r>
              <a:rPr lang="en-US" sz="2400" dirty="0"/>
              <a:t>large applications with data that changes over time.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4" y="2109787"/>
            <a:ext cx="6950276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7397</TotalTime>
  <Words>504</Words>
  <Application>Microsoft Office PowerPoint</Application>
  <PresentationFormat>On-screen Show (4:3)</PresentationFormat>
  <Paragraphs>132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  <vt:lpstr>React Elements</vt:lpstr>
      <vt:lpstr>React Elements</vt:lpstr>
      <vt:lpstr>React Components</vt:lpstr>
      <vt:lpstr>React Components</vt:lpstr>
      <vt:lpstr>Props</vt:lpstr>
      <vt:lpstr>Props - getDefaultProps</vt:lpstr>
      <vt:lpstr>State</vt:lpstr>
      <vt:lpstr>State</vt:lpstr>
      <vt:lpstr>Virtual DOM</vt:lpstr>
      <vt:lpstr>Virtual DOM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136</cp:revision>
  <dcterms:created xsi:type="dcterms:W3CDTF">2006-08-16T00:00:00Z</dcterms:created>
  <dcterms:modified xsi:type="dcterms:W3CDTF">2015-12-11T11:00:31Z</dcterms:modified>
</cp:coreProperties>
</file>