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5" r:id="rId5"/>
    <p:sldId id="264" r:id="rId6"/>
    <p:sldId id="261" r:id="rId7"/>
    <p:sldId id="262" r:id="rId8"/>
    <p:sldId id="263" r:id="rId9"/>
    <p:sldId id="266" r:id="rId10"/>
    <p:sldId id="267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67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56A28-4380-4698-9362-A1403F5E282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5B65-C32E-4594-82B5-5B950CCE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mberj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facebook.github.io/react/docs/thinking-in-react.html" TargetMode="External"/><Relationship Id="rId4" Type="http://schemas.openxmlformats.org/officeDocument/2006/relationships/hyperlink" Target="https://angularjs.org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646956-4322-4ED6-AB9B-1C1B056EDA20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React each component is well encapsulated and maintains its own state (if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stateful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can store a value in its state and pass it to its child components via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ensures that whenever a component’s state changes, the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also change. As a result the child components that depend on these </a:t>
            </a:r>
            <a:r>
              <a:rPr lang="en-US" dirty="0" smtClean="0"/>
              <a:t>props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re-render themselves automatically.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say the state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 isn’t a complete framework, so it doesn’t provide all the components you’ll find in other projects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important difference with frameworks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which uses a two-way data binding model – is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React features a one-way data binding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https://facebook.github.io/react/docs/tags-and-attributes.html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React using only </a:t>
            </a:r>
            <a:r>
              <a:rPr lang="en-US" dirty="0" err="1" smtClean="0"/>
              <a:t>ReactElement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to really take advantage of React, you'll want to use </a:t>
            </a:r>
            <a:r>
              <a:rPr lang="en-US" dirty="0" err="1" smtClean="0"/>
              <a:t>ReactComponent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create encapsulations with embedded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600"/>
              </a:spcAft>
            </a:pPr>
            <a:r>
              <a:rPr lang="en-US" sz="2400" dirty="0" smtClean="0"/>
              <a:t>When we use our defined components, we can add attributes called props.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5B65-C32E-4594-82B5-5B950CCE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Công nghệ phần mềm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 Công nghệ thông tin</a:t>
            </a:r>
          </a:p>
          <a:p>
            <a:pPr eaLnBrk="1" hangingPunct="1">
              <a:spcBef>
                <a:spcPts val="200"/>
              </a:spcBef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 Đại học Khoa học Tự nhiên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AB5A0B49-DEBA-40B3-8012-E609182AF6F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>
                <a:latin typeface="Tahoma" pitchFamily="34" charset="0"/>
                <a:cs typeface="Tahoma" pitchFamily="34" charset="0"/>
              </a:rPr>
              <a:t>ThS. Đặng Bình Ph</a:t>
            </a:r>
            <a:r>
              <a:rPr lang="vi-VN" sz="1600">
                <a:latin typeface="Tahoma" pitchFamily="34" charset="0"/>
                <a:cs typeface="Tahoma" pitchFamily="34" charset="0"/>
              </a:rPr>
              <a:t>ươ</a:t>
            </a:r>
            <a:r>
              <a:rPr lang="en-US" sz="1600">
                <a:latin typeface="Tahoma" pitchFamily="34" charset="0"/>
                <a:cs typeface="Tahoma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>
                <a:latin typeface="Tahoma" pitchFamily="34" charset="0"/>
                <a:cs typeface="Tahoma" pitchFamily="34" charset="0"/>
              </a:rPr>
              <a:t>dbphuong@fit.hcmus.edu.vn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15568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D44E8EB-314C-4473-8F1F-74B24BB8BE8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8FD8ED29-1DE2-4467-937B-D47AD96B1AA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F6B0C119-5378-476E-8B99-49BEA2087EF7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A4F5595-7127-4A34-A036-060BF063603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2B179D48-A698-4AE1-BFFA-B9D25DBBD8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DD5192-9F04-4BDE-8516-D5600CF07841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09F35FE-880A-4A18-B5FC-5B2D49E67C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F9EC595-F4FF-4DD6-9621-256B77E33EE3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7F2DD6B-966C-4E50-93A3-5FF577C133B9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6CDA25E-85E8-4ACF-A2CA-1C40D1956B3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66C9B142-2244-4EB2-AC79-452A0917D4EB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49D422D-B793-42E7-9F71-235D1023B1F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dirty="0" err="1" smtClean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35" name="AutoShape 24"/>
          <p:cNvSpPr>
            <a:spLocks noChangeArrowheads="1"/>
          </p:cNvSpPr>
          <p:nvPr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36" name="AutoShape 25"/>
          <p:cNvSpPr>
            <a:spLocks noChangeArrowheads="1"/>
          </p:cNvSpPr>
          <p:nvPr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29986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05CC8483-9F8A-47A3-861F-ACC6AEC79D8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1600200"/>
            <a:ext cx="2590800" cy="5334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React.js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2743200" y="1526849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Author: Nguyen Minh Tien</a:t>
            </a:r>
          </a:p>
          <a:p>
            <a:r>
              <a:rPr 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nguyenminhtiend@gmail.com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5" name="Title 1"/>
          <p:cNvSpPr txBox="1">
            <a:spLocks/>
          </p:cNvSpPr>
          <p:nvPr/>
        </p:nvSpPr>
        <p:spPr bwMode="gray">
          <a:xfrm>
            <a:off x="990600" y="228600"/>
            <a:ext cx="3505200" cy="9144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Tien.NguyenMinh\Desktop\download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181"/>
            <a:ext cx="1925637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The primary type in React.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It is a virtual </a:t>
            </a:r>
            <a:r>
              <a:rPr lang="en-US" sz="2400" dirty="0" smtClean="0"/>
              <a:t>DOM.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 virtual </a:t>
            </a:r>
            <a:r>
              <a:rPr lang="en-US" sz="2400" dirty="0"/>
              <a:t>representation of a DOM </a:t>
            </a:r>
            <a:r>
              <a:rPr lang="en-US" sz="2400" dirty="0" smtClean="0"/>
              <a:t>Element</a:t>
            </a:r>
            <a:r>
              <a:rPr lang="en-US" sz="2400" dirty="0"/>
              <a:t>:</a:t>
            </a:r>
            <a:endParaRPr lang="en-US" sz="2400" dirty="0" smtClean="0"/>
          </a:p>
          <a:p>
            <a:pPr lvl="2">
              <a:spcAft>
                <a:spcPts val="600"/>
              </a:spcAft>
            </a:pPr>
            <a:r>
              <a:rPr lang="en-US" sz="2000" dirty="0" smtClean="0"/>
              <a:t>Light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Stateless</a:t>
            </a:r>
          </a:p>
          <a:p>
            <a:pPr lvl="2">
              <a:spcAft>
                <a:spcPts val="600"/>
              </a:spcAft>
            </a:pPr>
            <a:r>
              <a:rPr lang="en-US" sz="2000" dirty="0" smtClean="0"/>
              <a:t>Immutable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Pass to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React</a:t>
            </a:r>
            <a:r>
              <a:rPr lang="en-US" sz="2400" b="1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Dom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.render</a:t>
            </a:r>
            <a:r>
              <a:rPr lang="en-US" sz="24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to render a new tree into the DOM.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2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Elements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Ex:</a:t>
            </a:r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1676400"/>
            <a:ext cx="6200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18" y="2590800"/>
            <a:ext cx="6715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1943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67200" y="3505200"/>
            <a:ext cx="12620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4800600"/>
            <a:ext cx="5534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6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React Component is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At </a:t>
            </a:r>
            <a:r>
              <a:rPr lang="en-US" sz="2400" dirty="0"/>
              <a:t>least a </a:t>
            </a:r>
            <a:r>
              <a:rPr lang="en-US" sz="2400" dirty="0" smtClean="0"/>
              <a:t>render method </a:t>
            </a:r>
            <a:r>
              <a:rPr lang="en-US" sz="2400" dirty="0"/>
              <a:t>on </a:t>
            </a:r>
            <a:r>
              <a:rPr lang="en-US" sz="2400" dirty="0" smtClean="0"/>
              <a:t>it.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The render </a:t>
            </a:r>
            <a:r>
              <a:rPr lang="en-US" sz="2400" dirty="0"/>
              <a:t>method </a:t>
            </a:r>
            <a:r>
              <a:rPr lang="en-US" sz="2400" dirty="0" smtClean="0"/>
              <a:t>must return a single React Element.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 </a:t>
            </a:r>
            <a:r>
              <a:rPr lang="en-US" sz="2400" dirty="0" smtClean="0"/>
              <a:t>React Component</a:t>
            </a:r>
            <a:r>
              <a:rPr lang="en-US" sz="2400" dirty="0"/>
              <a:t> is converted </a:t>
            </a:r>
            <a:r>
              <a:rPr lang="en-US" sz="2400" dirty="0" smtClean="0"/>
              <a:t>to the React Element when rendering.</a:t>
            </a:r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75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  <a:p>
            <a:pPr lvl="1">
              <a:spcAft>
                <a:spcPts val="600"/>
              </a:spcAft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2159"/>
            <a:ext cx="4038600" cy="224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648200"/>
            <a:ext cx="4448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4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Props </a:t>
            </a:r>
            <a:r>
              <a:rPr lang="en-US" sz="2400" dirty="0" smtClean="0"/>
              <a:t>are supplied as attributes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These attributes are available in our component as 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this.props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A Component cannot change its </a:t>
            </a:r>
            <a:r>
              <a:rPr lang="en-US" sz="2400" i="1" dirty="0"/>
              <a:t>props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29" y="3695700"/>
            <a:ext cx="695762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- </a:t>
            </a:r>
            <a:r>
              <a:rPr lang="en-US" dirty="0" err="1" smtClean="0"/>
              <a:t>getDefaultProps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Specify property values to use if they are not explicitly supplied.</a:t>
            </a: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743200"/>
            <a:ext cx="652554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4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/>
              <a:t>A Component manages its own </a:t>
            </a:r>
            <a:r>
              <a:rPr lang="en-US" sz="2400" i="1" dirty="0"/>
              <a:t>state</a:t>
            </a:r>
            <a:r>
              <a:rPr lang="en-US" sz="2400" dirty="0"/>
              <a:t> </a:t>
            </a:r>
            <a:r>
              <a:rPr lang="en-US" sz="2400" dirty="0" smtClean="0"/>
              <a:t>internally.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method to change state.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Re-render component when </a:t>
            </a:r>
            <a:r>
              <a:rPr lang="en-US" sz="2400" i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setState</a:t>
            </a:r>
            <a:r>
              <a:rPr lang="en-US" sz="2400" dirty="0"/>
              <a:t> is </a:t>
            </a:r>
            <a:r>
              <a:rPr lang="en-US" sz="2400" dirty="0" smtClean="0"/>
              <a:t>called.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i="1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getInitialState</a:t>
            </a:r>
            <a:r>
              <a:rPr lang="en-US" sz="2400" i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smtClean="0"/>
              <a:t>method to provide the default value</a:t>
            </a:r>
            <a:endParaRPr lang="en-US" sz="2400" dirty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66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747762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smtClean="0"/>
              <a:t>A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dirty="0" smtClean="0"/>
          </a:p>
          <a:p>
            <a:pPr lvl="1">
              <a:spcAft>
                <a:spcPts val="600"/>
              </a:spcAft>
            </a:pPr>
            <a:endParaRPr lang="en-US" sz="2400" i="1" dirty="0" smtClean="0">
              <a:solidFill>
                <a:schemeClr val="tx1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55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dirty="0"/>
              <a:t>Dữ liệu kiểu con trỏ (cơ bản)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4572000" cy="3677930"/>
          </a:xfrm>
          <a:prstGeom prst="rect">
            <a:avLst/>
          </a:prstGeom>
          <a:noFill/>
          <a:ln/>
        </p:spPr>
        <p:txBody>
          <a:bodyPr/>
          <a:lstStyle/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Introduce React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Core Concept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Life </a:t>
            </a: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Cycle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Event</a:t>
            </a:r>
            <a:endParaRPr lang="en-US" sz="2400" dirty="0"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Form</a:t>
            </a:r>
          </a:p>
          <a:p>
            <a:pPr marL="742950" lvl="1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React </a:t>
            </a:r>
            <a:r>
              <a:rPr lang="en-US" sz="2400" dirty="0"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with Flux</a:t>
            </a:r>
          </a:p>
        </p:txBody>
      </p:sp>
    </p:spTree>
    <p:extLst>
      <p:ext uri="{BB962C8B-B14F-4D97-AF65-F5344CB8AC3E}">
        <p14:creationId xmlns:p14="http://schemas.microsoft.com/office/powerpoint/2010/main" val="20136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6231"/>
            <a:ext cx="4114800" cy="33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2222" y="5354214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Google search trends for React </a:t>
            </a:r>
            <a:r>
              <a:rPr lang="en-US" sz="1400" i="1" dirty="0" smtClean="0"/>
              <a:t>in programming </a:t>
            </a:r>
            <a:r>
              <a:rPr lang="en-US" sz="1400" i="1" dirty="0"/>
              <a:t>category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0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React is a UI library developed at Facebook.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Allow to create UI components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Interactive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ea typeface="Tahoma" panose="020B0604030504040204" pitchFamily="34" charset="0"/>
              </a:rPr>
              <a:t>Stateful</a:t>
            </a:r>
            <a:endParaRPr lang="en-US" dirty="0" smtClean="0">
              <a:ea typeface="Tahoma" panose="020B0604030504040204" pitchFamily="34" charset="0"/>
            </a:endParaRP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ea typeface="Tahoma" panose="020B0604030504040204" pitchFamily="34" charset="0"/>
              </a:rPr>
              <a:t>Reusable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ea typeface="Tahoma" panose="020B0604030504040204" pitchFamily="34" charset="0"/>
              </a:rPr>
              <a:t>Client site and server side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is the "</a:t>
            </a:r>
            <a:r>
              <a:rPr lang="en-US" sz="2400" b="1" dirty="0"/>
              <a:t>V</a:t>
            </a:r>
            <a:r>
              <a:rPr lang="en-US" sz="2400" dirty="0"/>
              <a:t>iew" in the application</a:t>
            </a: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Using </a:t>
            </a:r>
            <a:r>
              <a:rPr lang="en-US" sz="2400" dirty="0"/>
              <a:t>Virtual </a:t>
            </a:r>
            <a:r>
              <a:rPr lang="en-US" sz="2400" dirty="0" smtClean="0"/>
              <a:t>DOM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enables </a:t>
            </a:r>
            <a:r>
              <a:rPr lang="en-US" sz="2400" dirty="0"/>
              <a:t>high performance for the rendering the </a:t>
            </a:r>
            <a:r>
              <a:rPr lang="en-US" sz="2400" dirty="0" smtClean="0"/>
              <a:t>UI.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B</a:t>
            </a:r>
            <a:r>
              <a:rPr lang="en-US" sz="2400" dirty="0" smtClean="0"/>
              <a:t>uilding </a:t>
            </a:r>
            <a:r>
              <a:rPr lang="en-US" sz="2400" dirty="0"/>
              <a:t>large applications with data that changes over time.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 </a:t>
            </a:r>
            <a:r>
              <a:rPr lang="en-US" sz="2400" dirty="0" smtClean="0"/>
              <a:t>Using with Flux for scaling front-end apps, that provide data flows in a single direction.</a:t>
            </a:r>
          </a:p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React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993" y="16764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sz="2400" dirty="0">
              <a:ea typeface="Tahoma" panose="020B0604030504040204" pitchFamily="34" charset="0"/>
            </a:endParaRPr>
          </a:p>
        </p:txBody>
      </p:sp>
      <p:pic>
        <p:nvPicPr>
          <p:cNvPr id="6" name="Picture 2" descr="C:\Users\Tien.NguyenMinh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796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Tien.NguyenMinh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92933"/>
            <a:ext cx="2667000" cy="1512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99589"/>
            <a:ext cx="2714625" cy="16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Core Concept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JSX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Elements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React </a:t>
            </a:r>
            <a:r>
              <a:rPr lang="en-US" sz="2400" dirty="0" smtClean="0"/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Props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State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Virtual </a:t>
            </a:r>
            <a:r>
              <a:rPr lang="en-US" sz="2400" dirty="0" smtClean="0"/>
              <a:t>DOM</a:t>
            </a:r>
            <a:endParaRPr lang="en-US" sz="2400" dirty="0" smtClean="0"/>
          </a:p>
          <a:p>
            <a:pPr lvl="1">
              <a:spcAft>
                <a:spcPts val="600"/>
              </a:spcAft>
            </a:pPr>
            <a:r>
              <a:rPr lang="en-US" sz="2400" dirty="0" err="1" smtClean="0"/>
              <a:t>Mixins</a:t>
            </a:r>
            <a:endParaRPr lang="en-US" sz="2400" dirty="0"/>
          </a:p>
          <a:p>
            <a:pPr lvl="1">
              <a:spcAft>
                <a:spcPts val="600"/>
              </a:spcAft>
            </a:pPr>
            <a:r>
              <a:rPr lang="en-US" sz="2400" dirty="0" smtClean="0"/>
              <a:t>Composition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4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2400" dirty="0" smtClean="0"/>
              <a:t>It </a:t>
            </a:r>
            <a:r>
              <a:rPr lang="en-US" sz="2400" dirty="0"/>
              <a:t>is a </a:t>
            </a:r>
            <a:r>
              <a:rPr lang="en-US" sz="2400" dirty="0" err="1"/>
              <a:t>Javascript</a:t>
            </a:r>
            <a:r>
              <a:rPr lang="en-US" sz="2400" dirty="0"/>
              <a:t> XML syntax </a:t>
            </a:r>
            <a:r>
              <a:rPr lang="en-US" sz="2400" dirty="0" smtClean="0"/>
              <a:t>transform.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Let us </a:t>
            </a:r>
            <a:r>
              <a:rPr lang="en-US" sz="2400" dirty="0"/>
              <a:t>write </a:t>
            </a:r>
            <a:r>
              <a:rPr lang="en-US" sz="2400" dirty="0" smtClean="0"/>
              <a:t>HTML</a:t>
            </a:r>
            <a:r>
              <a:rPr lang="en-US" sz="2400" dirty="0"/>
              <a:t> tags 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ess </a:t>
            </a:r>
            <a:r>
              <a:rPr lang="en-US" sz="2400" dirty="0"/>
              <a:t>effort to read and </a:t>
            </a:r>
            <a:r>
              <a:rPr lang="en-US" sz="2400" dirty="0" smtClean="0"/>
              <a:t>write.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Not supported </a:t>
            </a:r>
            <a:r>
              <a:rPr lang="en-US" sz="2400" dirty="0"/>
              <a:t>in browsers by </a:t>
            </a:r>
            <a:r>
              <a:rPr lang="en-US" sz="2400" dirty="0" smtClean="0"/>
              <a:t>default.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Need to transformed </a:t>
            </a:r>
            <a:r>
              <a:rPr lang="en-US" sz="2400" dirty="0"/>
              <a:t>into </a:t>
            </a:r>
            <a:r>
              <a:rPr lang="en-US" sz="2400" dirty="0" smtClean="0"/>
              <a:t>JS before </a:t>
            </a:r>
            <a:r>
              <a:rPr lang="en-US" sz="2400" dirty="0"/>
              <a:t>running in the </a:t>
            </a:r>
            <a:r>
              <a:rPr lang="en-US" sz="2400" dirty="0" smtClean="0"/>
              <a:t>browser.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JSX and HTML syntax are similar but it’s different at some point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class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className</a:t>
            </a:r>
            <a:r>
              <a:rPr lang="en-US" sz="2000" dirty="0" smtClean="0">
                <a:sym typeface="Wingdings" panose="05000000000000000000" pitchFamily="2" charset="2"/>
              </a:rPr>
              <a:t>, </a:t>
            </a:r>
            <a:r>
              <a:rPr lang="en-US" sz="2000" dirty="0">
                <a:sym typeface="Wingdings" panose="05000000000000000000" pitchFamily="2" charset="2"/>
              </a:rPr>
              <a:t>for  </a:t>
            </a:r>
            <a:r>
              <a:rPr lang="en-US" sz="2000" dirty="0" err="1">
                <a:sym typeface="Wingdings" panose="05000000000000000000" pitchFamily="2" charset="2"/>
              </a:rPr>
              <a:t>htmlFor</a:t>
            </a:r>
            <a:endParaRPr lang="en-US" dirty="0"/>
          </a:p>
          <a:p>
            <a:pPr marL="914400" lvl="2" indent="0">
              <a:spcAft>
                <a:spcPts val="600"/>
              </a:spcAft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Friendly Editor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600200"/>
            <a:ext cx="8075613" cy="452596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Aft>
                <a:spcPts val="600"/>
              </a:spcAft>
            </a:pP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4" y="2109787"/>
            <a:ext cx="6950276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6939</TotalTime>
  <Words>412</Words>
  <Application>Microsoft Office PowerPoint</Application>
  <PresentationFormat>On-screen Show (4:3)</PresentationFormat>
  <Paragraphs>113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Corbel</vt:lpstr>
      <vt:lpstr>Gulim</vt:lpstr>
      <vt:lpstr>Tahoma</vt:lpstr>
      <vt:lpstr>Times New Roman</vt:lpstr>
      <vt:lpstr>Verdana</vt:lpstr>
      <vt:lpstr>Wingdings</vt:lpstr>
      <vt:lpstr>Theme3</vt:lpstr>
      <vt:lpstr> </vt:lpstr>
      <vt:lpstr>Agenda</vt:lpstr>
      <vt:lpstr>Introduce React</vt:lpstr>
      <vt:lpstr>Introduce React</vt:lpstr>
      <vt:lpstr>Introduce React</vt:lpstr>
      <vt:lpstr>Introduce React</vt:lpstr>
      <vt:lpstr>React Core Concept</vt:lpstr>
      <vt:lpstr>JSX</vt:lpstr>
      <vt:lpstr>JSX Friendly Editor</vt:lpstr>
      <vt:lpstr>React Elements</vt:lpstr>
      <vt:lpstr>React Elements</vt:lpstr>
      <vt:lpstr>React Components</vt:lpstr>
      <vt:lpstr>React Components</vt:lpstr>
      <vt:lpstr>Props</vt:lpstr>
      <vt:lpstr>Props - getDefaultProps</vt:lpstr>
      <vt:lpstr>State</vt:lpstr>
      <vt:lpstr>State</vt:lpstr>
      <vt:lpstr>Virtual DOM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Tien Nguyen Minh</dc:creator>
  <cp:lastModifiedBy>LionelMessi</cp:lastModifiedBy>
  <cp:revision>118</cp:revision>
  <dcterms:created xsi:type="dcterms:W3CDTF">2006-08-16T00:00:00Z</dcterms:created>
  <dcterms:modified xsi:type="dcterms:W3CDTF">2015-12-10T17:02:49Z</dcterms:modified>
</cp:coreProperties>
</file>