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Core Concept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Router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</a:t>
            </a:r>
            <a:r>
              <a:rPr lang="en-US" sz="2400"/>
              <a:t>syntax </a:t>
            </a:r>
            <a:r>
              <a:rPr lang="en-US" sz="2400" smtClean="0"/>
              <a:t>transform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727</TotalTime>
  <Words>180</Words>
  <Application>Microsoft Office PowerPoint</Application>
  <PresentationFormat>On-screen Show (4:3)</PresentationFormat>
  <Paragraphs>49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24</cp:revision>
  <dcterms:created xsi:type="dcterms:W3CDTF">2006-08-16T00:00:00Z</dcterms:created>
  <dcterms:modified xsi:type="dcterms:W3CDTF">2015-12-03T10:24:57Z</dcterms:modified>
</cp:coreProperties>
</file>