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99"/>
    <a:srgbClr val="5B0903"/>
    <a:srgbClr val="1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0" autoAdjust="0"/>
    <p:restoredTop sz="85507" autoAdjust="0"/>
  </p:normalViewPr>
  <p:slideViewPr>
    <p:cSldViewPr>
      <p:cViewPr>
        <p:scale>
          <a:sx n="100" d="100"/>
          <a:sy n="100" d="100"/>
        </p:scale>
        <p:origin x="-19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2"/>
    </p:cViewPr>
  </p:sorterViewPr>
  <p:notesViewPr>
    <p:cSldViewPr>
      <p:cViewPr varScale="1">
        <p:scale>
          <a:sx n="73" d="100"/>
          <a:sy n="73" d="100"/>
        </p:scale>
        <p:origin x="-212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F3F399-21E0-4532-A888-E01E04A16008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272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1A393B-39E4-4D5F-871F-6F9364F330B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555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9BF83-DD2B-4B0D-BB26-F1B5B613CBEF}" type="slidenum">
              <a:rPr lang="es-ES"/>
              <a:pPr/>
              <a:t>2</a:t>
            </a:fld>
            <a:endParaRPr lang="es-E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9BF83-DD2B-4B0D-BB26-F1B5B613CBEF}" type="slidenum">
              <a:rPr lang="es-ES"/>
              <a:pPr/>
              <a:t>3</a:t>
            </a:fld>
            <a:endParaRPr lang="es-E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C326F4-D22B-4CCF-A3C6-C6FE70EDF9F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75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1DE848-E073-4B67-B019-F2EE0D2F302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018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6617C-AE65-42F5-BADF-85A54E06071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867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352425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352425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352425"/>
          </a:xfrm>
        </p:spPr>
        <p:txBody>
          <a:bodyPr/>
          <a:lstStyle>
            <a:lvl1pPr>
              <a:defRPr/>
            </a:lvl1pPr>
          </a:lstStyle>
          <a:p>
            <a:fld id="{72D156BD-0939-4812-AFC2-78314FFEB27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1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E03E5-4B07-474A-82EE-DD62E708398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9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39593-F359-4670-8A2B-110C4B4A41C8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60841-33BD-4A31-957F-341EA4A8662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34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F589F-C67C-4C12-BD5A-BED380362BF8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12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60F7E-14C4-429F-808E-8EBFC6BAD7B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93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70698-83AF-45A3-B8CE-269D3DF1BE6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75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066E2-8D9E-4178-AB52-965ADA89879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501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8B9D2-0F98-4E5E-B711-2E1FB1AE0CA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30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Proyecto HTC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BB92EAF-B92C-4459-BE86-657D8198C7AA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69999"/>
        </a:buClr>
        <a:buChar char="•"/>
        <a:defRPr sz="2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67944" y="5733256"/>
            <a:ext cx="4716016" cy="64807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Century" panose="02040604050505020304" pitchFamily="18" charset="0"/>
              </a:rPr>
              <a:t>Author: Tien Nguyen</a:t>
            </a:r>
            <a:endParaRPr lang="en-US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9814" y="4005064"/>
            <a:ext cx="313579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React.js</a:t>
            </a:r>
            <a:endParaRPr lang="en-US" sz="6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dirty="0" smtClean="0">
                <a:latin typeface="Century" panose="02040604050505020304" pitchFamily="18" charset="0"/>
              </a:rPr>
              <a:t>Agenda</a:t>
            </a:r>
            <a:endParaRPr lang="es-ES" dirty="0">
              <a:latin typeface="Century" panose="02040604050505020304" pitchFamily="18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25963"/>
          </a:xfrm>
          <a:noFill/>
          <a:ln/>
        </p:spPr>
        <p:txBody>
          <a:bodyPr/>
          <a:lstStyle/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latin typeface="Century" panose="02040604050505020304" pitchFamily="18" charset="0"/>
                <a:cs typeface="CordiaUPC" panose="020B0304020202020204" pitchFamily="34" charset="-34"/>
              </a:rPr>
              <a:t>Introduce React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latin typeface="Century" panose="02040604050505020304" pitchFamily="18" charset="0"/>
                <a:cs typeface="CordiaUPC" panose="020B0304020202020204" pitchFamily="34" charset="-34"/>
              </a:rPr>
              <a:t>React Components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latin typeface="Century" panose="02040604050505020304" pitchFamily="18" charset="0"/>
                <a:cs typeface="CordiaUPC" panose="020B0304020202020204" pitchFamily="34" charset="-34"/>
              </a:rPr>
              <a:t>Composition</a:t>
            </a:r>
            <a:endParaRPr lang="en-US" dirty="0" smtClean="0">
              <a:latin typeface="Century" panose="02040604050505020304" pitchFamily="18" charset="0"/>
              <a:cs typeface="CordiaUPC" panose="020B0304020202020204" pitchFamily="34" charset="-34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latin typeface="Century" panose="02040604050505020304" pitchFamily="18" charset="0"/>
                <a:cs typeface="CordiaUPC" panose="020B0304020202020204" pitchFamily="34" charset="-34"/>
              </a:rPr>
              <a:t>React Life Cycle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latin typeface="Century" panose="02040604050505020304" pitchFamily="18" charset="0"/>
                <a:cs typeface="CordiaUPC" panose="020B0304020202020204" pitchFamily="34" charset="-34"/>
              </a:rPr>
              <a:t>React Form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latin typeface="Century" panose="02040604050505020304" pitchFamily="18" charset="0"/>
                <a:cs typeface="CordiaUPC" panose="020B0304020202020204" pitchFamily="34" charset="-34"/>
              </a:rPr>
              <a:t>React Router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latin typeface="Century" panose="02040604050505020304" pitchFamily="18" charset="0"/>
                <a:cs typeface="CordiaUPC" panose="020B0304020202020204" pitchFamily="34" charset="-34"/>
              </a:rPr>
              <a:t>React with Flux</a:t>
            </a:r>
          </a:p>
          <a:p>
            <a:pPr lvl="1"/>
            <a:endParaRPr lang="en-US" dirty="0">
              <a:latin typeface="Century" panose="02040604050505020304" pitchFamily="18" charset="0"/>
              <a:cs typeface="CordiaUPC" panose="020B0304020202020204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1" algn="l"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latin typeface="Century" panose="02040604050505020304" pitchFamily="18" charset="0"/>
                <a:cs typeface="CordiaUPC" panose="020B0304020202020204" pitchFamily="34" charset="-34"/>
              </a:rPr>
              <a:t>Introduce React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25963"/>
          </a:xfrm>
          <a:noFill/>
          <a:ln/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React is a UI library developed at </a:t>
            </a:r>
            <a:r>
              <a:rPr lang="en-US" dirty="0" smtClean="0"/>
              <a:t>Facebook</a:t>
            </a:r>
          </a:p>
          <a:p>
            <a:pPr marL="457200" lvl="1" indent="0">
              <a:buNone/>
            </a:pPr>
            <a:r>
              <a:rPr lang="en-US" dirty="0" smtClean="0"/>
              <a:t>Allow to create interactive</a:t>
            </a:r>
            <a:r>
              <a:rPr lang="en-US" dirty="0"/>
              <a:t>, </a:t>
            </a:r>
            <a:r>
              <a:rPr lang="en-US" dirty="0" err="1" smtClean="0"/>
              <a:t>stateful</a:t>
            </a:r>
            <a:r>
              <a:rPr lang="en-US" dirty="0" smtClean="0"/>
              <a:t> and  </a:t>
            </a:r>
            <a:r>
              <a:rPr lang="en-US" dirty="0"/>
              <a:t>reusable UI components</a:t>
            </a:r>
            <a:endParaRPr lang="en-US" dirty="0">
              <a:latin typeface="Century" panose="02040604050505020304" pitchFamily="18" charset="0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392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CProject">
  <a:themeElements>
    <a:clrScheme name="HTCProjec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TCProjec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HTCProjec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CProjec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CProjec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CProjec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CProjec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CProjec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CProjec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CProjec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CProjec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CProjec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CProjec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CProjec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CProject 13">
        <a:dk1>
          <a:srgbClr val="0E2B45"/>
        </a:dk1>
        <a:lt1>
          <a:srgbClr val="FFFFFF"/>
        </a:lt1>
        <a:dk2>
          <a:srgbClr val="0E2B4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A233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</TotalTime>
  <Words>43</Words>
  <Application>Microsoft Office PowerPoint</Application>
  <PresentationFormat>On-screen Show (4:3)</PresentationFormat>
  <Paragraphs>15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HTCProject</vt:lpstr>
      <vt:lpstr>PowerPoint Presentation</vt:lpstr>
      <vt:lpstr>Agenda</vt:lpstr>
      <vt:lpstr>Introduce React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001</dc:title>
  <dc:creator>Free Power Point Templates</dc:creator>
  <cp:lastModifiedBy>Tien Nguyen Minh</cp:lastModifiedBy>
  <cp:revision>249</cp:revision>
  <dcterms:created xsi:type="dcterms:W3CDTF">2008-08-16T02:22:18Z</dcterms:created>
  <dcterms:modified xsi:type="dcterms:W3CDTF">2015-11-30T07:46:26Z</dcterms:modified>
</cp:coreProperties>
</file>