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React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Concept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Life Cycle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Form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9155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87" y="287707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155</TotalTime>
  <Words>75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Theme3</vt:lpstr>
      <vt:lpstr> </vt:lpstr>
      <vt:lpstr>Agenda</vt:lpstr>
      <vt:lpstr>Introduce React</vt:lpstr>
      <vt:lpstr>Introduce React</vt:lpstr>
      <vt:lpstr>React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11</cp:revision>
  <dcterms:created xsi:type="dcterms:W3CDTF">2006-08-16T00:00:00Z</dcterms:created>
  <dcterms:modified xsi:type="dcterms:W3CDTF">2015-12-02T06:26:53Z</dcterms:modified>
</cp:coreProperties>
</file>