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 id="293" r:id="rId28"/>
    <p:sldId id="294" r:id="rId29"/>
    <p:sldId id="295" r:id="rId30"/>
    <p:sldId id="296" r:id="rId31"/>
    <p:sldId id="297" r:id="rId32"/>
    <p:sldId id="298" r:id="rId33"/>
    <p:sldId id="288" r:id="rId34"/>
    <p:sldId id="290" r:id="rId35"/>
    <p:sldId id="291" r:id="rId36"/>
    <p:sldId id="289"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67" autoAdjust="0"/>
  </p:normalViewPr>
  <p:slideViewPr>
    <p:cSldViewPr>
      <p:cViewPr>
        <p:scale>
          <a:sx n="100" d="100"/>
          <a:sy n="100" d="100"/>
        </p:scale>
        <p:origin x="-194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12/22/2015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12/22/2015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12/22/2015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sp>
        <p:nvSpPr>
          <p:cNvPr id="4" name="Footer Placeholder 3"/>
          <p:cNvSpPr>
            <a:spLocks noGrp="1"/>
          </p:cNvSpPr>
          <p:nvPr>
            <p:ph type="ftr" sz="quarter" idx="11"/>
          </p:nvPr>
        </p:nvSpPr>
        <p:spPr/>
        <p:txBody>
          <a:bodyPr/>
          <a:lstStyle/>
          <a:p>
            <a:pPr>
              <a:defRPr/>
            </a:pPr>
            <a:r>
              <a:rPr lang="vi-VN" dirty="0"/>
              <a:t>Dữ liệu kiểu con trỏ (cơ bản)</a:t>
            </a:r>
            <a:endParaRPr lang="en-US" dirty="0"/>
          </a:p>
        </p:txBody>
      </p:sp>
      <p:sp>
        <p:nvSpPr>
          <p:cNvPr id="3" name="Rectangle 2"/>
          <p:cNvSpPr/>
          <p:nvPr/>
        </p:nvSpPr>
        <p:spPr>
          <a:xfrm>
            <a:off x="381000" y="1371600"/>
            <a:ext cx="4572000" cy="3677930"/>
          </a:xfrm>
          <a:prstGeom prst="rect">
            <a:avLst/>
          </a:prstGeom>
          <a:noFill/>
          <a:ln/>
        </p:spPr>
        <p:txBody>
          <a:bodyPr/>
          <a:lstStyle/>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Introduce React</a:t>
            </a:r>
          </a:p>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React Core Concept</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Life </a:t>
            </a:r>
            <a:r>
              <a:rPr lang="en-US" sz="2400" dirty="0" smtClean="0">
                <a:latin typeface="Tahoma" pitchFamily="34" charset="0"/>
                <a:ea typeface="Tahoma" panose="020B0604030504040204" pitchFamily="34" charset="0"/>
                <a:cs typeface="Tahoma" pitchFamily="34" charset="0"/>
              </a:rPr>
              <a:t>Cycle</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with Flux</a:t>
            </a:r>
          </a:p>
        </p:txBody>
      </p:sp>
    </p:spTree>
    <p:extLst>
      <p:ext uri="{BB962C8B-B14F-4D97-AF65-F5344CB8AC3E}">
        <p14:creationId xmlns:p14="http://schemas.microsoft.com/office/powerpoint/2010/main" val="2013664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with Flux</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Flux is the application </a:t>
            </a:r>
            <a:r>
              <a:rPr lang="en-US" sz="2400" dirty="0" smtClean="0"/>
              <a:t>architecture</a:t>
            </a:r>
          </a:p>
          <a:p>
            <a:pPr lvl="1">
              <a:spcAft>
                <a:spcPts val="600"/>
              </a:spcAft>
            </a:pPr>
            <a:r>
              <a:rPr lang="en-US" sz="2400" dirty="0" smtClean="0"/>
              <a:t>Unidirectional </a:t>
            </a:r>
            <a:r>
              <a:rPr lang="en-US" sz="2400" dirty="0"/>
              <a:t>data </a:t>
            </a:r>
            <a:r>
              <a:rPr lang="en-US" sz="2400" dirty="0" smtClean="0"/>
              <a:t>flow</a:t>
            </a:r>
          </a:p>
          <a:p>
            <a:pPr lvl="1">
              <a:spcAft>
                <a:spcPts val="600"/>
              </a:spcAft>
            </a:pPr>
            <a:r>
              <a:rPr lang="en-US" sz="2400" dirty="0" smtClean="0"/>
              <a:t>Is a </a:t>
            </a:r>
            <a:r>
              <a:rPr lang="en-US" sz="2400" dirty="0"/>
              <a:t>pattern and not a technology or framework.</a:t>
            </a:r>
            <a:endParaRPr lang="en-US" sz="2400" dirty="0" smtClean="0"/>
          </a:p>
          <a:p>
            <a:pPr lvl="1">
              <a:spcAft>
                <a:spcPts val="600"/>
              </a:spcAft>
            </a:pPr>
            <a:r>
              <a:rPr lang="en-US" sz="2400" dirty="0" smtClean="0"/>
              <a:t>Some major </a:t>
            </a:r>
            <a:r>
              <a:rPr lang="en-US" sz="2400" dirty="0"/>
              <a:t>parts: </a:t>
            </a:r>
            <a:endParaRPr lang="en-US" sz="2400" dirty="0" smtClean="0"/>
          </a:p>
          <a:p>
            <a:pPr lvl="2">
              <a:spcAft>
                <a:spcPts val="600"/>
              </a:spcAft>
            </a:pPr>
            <a:r>
              <a:rPr lang="en-US" sz="2000" dirty="0" smtClean="0"/>
              <a:t>Dispatcher</a:t>
            </a:r>
            <a:endParaRPr lang="en-US" sz="2000" dirty="0"/>
          </a:p>
          <a:p>
            <a:pPr lvl="2">
              <a:spcAft>
                <a:spcPts val="600"/>
              </a:spcAft>
            </a:pPr>
            <a:r>
              <a:rPr lang="en-US" sz="2000" dirty="0" smtClean="0"/>
              <a:t>Stores</a:t>
            </a:r>
          </a:p>
          <a:p>
            <a:pPr lvl="2">
              <a:spcAft>
                <a:spcPts val="600"/>
              </a:spcAft>
            </a:pPr>
            <a:r>
              <a:rPr lang="en-US" sz="2000" dirty="0" smtClean="0"/>
              <a:t>Views (React Components)</a:t>
            </a:r>
          </a:p>
          <a:p>
            <a:pPr lvl="2">
              <a:spcAft>
                <a:spcPts val="600"/>
              </a:spcAft>
            </a:pPr>
            <a:r>
              <a:rPr lang="en-US" sz="2000" dirty="0" smtClean="0">
                <a:sym typeface="Wingdings" panose="05000000000000000000" pitchFamily="2" charset="2"/>
              </a:rPr>
              <a:t>Action</a:t>
            </a:r>
            <a:endParaRPr lang="en-US" sz="2000" dirty="0">
              <a:sym typeface="Wingdings" panose="05000000000000000000" pitchFamily="2" charset="2"/>
            </a:endParaRPr>
          </a:p>
        </p:txBody>
      </p:sp>
    </p:spTree>
    <p:extLst>
      <p:ext uri="{BB962C8B-B14F-4D97-AF65-F5344CB8AC3E}">
        <p14:creationId xmlns:p14="http://schemas.microsoft.com/office/powerpoint/2010/main" val="3429227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with Flux</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b="1" dirty="0" smtClean="0"/>
              <a:t>Dispatcher: </a:t>
            </a:r>
            <a:endParaRPr lang="en-US" sz="2400" dirty="0"/>
          </a:p>
          <a:p>
            <a:pPr lvl="2">
              <a:spcAft>
                <a:spcPts val="600"/>
              </a:spcAft>
            </a:pPr>
            <a:r>
              <a:rPr lang="en-US" sz="1600" dirty="0" smtClean="0">
                <a:sym typeface="Wingdings" panose="05000000000000000000" pitchFamily="2" charset="2"/>
              </a:rPr>
              <a:t>The central hub that manage all flow in application</a:t>
            </a:r>
          </a:p>
          <a:p>
            <a:pPr lvl="2">
              <a:spcAft>
                <a:spcPts val="600"/>
              </a:spcAft>
            </a:pPr>
            <a:r>
              <a:rPr lang="en-US" sz="1600" dirty="0" smtClean="0"/>
              <a:t>Receives </a:t>
            </a:r>
            <a:r>
              <a:rPr lang="en-US" sz="1600" dirty="0"/>
              <a:t>new data and passes it to the </a:t>
            </a:r>
            <a:r>
              <a:rPr lang="en-US" sz="1600" b="1" dirty="0" smtClean="0"/>
              <a:t>Stores</a:t>
            </a:r>
          </a:p>
          <a:p>
            <a:pPr lvl="1">
              <a:spcAft>
                <a:spcPts val="600"/>
              </a:spcAft>
            </a:pPr>
            <a:r>
              <a:rPr lang="en-US" sz="2000" b="1" dirty="0" smtClean="0"/>
              <a:t>Stores: </a:t>
            </a:r>
          </a:p>
          <a:p>
            <a:pPr lvl="2">
              <a:spcAft>
                <a:spcPts val="600"/>
              </a:spcAft>
            </a:pPr>
            <a:r>
              <a:rPr lang="en-US" sz="1600" dirty="0" smtClean="0"/>
              <a:t>Contain </a:t>
            </a:r>
            <a:r>
              <a:rPr lang="en-US" sz="1600" dirty="0"/>
              <a:t>the application </a:t>
            </a:r>
            <a:r>
              <a:rPr lang="en-US" sz="1600" dirty="0" smtClean="0"/>
              <a:t>data</a:t>
            </a:r>
          </a:p>
          <a:p>
            <a:pPr lvl="2">
              <a:spcAft>
                <a:spcPts val="600"/>
              </a:spcAft>
            </a:pPr>
            <a:r>
              <a:rPr lang="en-US" sz="1600" dirty="0"/>
              <a:t>When a Store changes its data, it notifies the </a:t>
            </a:r>
            <a:r>
              <a:rPr lang="en-US" sz="1600" b="1" dirty="0"/>
              <a:t>Views</a:t>
            </a:r>
            <a:r>
              <a:rPr lang="en-US" sz="1600" dirty="0" smtClean="0"/>
              <a:t>.</a:t>
            </a:r>
          </a:p>
          <a:p>
            <a:pPr lvl="1">
              <a:spcAft>
                <a:spcPts val="600"/>
              </a:spcAft>
            </a:pPr>
            <a:r>
              <a:rPr lang="en-US" sz="2000" b="1" dirty="0" smtClean="0"/>
              <a:t>Views</a:t>
            </a:r>
          </a:p>
          <a:p>
            <a:pPr lvl="2">
              <a:spcAft>
                <a:spcPts val="600"/>
              </a:spcAft>
            </a:pPr>
            <a:r>
              <a:rPr lang="en-US" sz="1600" dirty="0"/>
              <a:t>A</a:t>
            </a:r>
            <a:r>
              <a:rPr lang="en-US" sz="1600" dirty="0" smtClean="0"/>
              <a:t>re React component</a:t>
            </a:r>
          </a:p>
          <a:p>
            <a:pPr lvl="2">
              <a:spcAft>
                <a:spcPts val="600"/>
              </a:spcAft>
            </a:pPr>
            <a:r>
              <a:rPr lang="en-US" sz="1600" dirty="0"/>
              <a:t>R</a:t>
            </a:r>
            <a:r>
              <a:rPr lang="en-US" sz="1600" dirty="0" smtClean="0"/>
              <a:t>endering </a:t>
            </a:r>
            <a:r>
              <a:rPr lang="en-US" sz="1600" dirty="0"/>
              <a:t>interfaces and handling user </a:t>
            </a:r>
            <a:r>
              <a:rPr lang="en-US" sz="1600" dirty="0" smtClean="0"/>
              <a:t>events</a:t>
            </a:r>
          </a:p>
          <a:p>
            <a:pPr lvl="2">
              <a:spcAft>
                <a:spcPts val="600"/>
              </a:spcAft>
            </a:pPr>
            <a:r>
              <a:rPr lang="en-US" sz="1600" dirty="0"/>
              <a:t>Their data is obtained from the </a:t>
            </a:r>
            <a:r>
              <a:rPr lang="en-US" sz="1600" b="1" dirty="0"/>
              <a:t>Stores</a:t>
            </a:r>
            <a:endParaRPr lang="en-US" sz="1600" b="1" dirty="0" smtClean="0"/>
          </a:p>
          <a:p>
            <a:pPr lvl="1">
              <a:spcAft>
                <a:spcPts val="600"/>
              </a:spcAft>
            </a:pPr>
            <a:endParaRPr lang="en-US" sz="2000" b="1" dirty="0">
              <a:sym typeface="Wingdings" panose="05000000000000000000" pitchFamily="2" charset="2"/>
            </a:endParaRPr>
          </a:p>
        </p:txBody>
      </p:sp>
    </p:spTree>
    <p:extLst>
      <p:ext uri="{BB962C8B-B14F-4D97-AF65-F5344CB8AC3E}">
        <p14:creationId xmlns:p14="http://schemas.microsoft.com/office/powerpoint/2010/main" val="780827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with Flux</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Action:</a:t>
            </a:r>
          </a:p>
          <a:p>
            <a:pPr lvl="2">
              <a:spcAft>
                <a:spcPts val="600"/>
              </a:spcAft>
            </a:pPr>
            <a:r>
              <a:rPr lang="en-US" sz="1600" dirty="0"/>
              <a:t>The dispatcher exposes a method </a:t>
            </a:r>
            <a:r>
              <a:rPr lang="en-US" sz="1600" dirty="0" smtClean="0"/>
              <a:t>to </a:t>
            </a:r>
            <a:r>
              <a:rPr lang="en-US" sz="1600" dirty="0"/>
              <a:t>trigger a dispatch to the </a:t>
            </a:r>
            <a:r>
              <a:rPr lang="en-US" sz="1600" dirty="0" smtClean="0"/>
              <a:t>stores</a:t>
            </a:r>
          </a:p>
          <a:p>
            <a:pPr lvl="2">
              <a:spcAft>
                <a:spcPts val="600"/>
              </a:spcAft>
            </a:pPr>
            <a:r>
              <a:rPr lang="en-US" sz="1600" dirty="0" smtClean="0"/>
              <a:t>Contain Action Type and data</a:t>
            </a:r>
          </a:p>
          <a:p>
            <a:pPr lvl="1">
              <a:spcAft>
                <a:spcPts val="600"/>
              </a:spcAft>
            </a:pPr>
            <a:endParaRPr lang="en-US" sz="2000" dirty="0" smtClean="0"/>
          </a:p>
          <a:p>
            <a:pPr lvl="1">
              <a:spcAft>
                <a:spcPts val="600"/>
              </a:spcAft>
            </a:pPr>
            <a:endParaRPr lang="en-US" sz="1600" dirty="0" smtClean="0"/>
          </a:p>
          <a:p>
            <a:pPr lvl="1">
              <a:spcAft>
                <a:spcPts val="600"/>
              </a:spcAft>
            </a:pPr>
            <a:endParaRPr lang="en-US" sz="2000" b="1" dirty="0">
              <a:sym typeface="Wingdings" panose="05000000000000000000" pitchFamily="2" charset="2"/>
            </a:endParaRPr>
          </a:p>
        </p:txBody>
      </p:sp>
    </p:spTree>
    <p:extLst>
      <p:ext uri="{BB962C8B-B14F-4D97-AF65-F5344CB8AC3E}">
        <p14:creationId xmlns:p14="http://schemas.microsoft.com/office/powerpoint/2010/main" val="1432082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with Flux</a:t>
            </a:r>
            <a:endParaRPr lang="en-US" dirty="0"/>
          </a:p>
        </p:txBody>
      </p:sp>
      <p:sp>
        <p:nvSpPr>
          <p:cNvPr id="3" name="Rectangle 5"/>
          <p:cNvSpPr txBox="1">
            <a:spLocks noChangeArrowheads="1"/>
          </p:cNvSpPr>
          <p:nvPr/>
        </p:nvSpPr>
        <p:spPr>
          <a:xfrm>
            <a:off x="457992"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000" dirty="0">
              <a:sym typeface="Wingdings" panose="05000000000000000000" pitchFamily="2" charset="2"/>
            </a:endParaRPr>
          </a:p>
        </p:txBody>
      </p:sp>
      <p:sp>
        <p:nvSpPr>
          <p:cNvPr id="10" name="Rectangle 9"/>
          <p:cNvSpPr/>
          <p:nvPr/>
        </p:nvSpPr>
        <p:spPr>
          <a:xfrm>
            <a:off x="1371600" y="3733800"/>
            <a:ext cx="1981200" cy="514350"/>
          </a:xfrm>
          <a:prstGeom prst="rect">
            <a:avLst/>
          </a:prstGeom>
          <a:solidFill>
            <a:schemeClr val="accent2"/>
          </a:solidFill>
          <a:ln>
            <a:solidFill>
              <a:schemeClr val="accent3"/>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Action</a:t>
            </a:r>
          </a:p>
        </p:txBody>
      </p:sp>
      <p:sp>
        <p:nvSpPr>
          <p:cNvPr id="13" name="Rectangle 12"/>
          <p:cNvSpPr/>
          <p:nvPr/>
        </p:nvSpPr>
        <p:spPr>
          <a:xfrm>
            <a:off x="1371600" y="1981200"/>
            <a:ext cx="1981200" cy="533400"/>
          </a:xfrm>
          <a:prstGeom prst="rect">
            <a:avLst/>
          </a:prstGeom>
          <a:solidFill>
            <a:srgbClr val="00B0F0"/>
          </a:solidFill>
          <a:ln>
            <a:solidFill>
              <a:schemeClr val="accent3"/>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Dispatcher</a:t>
            </a:r>
          </a:p>
        </p:txBody>
      </p:sp>
      <p:sp>
        <p:nvSpPr>
          <p:cNvPr id="14" name="Rectangle 13"/>
          <p:cNvSpPr/>
          <p:nvPr/>
        </p:nvSpPr>
        <p:spPr>
          <a:xfrm>
            <a:off x="4876800" y="1981200"/>
            <a:ext cx="1981200" cy="510381"/>
          </a:xfrm>
          <a:prstGeom prst="rect">
            <a:avLst/>
          </a:prstGeom>
          <a:solidFill>
            <a:schemeClr val="accent1">
              <a:lumMod val="75000"/>
            </a:schemeClr>
          </a:solidFill>
          <a:ln>
            <a:solidFill>
              <a:schemeClr val="accent3"/>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Store</a:t>
            </a:r>
          </a:p>
        </p:txBody>
      </p:sp>
      <p:sp>
        <p:nvSpPr>
          <p:cNvPr id="15" name="Rectangle 14"/>
          <p:cNvSpPr/>
          <p:nvPr/>
        </p:nvSpPr>
        <p:spPr>
          <a:xfrm>
            <a:off x="4876800" y="3733800"/>
            <a:ext cx="1981200" cy="533400"/>
          </a:xfrm>
          <a:prstGeom prst="rect">
            <a:avLst/>
          </a:prstGeom>
          <a:solidFill>
            <a:srgbClr val="B93025"/>
          </a:solidFill>
          <a:ln>
            <a:solidFill>
              <a:schemeClr val="accent3"/>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View</a:t>
            </a:r>
          </a:p>
        </p:txBody>
      </p:sp>
      <p:sp>
        <p:nvSpPr>
          <p:cNvPr id="16" name="Rectangle 15"/>
          <p:cNvSpPr/>
          <p:nvPr/>
        </p:nvSpPr>
        <p:spPr>
          <a:xfrm>
            <a:off x="1381125" y="5181600"/>
            <a:ext cx="1981200" cy="514350"/>
          </a:xfrm>
          <a:prstGeom prst="rect">
            <a:avLst/>
          </a:prstGeom>
          <a:solidFill>
            <a:srgbClr val="7030A0"/>
          </a:solidFill>
          <a:ln>
            <a:solidFill>
              <a:schemeClr val="accent3"/>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API</a:t>
            </a:r>
          </a:p>
        </p:txBody>
      </p:sp>
      <p:cxnSp>
        <p:nvCxnSpPr>
          <p:cNvPr id="18" name="Straight Arrow Connector 17"/>
          <p:cNvCxnSpPr>
            <a:stCxn id="13" idx="3"/>
          </p:cNvCxnSpPr>
          <p:nvPr/>
        </p:nvCxnSpPr>
        <p:spPr>
          <a:xfrm>
            <a:off x="3352800" y="2247900"/>
            <a:ext cx="1524000"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5" idx="0"/>
          </p:cNvCxnSpPr>
          <p:nvPr/>
        </p:nvCxnSpPr>
        <p:spPr>
          <a:xfrm>
            <a:off x="5867400" y="2491581"/>
            <a:ext cx="0" cy="1242219"/>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1"/>
          </p:cNvCxnSpPr>
          <p:nvPr/>
        </p:nvCxnSpPr>
        <p:spPr>
          <a:xfrm flipH="1">
            <a:off x="3362325" y="4000500"/>
            <a:ext cx="1514475"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0"/>
            <a:endCxn id="13" idx="2"/>
          </p:cNvCxnSpPr>
          <p:nvPr/>
        </p:nvCxnSpPr>
        <p:spPr>
          <a:xfrm flipV="1">
            <a:off x="2362200" y="2514600"/>
            <a:ext cx="0" cy="121920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514600" y="4267200"/>
            <a:ext cx="0" cy="95250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133600" y="4267200"/>
            <a:ext cx="0" cy="91440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10000" y="3657600"/>
            <a:ext cx="53339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Call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7" name="TextBox 46"/>
          <p:cNvSpPr txBox="1"/>
          <p:nvPr/>
        </p:nvSpPr>
        <p:spPr>
          <a:xfrm>
            <a:off x="2362200" y="2971800"/>
            <a:ext cx="12192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Call dispatch</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8" name="TextBox 47"/>
          <p:cNvSpPr txBox="1"/>
          <p:nvPr/>
        </p:nvSpPr>
        <p:spPr>
          <a:xfrm>
            <a:off x="5867400" y="2958801"/>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Notify</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9" name="TextBox 48"/>
          <p:cNvSpPr txBox="1"/>
          <p:nvPr/>
        </p:nvSpPr>
        <p:spPr>
          <a:xfrm>
            <a:off x="3429000" y="1928613"/>
            <a:ext cx="1504952"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Dispatch action</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50" name="TextBox 49"/>
          <p:cNvSpPr txBox="1"/>
          <p:nvPr/>
        </p:nvSpPr>
        <p:spPr>
          <a:xfrm>
            <a:off x="1304925" y="4570511"/>
            <a:ext cx="8382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Request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50"/>
          <p:cNvSpPr txBox="1"/>
          <p:nvPr/>
        </p:nvSpPr>
        <p:spPr>
          <a:xfrm>
            <a:off x="2514600" y="4570510"/>
            <a:ext cx="8001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Data</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7393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List using</a:t>
            </a:r>
          </a:p>
          <a:p>
            <a:pPr lvl="2">
              <a:spcAft>
                <a:spcPts val="600"/>
              </a:spcAft>
            </a:pPr>
            <a:r>
              <a:rPr lang="en-US" sz="2000" dirty="0" smtClean="0"/>
              <a:t>React</a:t>
            </a:r>
          </a:p>
          <a:p>
            <a:pPr lvl="2">
              <a:spcAft>
                <a:spcPts val="600"/>
              </a:spcAft>
            </a:pPr>
            <a:r>
              <a:rPr lang="en-US" sz="2000" dirty="0" smtClean="0"/>
              <a:t>Flux</a:t>
            </a:r>
          </a:p>
          <a:p>
            <a:pPr lvl="2">
              <a:spcAft>
                <a:spcPts val="600"/>
              </a:spcAft>
            </a:pPr>
            <a:r>
              <a:rPr lang="en-US" sz="2000" dirty="0" smtClean="0"/>
              <a:t>Gulp</a:t>
            </a:r>
          </a:p>
          <a:p>
            <a:pPr lvl="2">
              <a:spcAft>
                <a:spcPts val="600"/>
              </a:spcAft>
            </a:pPr>
            <a:r>
              <a:rPr lang="en-US" sz="2000" dirty="0" err="1" smtClean="0"/>
              <a:t>Browserify</a:t>
            </a:r>
            <a:endParaRPr lang="en-US" sz="2000" dirty="0" smtClean="0"/>
          </a:p>
          <a:p>
            <a:pPr marL="914400" lvl="2" indent="0">
              <a:spcAft>
                <a:spcPts val="600"/>
              </a:spcAft>
              <a:buNone/>
            </a:pPr>
            <a:endParaRPr lang="en-US" sz="20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enables </a:t>
            </a:r>
            <a:r>
              <a:rPr lang="en-US" sz="2400" dirty="0"/>
              <a:t>high performance for the rendering the </a:t>
            </a:r>
            <a:r>
              <a:rPr lang="en-US" sz="2400" dirty="0" smtClean="0"/>
              <a:t>UI.</a:t>
            </a:r>
          </a:p>
          <a:p>
            <a:pPr lvl="1">
              <a:spcAft>
                <a:spcPts val="600"/>
              </a:spcAft>
            </a:pPr>
            <a:r>
              <a:rPr lang="en-US" sz="2400" dirty="0"/>
              <a:t>B</a:t>
            </a:r>
            <a:r>
              <a:rPr lang="en-US" sz="2400" dirty="0" smtClean="0"/>
              <a:t>uilding </a:t>
            </a:r>
            <a:r>
              <a:rPr lang="en-US" sz="2400" dirty="0"/>
              <a:t>large applications with data that changes over time.</a:t>
            </a:r>
          </a:p>
          <a:p>
            <a:pPr lvl="1">
              <a:spcAft>
                <a:spcPts val="600"/>
              </a:spcAft>
            </a:pPr>
            <a:r>
              <a:rPr lang="en-US" sz="2400" dirty="0"/>
              <a:t> </a:t>
            </a:r>
            <a:r>
              <a:rPr lang="en-US" sz="2400" dirty="0" smtClean="0"/>
              <a:t>Using with Flux for scaling front-end apps, that provide data flows in a single direction.</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Let us </a:t>
            </a:r>
            <a:r>
              <a:rPr lang="en-US" sz="2400" dirty="0"/>
              <a:t>write </a:t>
            </a: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a:t>L</a:t>
            </a:r>
            <a:r>
              <a:rPr lang="en-US" sz="2400" dirty="0" smtClean="0"/>
              <a:t>ess </a:t>
            </a:r>
            <a:r>
              <a:rPr lang="en-US" sz="2400" dirty="0"/>
              <a:t>effort to read and </a:t>
            </a:r>
            <a:r>
              <a:rPr lang="en-US" sz="2400" dirty="0" smtClean="0"/>
              <a:t>write.</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Need to transformed </a:t>
            </a:r>
            <a:r>
              <a:rPr lang="en-US" sz="2400" dirty="0"/>
              <a:t>into </a:t>
            </a:r>
            <a:r>
              <a:rPr lang="en-US" sz="2400" dirty="0" smtClean="0"/>
              <a:t>JS before </a:t>
            </a:r>
            <a:r>
              <a:rPr lang="en-US" sz="2400" dirty="0"/>
              <a:t>running in the </a:t>
            </a:r>
            <a:r>
              <a:rPr lang="en-US" sz="2400" dirty="0" smtClean="0"/>
              <a:t>browser.</a:t>
            </a:r>
          </a:p>
          <a:p>
            <a:pPr lvl="1">
              <a:spcAft>
                <a:spcPts val="600"/>
              </a:spcAft>
            </a:pPr>
            <a:r>
              <a:rPr lang="en-US" sz="2400" dirty="0"/>
              <a:t>JSX 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r>
              <a:rPr lang="en-US" sz="2000" dirty="0" smtClean="0">
                <a:sym typeface="Wingdings" panose="05000000000000000000" pitchFamily="2" charset="2"/>
              </a:rPr>
              <a:t>, </a:t>
            </a:r>
            <a:r>
              <a:rPr lang="en-US" sz="2000" dirty="0">
                <a:sym typeface="Wingdings" panose="05000000000000000000" pitchFamily="2" charset="2"/>
              </a:rPr>
              <a:t>for 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8603</TotalTime>
  <Words>936</Words>
  <Application>Microsoft Office PowerPoint</Application>
  <PresentationFormat>On-screen Show (4:3)</PresentationFormat>
  <Paragraphs>308</Paragraphs>
  <Slides>37</Slides>
  <Notes>32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React with Flux</vt:lpstr>
      <vt:lpstr>React with Flux</vt:lpstr>
      <vt:lpstr>React with Flux</vt:lpstr>
      <vt:lpstr>React with Flux</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213</cp:revision>
  <dcterms:created xsi:type="dcterms:W3CDTF">2006-08-16T00:00:00Z</dcterms:created>
  <dcterms:modified xsi:type="dcterms:W3CDTF">2015-12-22T09:51:13Z</dcterms:modified>
</cp:coreProperties>
</file>