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5" r:id="rId5"/>
    <p:sldId id="264" r:id="rId6"/>
    <p:sldId id="261" r:id="rId7"/>
    <p:sldId id="262" r:id="rId8"/>
    <p:sldId id="263" r:id="rId9"/>
    <p:sldId id="266" r:id="rId10"/>
    <p:sldId id="267" r:id="rId11"/>
    <p:sldId id="269" r:id="rId12"/>
    <p:sldId id="268" r:id="rId13"/>
    <p:sldId id="270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38" autoAdjust="0"/>
  </p:normalViewPr>
  <p:slideViewPr>
    <p:cSldViewPr>
      <p:cViewPr varScale="1">
        <p:scale>
          <a:sx n="86" d="100"/>
          <a:sy n="86" d="100"/>
        </p:scale>
        <p:origin x="-23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56A28-4380-4698-9362-A1403F5E282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5B65-C32E-4594-82B5-5B950CCE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646956-4322-4ED6-AB9B-1C1B056EDA20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6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https://facebook.github.io/react/docs/tags-and-attributes.html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React using only </a:t>
            </a:r>
            <a:r>
              <a:rPr lang="en-US" dirty="0" err="1" smtClean="0"/>
              <a:t>ReactElement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to really take advantage of React, you'll want to use </a:t>
            </a:r>
            <a:r>
              <a:rPr lang="en-US" dirty="0" err="1" smtClean="0"/>
              <a:t>ReactComponent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create encapsulations with embedded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React using only </a:t>
            </a:r>
            <a:r>
              <a:rPr lang="en-US" dirty="0" err="1" smtClean="0"/>
              <a:t>ReactElement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to really take advantage of React, you'll want to use </a:t>
            </a:r>
            <a:r>
              <a:rPr lang="en-US" dirty="0" err="1" smtClean="0"/>
              <a:t>ReactComponent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create encapsulations with embedded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React using only </a:t>
            </a:r>
            <a:r>
              <a:rPr lang="en-US" dirty="0" err="1" smtClean="0"/>
              <a:t>ReactElement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to really take advantage of React, you'll want to use </a:t>
            </a:r>
            <a:r>
              <a:rPr lang="en-US" dirty="0" err="1" smtClean="0"/>
              <a:t>ReactComponent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create encapsulations with embedded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143000" y="228600"/>
            <a:ext cx="6705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Công nghệ phần mềm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B5A0B49-DEBA-40B3-8012-E609182AF6F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>
                <a:latin typeface="Tahoma" pitchFamily="34" charset="0"/>
                <a:cs typeface="Tahoma" pitchFamily="34" charset="0"/>
              </a:rPr>
              <a:t>ThS. Đặng Bình Ph</a:t>
            </a:r>
            <a:r>
              <a:rPr lang="vi-VN" sz="1600">
                <a:latin typeface="Tahoma" pitchFamily="34" charset="0"/>
                <a:cs typeface="Tahoma" pitchFamily="34" charset="0"/>
              </a:rPr>
              <a:t>ươ</a:t>
            </a:r>
            <a:r>
              <a:rPr lang="en-US" sz="1600">
                <a:latin typeface="Tahoma" pitchFamily="34" charset="0"/>
                <a:cs typeface="Tahom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200">
                <a:latin typeface="Tahoma" pitchFamily="34" charset="0"/>
                <a:cs typeface="Tahoma" pitchFamily="34" charset="0"/>
              </a:rPr>
              <a:t>dbphuong@fit.hcmus.edu.vn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15568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D44E8EB-314C-4473-8F1F-74B24BB8BE8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FD8ED29-1DE2-4467-937B-D47AD96B1AA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6B0C119-5378-476E-8B99-49BEA2087E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A4F5595-7127-4A34-A036-060BF063603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B179D48-A698-4AE1-BFFA-B9D25DBBD8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5DD5192-9F04-4BDE-8516-D5600CF0784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09F35FE-880A-4A18-B5FC-5B2D49E67C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F9EC595-F4FF-4DD6-9621-256B77E33EE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7F2DD6B-966C-4E50-93A3-5FF577C133B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6CDA25E-85E8-4ACF-A2CA-1C40D1956B3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C9B142-2244-4EB2-AC79-452A0917D4E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49D422D-B793-42E7-9F71-235D1023B1F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dirty="0" err="1" smtClean="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5CC8483-9F8A-47A3-861F-ACC6AEC79D8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1600200"/>
            <a:ext cx="2590800" cy="533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React.js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2743200" y="1526849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Author: Nguyen Minh Tien</a:t>
            </a:r>
          </a:p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Email: nguyenminhtiend@gmail.com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5" name="Title 1"/>
          <p:cNvSpPr txBox="1">
            <a:spLocks/>
          </p:cNvSpPr>
          <p:nvPr/>
        </p:nvSpPr>
        <p:spPr bwMode="gray">
          <a:xfrm>
            <a:off x="990600" y="228600"/>
            <a:ext cx="3505200" cy="9144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Tien.NguyenMinh\Desktop\download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181"/>
            <a:ext cx="1925637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Elements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The primary type in React.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It is a virtual </a:t>
            </a:r>
            <a:r>
              <a:rPr lang="en-US" sz="2400" dirty="0" smtClean="0"/>
              <a:t>DOM.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 virtual </a:t>
            </a:r>
            <a:r>
              <a:rPr lang="en-US" sz="2400" dirty="0"/>
              <a:t>representation of a DOM </a:t>
            </a:r>
            <a:r>
              <a:rPr lang="en-US" sz="2400" dirty="0" smtClean="0"/>
              <a:t>Element</a:t>
            </a:r>
            <a:r>
              <a:rPr lang="en-US" sz="2400" dirty="0"/>
              <a:t>:</a:t>
            </a:r>
            <a:endParaRPr lang="en-US" sz="2400" dirty="0" smtClean="0"/>
          </a:p>
          <a:p>
            <a:pPr lvl="2">
              <a:spcAft>
                <a:spcPts val="600"/>
              </a:spcAft>
            </a:pPr>
            <a:r>
              <a:rPr lang="en-US" sz="2000" dirty="0" smtClean="0"/>
              <a:t>Light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Stateless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Immutable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Pass to 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React</a:t>
            </a:r>
            <a:r>
              <a:rPr lang="en-US" sz="2400" b="1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Dom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.render</a:t>
            </a:r>
            <a:r>
              <a:rPr lang="en-US" sz="24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/>
              <a:t>to render a new tree into the DOM.</a:t>
            </a:r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7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Elements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Ex: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en-US" sz="2000" dirty="0" smtClean="0">
              <a:sym typeface="Wingdings" panose="05000000000000000000" pitchFamily="2" charset="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8" y="1676400"/>
            <a:ext cx="6200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8" y="2590800"/>
            <a:ext cx="67151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14800"/>
            <a:ext cx="1943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267200" y="3505200"/>
            <a:ext cx="12620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4800600"/>
            <a:ext cx="5534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6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React Component is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At </a:t>
            </a:r>
            <a:r>
              <a:rPr lang="en-US" sz="2400" dirty="0"/>
              <a:t>least a </a:t>
            </a:r>
            <a:r>
              <a:rPr lang="en-US" sz="2400" dirty="0" smtClean="0"/>
              <a:t>render method </a:t>
            </a:r>
            <a:r>
              <a:rPr lang="en-US" sz="2400" dirty="0"/>
              <a:t>on </a:t>
            </a:r>
            <a:r>
              <a:rPr lang="en-US" sz="2400" dirty="0" smtClean="0"/>
              <a:t>it.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 render </a:t>
            </a:r>
            <a:r>
              <a:rPr lang="en-US" sz="2400" dirty="0"/>
              <a:t>method </a:t>
            </a:r>
            <a:r>
              <a:rPr lang="en-US" sz="2400" dirty="0" smtClean="0"/>
              <a:t>must return a single React Element.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 </a:t>
            </a:r>
            <a:r>
              <a:rPr lang="en-US" sz="2400" dirty="0" smtClean="0"/>
              <a:t>React Component</a:t>
            </a:r>
            <a:r>
              <a:rPr lang="en-US" sz="2400" dirty="0"/>
              <a:t> is converted </a:t>
            </a:r>
            <a:r>
              <a:rPr lang="en-US" sz="2400" dirty="0" smtClean="0"/>
              <a:t>to the React Element when rendering.</a:t>
            </a:r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75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22159"/>
            <a:ext cx="4038600" cy="224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4648200"/>
            <a:ext cx="4448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4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/>
              <a:t>When we use our defined components, we can add attributes called props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Props are supplied as attributes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/>
              <a:t>These attributes are available in our component as 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this.props</a:t>
            </a: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4076700"/>
            <a:ext cx="6957626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1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- </a:t>
            </a:r>
            <a:r>
              <a:rPr lang="en-US" dirty="0" err="1" smtClean="0"/>
              <a:t>getDefaultProps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Specify property values to </a:t>
            </a:r>
            <a:r>
              <a:rPr lang="en-US" sz="2400" dirty="0" smtClean="0">
                <a:sym typeface="Wingdings" panose="05000000000000000000" pitchFamily="2" charset="2"/>
              </a:rPr>
              <a:t>use if they are not explicitly supplied.</a:t>
            </a: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743200"/>
            <a:ext cx="652554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4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– Validation properties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smtClean="0">
                <a:sym typeface="Wingdings" panose="05000000000000000000" pitchFamily="2" charset="2"/>
              </a:rPr>
              <a:t>S</a:t>
            </a: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88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Dữ liệu kiểu con trỏ (cơ bản)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4572000" cy="3677930"/>
          </a:xfrm>
          <a:prstGeom prst="rect">
            <a:avLst/>
          </a:prstGeom>
          <a:noFill/>
          <a:ln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Introduce React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Core Concept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Life </a:t>
            </a: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Cycle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Event</a:t>
            </a:r>
            <a:endParaRPr lang="en-US" sz="2400" dirty="0"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Form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with Flux</a:t>
            </a:r>
          </a:p>
        </p:txBody>
      </p:sp>
    </p:spTree>
    <p:extLst>
      <p:ext uri="{BB962C8B-B14F-4D97-AF65-F5344CB8AC3E}">
        <p14:creationId xmlns:p14="http://schemas.microsoft.com/office/powerpoint/2010/main" val="20136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16231"/>
            <a:ext cx="4114800" cy="33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2222" y="5354214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Google search trends for React </a:t>
            </a:r>
            <a:r>
              <a:rPr lang="en-US" sz="1400" i="1" dirty="0" smtClean="0"/>
              <a:t>in programming </a:t>
            </a:r>
            <a:r>
              <a:rPr lang="en-US" sz="1400" i="1" dirty="0"/>
              <a:t>category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03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React is a UI library developed at Facebook.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Allow to create UI components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Interactive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ea typeface="Tahoma" panose="020B0604030504040204" pitchFamily="34" charset="0"/>
              </a:rPr>
              <a:t>Stateful</a:t>
            </a:r>
            <a:endParaRPr lang="en-US" dirty="0" smtClean="0">
              <a:ea typeface="Tahoma" panose="020B0604030504040204" pitchFamily="34" charset="0"/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Reusable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Client site and server side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is the "</a:t>
            </a:r>
            <a:r>
              <a:rPr lang="en-US" sz="2400" b="1" dirty="0"/>
              <a:t>V</a:t>
            </a:r>
            <a:r>
              <a:rPr lang="en-US" sz="2400" dirty="0"/>
              <a:t>iew" in the application</a:t>
            </a: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dirty="0"/>
              <a:t>Virtual </a:t>
            </a:r>
            <a:r>
              <a:rPr lang="en-US" sz="2400" dirty="0" smtClean="0"/>
              <a:t>DOM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enables </a:t>
            </a:r>
            <a:r>
              <a:rPr lang="en-US" sz="2400" dirty="0"/>
              <a:t>high performance for the rendering the </a:t>
            </a:r>
            <a:r>
              <a:rPr lang="en-US" sz="2400" dirty="0" smtClean="0"/>
              <a:t>UI.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B</a:t>
            </a:r>
            <a:r>
              <a:rPr lang="en-US" sz="2400" dirty="0" smtClean="0"/>
              <a:t>uilding </a:t>
            </a:r>
            <a:r>
              <a:rPr lang="en-US" sz="2400" dirty="0"/>
              <a:t>large applications with data that changes over time.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 </a:t>
            </a:r>
            <a:r>
              <a:rPr lang="en-US" sz="2400" dirty="0" smtClean="0"/>
              <a:t>Using with Flux for scaling front-end apps, that provide data flows in a single direction.</a:t>
            </a:r>
          </a:p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764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6" name="Picture 2" descr="C:\Users\Tien.NguyenMinh\Desktop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796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n.NguyenMinh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92933"/>
            <a:ext cx="2667000" cy="1512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699589"/>
            <a:ext cx="2714625" cy="16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Core Concept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JSX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</a:t>
            </a:r>
            <a:r>
              <a:rPr lang="en-US" sz="2400" dirty="0" smtClean="0"/>
              <a:t>Elements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</a:t>
            </a:r>
            <a:r>
              <a:rPr lang="en-US" sz="2400" dirty="0" smtClean="0"/>
              <a:t>Components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Props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State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Virtual Dom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Mixins</a:t>
            </a: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Composition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4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It </a:t>
            </a:r>
            <a:r>
              <a:rPr lang="en-US" sz="2400" dirty="0"/>
              <a:t>is a </a:t>
            </a:r>
            <a:r>
              <a:rPr lang="en-US" sz="2400" dirty="0" err="1"/>
              <a:t>Javascript</a:t>
            </a:r>
            <a:r>
              <a:rPr lang="en-US" sz="2400" dirty="0"/>
              <a:t> XML syntax </a:t>
            </a:r>
            <a:r>
              <a:rPr lang="en-US" sz="2400" dirty="0" smtClean="0"/>
              <a:t>transform.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Let us </a:t>
            </a:r>
            <a:r>
              <a:rPr lang="en-US" sz="2400" dirty="0"/>
              <a:t>write </a:t>
            </a:r>
            <a:r>
              <a:rPr lang="en-US" sz="2400" dirty="0" smtClean="0"/>
              <a:t>HTML</a:t>
            </a:r>
            <a:r>
              <a:rPr lang="en-US" sz="2400" dirty="0"/>
              <a:t> tags in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</a:t>
            </a:r>
            <a:r>
              <a:rPr lang="en-US" sz="2400" dirty="0" smtClean="0"/>
              <a:t>ess </a:t>
            </a:r>
            <a:r>
              <a:rPr lang="en-US" sz="2400" dirty="0"/>
              <a:t>effort to read and </a:t>
            </a:r>
            <a:r>
              <a:rPr lang="en-US" sz="2400" dirty="0" smtClean="0"/>
              <a:t>write.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Not supported </a:t>
            </a:r>
            <a:r>
              <a:rPr lang="en-US" sz="2400" dirty="0"/>
              <a:t>in browsers by </a:t>
            </a:r>
            <a:r>
              <a:rPr lang="en-US" sz="2400" dirty="0" smtClean="0"/>
              <a:t>default.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Need to transformed </a:t>
            </a:r>
            <a:r>
              <a:rPr lang="en-US" sz="2400" dirty="0"/>
              <a:t>into </a:t>
            </a:r>
            <a:r>
              <a:rPr lang="en-US" sz="2400" dirty="0" smtClean="0"/>
              <a:t>JS before </a:t>
            </a:r>
            <a:r>
              <a:rPr lang="en-US" sz="2400" dirty="0"/>
              <a:t>running in the </a:t>
            </a:r>
            <a:r>
              <a:rPr lang="en-US" sz="2400" dirty="0" smtClean="0"/>
              <a:t>browser.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JSX and HTML syntax are similar but it’s different at some point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class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className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en-US" sz="2000" dirty="0">
                <a:sym typeface="Wingdings" panose="05000000000000000000" pitchFamily="2" charset="2"/>
              </a:rPr>
              <a:t>for  </a:t>
            </a:r>
            <a:r>
              <a:rPr lang="en-US" sz="2000" dirty="0" err="1">
                <a:sym typeface="Wingdings" panose="05000000000000000000" pitchFamily="2" charset="2"/>
              </a:rPr>
              <a:t>htmlFor</a:t>
            </a:r>
            <a:endParaRPr lang="en-US" dirty="0"/>
          </a:p>
          <a:p>
            <a:pPr marL="914400" lvl="2" indent="0">
              <a:spcAft>
                <a:spcPts val="600"/>
              </a:spcAft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91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Friendly Editor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4" y="2109787"/>
            <a:ext cx="6950276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6845</TotalTime>
  <Words>309</Words>
  <Application>Microsoft Office PowerPoint</Application>
  <PresentationFormat>On-screen Show (4:3)</PresentationFormat>
  <Paragraphs>97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Theme3</vt:lpstr>
      <vt:lpstr> </vt:lpstr>
      <vt:lpstr>Agenda</vt:lpstr>
      <vt:lpstr>Introduce React</vt:lpstr>
      <vt:lpstr>Introduce React</vt:lpstr>
      <vt:lpstr>Introduce React</vt:lpstr>
      <vt:lpstr>Introduce React</vt:lpstr>
      <vt:lpstr>React Core Concept</vt:lpstr>
      <vt:lpstr>JSX</vt:lpstr>
      <vt:lpstr>JSX Friendly Editor</vt:lpstr>
      <vt:lpstr>React Elements</vt:lpstr>
      <vt:lpstr>React Elements</vt:lpstr>
      <vt:lpstr>React Components</vt:lpstr>
      <vt:lpstr>React Components</vt:lpstr>
      <vt:lpstr>Props</vt:lpstr>
      <vt:lpstr>Props - getDefaultProps</vt:lpstr>
      <vt:lpstr>Props – Validation properties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Tien Nguyen Minh</dc:creator>
  <cp:lastModifiedBy>Tien Nguyen Minh</cp:lastModifiedBy>
  <cp:revision>100</cp:revision>
  <dcterms:created xsi:type="dcterms:W3CDTF">2006-08-16T00:00:00Z</dcterms:created>
  <dcterms:modified xsi:type="dcterms:W3CDTF">2015-12-10T10:51:11Z</dcterms:modified>
</cp:coreProperties>
</file>