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https://facebook.github.io/react/docs/tags-and-attributes.html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The primary type in React.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a virtual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virtual </a:t>
            </a:r>
            <a:r>
              <a:rPr lang="en-US" sz="2400" dirty="0"/>
              <a:t>representation of a DOM </a:t>
            </a:r>
            <a:r>
              <a:rPr lang="en-US" sz="2400" dirty="0" smtClean="0"/>
              <a:t>Element</a:t>
            </a:r>
            <a:r>
              <a:rPr lang="en-US" sz="2400" dirty="0"/>
              <a:t>:</a:t>
            </a:r>
            <a:endParaRPr lang="en-US" sz="2400" dirty="0" smtClean="0"/>
          </a:p>
          <a:p>
            <a:pPr lvl="2">
              <a:spcAft>
                <a:spcPts val="600"/>
              </a:spcAft>
            </a:pPr>
            <a:r>
              <a:rPr lang="en-US" sz="2000" dirty="0" smtClean="0"/>
              <a:t>Light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Stateless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Immutable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Pass to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sz="2400" b="1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.render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to render a new tree into the 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Ex: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1676400"/>
            <a:ext cx="6200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2590800"/>
            <a:ext cx="671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3505200"/>
            <a:ext cx="1262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48006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React Component is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least a </a:t>
            </a:r>
            <a:r>
              <a:rPr lang="en-US" sz="2400" dirty="0" smtClean="0"/>
              <a:t>render method </a:t>
            </a:r>
            <a:r>
              <a:rPr lang="en-US" sz="2400" dirty="0"/>
              <a:t>on </a:t>
            </a:r>
            <a:r>
              <a:rPr lang="en-US" sz="2400" dirty="0" smtClean="0"/>
              <a:t>it.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dirty="0" smtClean="0"/>
              <a:t>render </a:t>
            </a:r>
            <a:r>
              <a:rPr lang="en-US" sz="2400" dirty="0"/>
              <a:t>method </a:t>
            </a:r>
            <a:r>
              <a:rPr lang="en-US" sz="2400" dirty="0" smtClean="0"/>
              <a:t>must return a single React </a:t>
            </a:r>
            <a:r>
              <a:rPr lang="en-US" sz="2400" dirty="0" smtClean="0"/>
              <a:t>Element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 smtClean="0"/>
              <a:t>React Component</a:t>
            </a:r>
            <a:r>
              <a:rPr lang="en-US" sz="2400" dirty="0"/>
              <a:t> is converted </a:t>
            </a:r>
            <a:r>
              <a:rPr lang="en-US" sz="2400" dirty="0" smtClean="0"/>
              <a:t>to the React Element when rendering.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2159"/>
            <a:ext cx="4038600" cy="22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648200"/>
            <a:ext cx="4448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When we use our defined components, we can add attributes called props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These attributes are available in our component as 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this.props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large applications with data that changes over time.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Components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6404</TotalTime>
  <Words>282</Words>
  <Application>Microsoft Office PowerPoint</Application>
  <PresentationFormat>On-screen Show (4:3)</PresentationFormat>
  <Paragraphs>90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React Elements</vt:lpstr>
      <vt:lpstr>React Elements</vt:lpstr>
      <vt:lpstr>React Components</vt:lpstr>
      <vt:lpstr>React Components</vt:lpstr>
      <vt:lpstr>Props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90</cp:revision>
  <dcterms:created xsi:type="dcterms:W3CDTF">2006-08-16T00:00:00Z</dcterms:created>
  <dcterms:modified xsi:type="dcterms:W3CDTF">2015-12-09T10:43:11Z</dcterms:modified>
</cp:coreProperties>
</file>