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5" r:id="rId5"/>
    <p:sldId id="264" r:id="rId6"/>
    <p:sldId id="261" r:id="rId7"/>
    <p:sldId id="262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8" autoAdjust="0"/>
  </p:normalViewPr>
  <p:slideViewPr>
    <p:cSldViewPr>
      <p:cViewPr varScale="1">
        <p:scale>
          <a:sx n="86" d="100"/>
          <a:sy n="86" d="100"/>
        </p:scale>
        <p:origin x="23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render function must return a single React component.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r>
              <a:rPr lang="en-US" sz="2400" dirty="0" smtClean="0"/>
              <a:t>The </a:t>
            </a:r>
            <a:r>
              <a:rPr lang="en-US" sz="2400" dirty="0"/>
              <a:t>heart and soul of </a:t>
            </a:r>
            <a:r>
              <a:rPr lang="en-US" sz="2400" dirty="0" smtClean="0"/>
              <a:t>React.</a:t>
            </a: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574523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77930"/>
          </a:xfrm>
          <a:prstGeom prst="rect">
            <a:avLst/>
          </a:prstGeom>
          <a:noFill/>
          <a:ln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Introduce React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Core Concept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Life </a:t>
            </a: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Cycle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Event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Form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Router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6231"/>
            <a:ext cx="4114800" cy="33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2222" y="5354214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Google search trends for React </a:t>
            </a:r>
            <a:r>
              <a:rPr lang="en-US" sz="1400" i="1" dirty="0" smtClean="0"/>
              <a:t>in programming </a:t>
            </a:r>
            <a:r>
              <a:rPr lang="en-US" sz="1400" i="1" dirty="0"/>
              <a:t>category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Virtual </a:t>
            </a:r>
            <a:r>
              <a:rPr lang="en-US" sz="2400" dirty="0" smtClean="0"/>
              <a:t>DOM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enables </a:t>
            </a:r>
            <a:r>
              <a:rPr lang="en-US" sz="2400" dirty="0"/>
              <a:t>high performance for the rendering the </a:t>
            </a:r>
            <a:r>
              <a:rPr lang="en-US" sz="2400" dirty="0" smtClean="0"/>
              <a:t>UI.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r>
              <a:rPr lang="en-US" sz="2400" dirty="0" smtClean="0"/>
              <a:t>Using with Flux for scaling front-end apps, that provide data flows in a single direction.</a:t>
            </a:r>
          </a:p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764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79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92933"/>
            <a:ext cx="2667000" cy="15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99589"/>
            <a:ext cx="2714625" cy="16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Core Concept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JSX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Elements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Components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Props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State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Virtual Dom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Mixins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It </a:t>
            </a:r>
            <a:r>
              <a:rPr lang="en-US" sz="2400" dirty="0"/>
              <a:t>is a </a:t>
            </a:r>
            <a:r>
              <a:rPr lang="en-US" sz="2400" dirty="0" err="1"/>
              <a:t>Javascript</a:t>
            </a:r>
            <a:r>
              <a:rPr lang="en-US" sz="2400" dirty="0"/>
              <a:t> XML syntax </a:t>
            </a:r>
            <a:r>
              <a:rPr lang="en-US" sz="2400" dirty="0" smtClean="0"/>
              <a:t>transform.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Let us </a:t>
            </a:r>
            <a:r>
              <a:rPr lang="en-US" sz="2400" dirty="0"/>
              <a:t>write </a:t>
            </a:r>
            <a:r>
              <a:rPr lang="en-US" sz="2400" dirty="0" smtClean="0"/>
              <a:t>HTML</a:t>
            </a:r>
            <a:r>
              <a:rPr lang="en-US" sz="2400" dirty="0"/>
              <a:t> tags in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ess </a:t>
            </a:r>
            <a:r>
              <a:rPr lang="en-US" sz="2400" dirty="0"/>
              <a:t>effort to read and </a:t>
            </a:r>
            <a:r>
              <a:rPr lang="en-US" sz="2400" dirty="0" smtClean="0"/>
              <a:t>write.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 supported </a:t>
            </a:r>
            <a:r>
              <a:rPr lang="en-US" sz="2400" dirty="0"/>
              <a:t>in browsers by </a:t>
            </a:r>
            <a:r>
              <a:rPr lang="en-US" sz="2400" dirty="0" smtClean="0"/>
              <a:t>default.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Need to transformed </a:t>
            </a:r>
            <a:r>
              <a:rPr lang="en-US" sz="2400" dirty="0"/>
              <a:t>into </a:t>
            </a:r>
            <a:r>
              <a:rPr lang="en-US" sz="2400" dirty="0" smtClean="0"/>
              <a:t>JS before </a:t>
            </a:r>
            <a:r>
              <a:rPr lang="en-US" sz="2400" dirty="0"/>
              <a:t>running in the </a:t>
            </a:r>
            <a:r>
              <a:rPr lang="en-US" sz="2400" dirty="0" smtClean="0"/>
              <a:t>browser.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JSX and HTML syntax are similar but it’s different at some point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class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className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for  </a:t>
            </a:r>
            <a:r>
              <a:rPr lang="en-US" sz="2000" dirty="0" err="1">
                <a:sym typeface="Wingdings" panose="05000000000000000000" pitchFamily="2" charset="2"/>
              </a:rPr>
              <a:t>htmlFor</a:t>
            </a:r>
            <a:endParaRPr lang="en-US" dirty="0"/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Friendly Editor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4" y="2109787"/>
            <a:ext cx="6950276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3022</TotalTime>
  <Words>196</Words>
  <Application>Microsoft Office PowerPoint</Application>
  <PresentationFormat>On-screen Show (4:3)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Corbel</vt:lpstr>
      <vt:lpstr>Gulim</vt:lpstr>
      <vt:lpstr>Tahoma</vt:lpstr>
      <vt:lpstr>Times New Roman</vt:lpstr>
      <vt:lpstr>Verdana</vt:lpstr>
      <vt:lpstr>Wingdings</vt:lpstr>
      <vt:lpstr>Theme3</vt:lpstr>
      <vt:lpstr> </vt:lpstr>
      <vt:lpstr>Agenda</vt:lpstr>
      <vt:lpstr>Introduce React</vt:lpstr>
      <vt:lpstr>Introduce React</vt:lpstr>
      <vt:lpstr>Introduce React</vt:lpstr>
      <vt:lpstr>Introduce React</vt:lpstr>
      <vt:lpstr>React Core Concept</vt:lpstr>
      <vt:lpstr>JSX</vt:lpstr>
      <vt:lpstr>JSX Friendly Editor</vt:lpstr>
      <vt:lpstr>Component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LionelMessi</cp:lastModifiedBy>
  <cp:revision>42</cp:revision>
  <dcterms:created xsi:type="dcterms:W3CDTF">2006-08-16T00:00:00Z</dcterms:created>
  <dcterms:modified xsi:type="dcterms:W3CDTF">2015-12-05T17:21:29Z</dcterms:modified>
</cp:coreProperties>
</file>