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17"/>
  </p:notesMasterIdLst>
  <p:sldIdLst>
    <p:sldId id="256" r:id="rId2"/>
    <p:sldId id="272" r:id="rId3"/>
    <p:sldId id="286" r:id="rId4"/>
    <p:sldId id="287" r:id="rId5"/>
    <p:sldId id="288" r:id="rId6"/>
    <p:sldId id="289" r:id="rId7"/>
    <p:sldId id="334" r:id="rId8"/>
    <p:sldId id="335" r:id="rId9"/>
    <p:sldId id="336" r:id="rId10"/>
    <p:sldId id="337" r:id="rId11"/>
    <p:sldId id="338" r:id="rId12"/>
    <p:sldId id="340" r:id="rId13"/>
    <p:sldId id="342" r:id="rId14"/>
    <p:sldId id="345" r:id="rId15"/>
    <p:sldId id="34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6"/>
  </p:normalViewPr>
  <p:slideViewPr>
    <p:cSldViewPr snapToGrid="0" snapToObjects="1">
      <p:cViewPr varScale="1">
        <p:scale>
          <a:sx n="90" d="100"/>
          <a:sy n="90" d="100"/>
        </p:scale>
        <p:origin x="2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76A3CC-F1E6-B341-8479-EF66C6E5E835}" type="doc">
      <dgm:prSet loTypeId="urn:microsoft.com/office/officeart/2005/8/layout/equation2" loCatId="" qsTypeId="urn:microsoft.com/office/officeart/2005/8/quickstyle/simple2" qsCatId="simple" csTypeId="urn:microsoft.com/office/officeart/2005/8/colors/colorful3" csCatId="colorful" phldr="1"/>
      <dgm:spPr/>
    </dgm:pt>
    <dgm:pt modelId="{EE5DC5FB-8082-5540-A34F-BA87B78EB61D}">
      <dgm:prSet phldrT="[Text]" custT="1"/>
      <dgm:spPr/>
      <dgm:t>
        <a:bodyPr/>
        <a:lstStyle/>
        <a:p>
          <a:r>
            <a:rPr lang="en-GB" sz="1600" dirty="0"/>
            <a:t>Uncertain Emergence of Demand</a:t>
          </a:r>
        </a:p>
      </dgm:t>
    </dgm:pt>
    <dgm:pt modelId="{D394F110-078F-E74A-B5E8-B796C1879CBB}" type="parTrans" cxnId="{3A06DBB7-05AD-B846-BF97-06FD1380EABA}">
      <dgm:prSet/>
      <dgm:spPr/>
      <dgm:t>
        <a:bodyPr/>
        <a:lstStyle/>
        <a:p>
          <a:endParaRPr lang="en-GB"/>
        </a:p>
      </dgm:t>
    </dgm:pt>
    <dgm:pt modelId="{9D3280E8-DE04-3F42-9196-F805DD5D1C87}" type="sibTrans" cxnId="{3A06DBB7-05AD-B846-BF97-06FD1380EABA}">
      <dgm:prSet/>
      <dgm:spPr/>
      <dgm:t>
        <a:bodyPr/>
        <a:lstStyle/>
        <a:p>
          <a:endParaRPr lang="en-GB"/>
        </a:p>
      </dgm:t>
    </dgm:pt>
    <dgm:pt modelId="{6741E475-1732-8840-AF75-274C69566D84}">
      <dgm:prSet phldrT="[Text]" custT="1"/>
      <dgm:spPr/>
      <dgm:t>
        <a:bodyPr/>
        <a:lstStyle/>
        <a:p>
          <a:r>
            <a:rPr lang="en-GB" sz="1600" dirty="0"/>
            <a:t>Unpredictable Sales</a:t>
          </a:r>
        </a:p>
      </dgm:t>
    </dgm:pt>
    <dgm:pt modelId="{F06FB549-4827-B94E-B27F-64702AEEAEDA}" type="parTrans" cxnId="{4EB10AA4-64F5-9E43-BFC9-AF8DB3F44F7E}">
      <dgm:prSet/>
      <dgm:spPr/>
      <dgm:t>
        <a:bodyPr/>
        <a:lstStyle/>
        <a:p>
          <a:endParaRPr lang="en-GB"/>
        </a:p>
      </dgm:t>
    </dgm:pt>
    <dgm:pt modelId="{94656D17-7D9B-9647-BC24-27ADBF312093}" type="sibTrans" cxnId="{4EB10AA4-64F5-9E43-BFC9-AF8DB3F44F7E}">
      <dgm:prSet/>
      <dgm:spPr/>
      <dgm:t>
        <a:bodyPr/>
        <a:lstStyle/>
        <a:p>
          <a:endParaRPr lang="en-GB"/>
        </a:p>
      </dgm:t>
    </dgm:pt>
    <dgm:pt modelId="{B62313C7-9A26-E44A-BDF9-C7D1762045EA}">
      <dgm:prSet phldrT="[Text]"/>
      <dgm:spPr/>
      <dgm:t>
        <a:bodyPr/>
        <a:lstStyle/>
        <a:p>
          <a:r>
            <a:rPr lang="en-GB" dirty="0"/>
            <a:t>Volatile Industry </a:t>
          </a:r>
        </a:p>
      </dgm:t>
    </dgm:pt>
    <dgm:pt modelId="{1207C8D5-49DB-1145-BE74-E0A7EFA58FE2}" type="parTrans" cxnId="{051D0821-CACC-5147-90C6-F8B86397B0BF}">
      <dgm:prSet/>
      <dgm:spPr/>
      <dgm:t>
        <a:bodyPr/>
        <a:lstStyle/>
        <a:p>
          <a:endParaRPr lang="en-GB"/>
        </a:p>
      </dgm:t>
    </dgm:pt>
    <dgm:pt modelId="{7502F02F-81E8-B84B-BC2B-FD23427B9224}" type="sibTrans" cxnId="{051D0821-CACC-5147-90C6-F8B86397B0BF}">
      <dgm:prSet/>
      <dgm:spPr/>
      <dgm:t>
        <a:bodyPr/>
        <a:lstStyle/>
        <a:p>
          <a:endParaRPr lang="en-GB"/>
        </a:p>
      </dgm:t>
    </dgm:pt>
    <dgm:pt modelId="{34A5D2FA-F11A-BA46-BF17-AFFCAFC9AE3A}" type="pres">
      <dgm:prSet presAssocID="{DE76A3CC-F1E6-B341-8479-EF66C6E5E835}" presName="Name0" presStyleCnt="0">
        <dgm:presLayoutVars>
          <dgm:dir/>
          <dgm:resizeHandles val="exact"/>
        </dgm:presLayoutVars>
      </dgm:prSet>
      <dgm:spPr/>
    </dgm:pt>
    <dgm:pt modelId="{13D3B568-6F1B-0441-9637-8F0E6F4BB309}" type="pres">
      <dgm:prSet presAssocID="{DE76A3CC-F1E6-B341-8479-EF66C6E5E835}" presName="vNodes" presStyleCnt="0"/>
      <dgm:spPr/>
    </dgm:pt>
    <dgm:pt modelId="{CEDECE35-CD98-CC40-9743-6B9E2A770463}" type="pres">
      <dgm:prSet presAssocID="{EE5DC5FB-8082-5540-A34F-BA87B78EB61D}" presName="node" presStyleLbl="node1" presStyleIdx="0" presStyleCnt="3" custScaleX="119886" custScaleY="123772">
        <dgm:presLayoutVars>
          <dgm:bulletEnabled val="1"/>
        </dgm:presLayoutVars>
      </dgm:prSet>
      <dgm:spPr/>
    </dgm:pt>
    <dgm:pt modelId="{A5920CF4-27FF-8440-99D0-1E43DAE40C14}" type="pres">
      <dgm:prSet presAssocID="{9D3280E8-DE04-3F42-9196-F805DD5D1C87}" presName="spacerT" presStyleCnt="0"/>
      <dgm:spPr/>
    </dgm:pt>
    <dgm:pt modelId="{4D955F96-3510-C746-9F5A-627DC3DD8D17}" type="pres">
      <dgm:prSet presAssocID="{9D3280E8-DE04-3F42-9196-F805DD5D1C87}" presName="sibTrans" presStyleLbl="sibTrans2D1" presStyleIdx="0" presStyleCnt="2"/>
      <dgm:spPr/>
    </dgm:pt>
    <dgm:pt modelId="{0BEB3EF6-5CE4-394F-ACA9-E1FEF334C1B7}" type="pres">
      <dgm:prSet presAssocID="{9D3280E8-DE04-3F42-9196-F805DD5D1C87}" presName="spacerB" presStyleCnt="0"/>
      <dgm:spPr/>
    </dgm:pt>
    <dgm:pt modelId="{22F8EBD8-3E0D-E14C-9C01-C45A3BF2ECC2}" type="pres">
      <dgm:prSet presAssocID="{6741E475-1732-8840-AF75-274C69566D84}" presName="node" presStyleLbl="node1" presStyleIdx="1" presStyleCnt="3" custScaleX="135144" custScaleY="133531">
        <dgm:presLayoutVars>
          <dgm:bulletEnabled val="1"/>
        </dgm:presLayoutVars>
      </dgm:prSet>
      <dgm:spPr/>
    </dgm:pt>
    <dgm:pt modelId="{F388D0CA-0F5E-5348-BEA7-E2F91DA076E7}" type="pres">
      <dgm:prSet presAssocID="{DE76A3CC-F1E6-B341-8479-EF66C6E5E835}" presName="sibTransLast" presStyleLbl="sibTrans2D1" presStyleIdx="1" presStyleCnt="2"/>
      <dgm:spPr/>
    </dgm:pt>
    <dgm:pt modelId="{4B220D5A-B4E0-784C-BA7A-D242FD32165E}" type="pres">
      <dgm:prSet presAssocID="{DE76A3CC-F1E6-B341-8479-EF66C6E5E835}" presName="connectorText" presStyleLbl="sibTrans2D1" presStyleIdx="1" presStyleCnt="2"/>
      <dgm:spPr/>
    </dgm:pt>
    <dgm:pt modelId="{550172CA-5D4B-0F42-A120-FAAC26073406}" type="pres">
      <dgm:prSet presAssocID="{DE76A3CC-F1E6-B341-8479-EF66C6E5E835}" presName="lastNode" presStyleLbl="node1" presStyleIdx="2" presStyleCnt="3" custScaleX="73279" custScaleY="67793">
        <dgm:presLayoutVars>
          <dgm:bulletEnabled val="1"/>
        </dgm:presLayoutVars>
      </dgm:prSet>
      <dgm:spPr/>
    </dgm:pt>
  </dgm:ptLst>
  <dgm:cxnLst>
    <dgm:cxn modelId="{051D0821-CACC-5147-90C6-F8B86397B0BF}" srcId="{DE76A3CC-F1E6-B341-8479-EF66C6E5E835}" destId="{B62313C7-9A26-E44A-BDF9-C7D1762045EA}" srcOrd="2" destOrd="0" parTransId="{1207C8D5-49DB-1145-BE74-E0A7EFA58FE2}" sibTransId="{7502F02F-81E8-B84B-BC2B-FD23427B9224}"/>
    <dgm:cxn modelId="{A4B3542B-AA84-8146-A877-4B9EDF28DD61}" type="presOf" srcId="{B62313C7-9A26-E44A-BDF9-C7D1762045EA}" destId="{550172CA-5D4B-0F42-A120-FAAC26073406}" srcOrd="0" destOrd="0" presId="urn:microsoft.com/office/officeart/2005/8/layout/equation2"/>
    <dgm:cxn modelId="{045E874E-0F6D-4240-8910-B68998A8F74E}" type="presOf" srcId="{EE5DC5FB-8082-5540-A34F-BA87B78EB61D}" destId="{CEDECE35-CD98-CC40-9743-6B9E2A770463}" srcOrd="0" destOrd="0" presId="urn:microsoft.com/office/officeart/2005/8/layout/equation2"/>
    <dgm:cxn modelId="{7503775A-2AFC-8F4B-811B-2F2CD44B1862}" type="presOf" srcId="{94656D17-7D9B-9647-BC24-27ADBF312093}" destId="{4B220D5A-B4E0-784C-BA7A-D242FD32165E}" srcOrd="1" destOrd="0" presId="urn:microsoft.com/office/officeart/2005/8/layout/equation2"/>
    <dgm:cxn modelId="{07EB246C-561C-A54D-B335-7CB6B897CEC6}" type="presOf" srcId="{DE76A3CC-F1E6-B341-8479-EF66C6E5E835}" destId="{34A5D2FA-F11A-BA46-BF17-AFFCAFC9AE3A}" srcOrd="0" destOrd="0" presId="urn:microsoft.com/office/officeart/2005/8/layout/equation2"/>
    <dgm:cxn modelId="{8D1DC38F-3811-6847-813F-2DEC604E722D}" type="presOf" srcId="{94656D17-7D9B-9647-BC24-27ADBF312093}" destId="{F388D0CA-0F5E-5348-BEA7-E2F91DA076E7}" srcOrd="0" destOrd="0" presId="urn:microsoft.com/office/officeart/2005/8/layout/equation2"/>
    <dgm:cxn modelId="{4EB10AA4-64F5-9E43-BFC9-AF8DB3F44F7E}" srcId="{DE76A3CC-F1E6-B341-8479-EF66C6E5E835}" destId="{6741E475-1732-8840-AF75-274C69566D84}" srcOrd="1" destOrd="0" parTransId="{F06FB549-4827-B94E-B27F-64702AEEAEDA}" sibTransId="{94656D17-7D9B-9647-BC24-27ADBF312093}"/>
    <dgm:cxn modelId="{3A06DBB7-05AD-B846-BF97-06FD1380EABA}" srcId="{DE76A3CC-F1E6-B341-8479-EF66C6E5E835}" destId="{EE5DC5FB-8082-5540-A34F-BA87B78EB61D}" srcOrd="0" destOrd="0" parTransId="{D394F110-078F-E74A-B5E8-B796C1879CBB}" sibTransId="{9D3280E8-DE04-3F42-9196-F805DD5D1C87}"/>
    <dgm:cxn modelId="{04861BD6-FDE9-2C4D-87D9-4A3C70670307}" type="presOf" srcId="{6741E475-1732-8840-AF75-274C69566D84}" destId="{22F8EBD8-3E0D-E14C-9C01-C45A3BF2ECC2}" srcOrd="0" destOrd="0" presId="urn:microsoft.com/office/officeart/2005/8/layout/equation2"/>
    <dgm:cxn modelId="{F6E8F8D8-69CD-CD4A-A485-D0B1B1EB81FD}" type="presOf" srcId="{9D3280E8-DE04-3F42-9196-F805DD5D1C87}" destId="{4D955F96-3510-C746-9F5A-627DC3DD8D17}" srcOrd="0" destOrd="0" presId="urn:microsoft.com/office/officeart/2005/8/layout/equation2"/>
    <dgm:cxn modelId="{7B4DCFC7-6AED-F34F-BA15-FB17BEB520B1}" type="presParOf" srcId="{34A5D2FA-F11A-BA46-BF17-AFFCAFC9AE3A}" destId="{13D3B568-6F1B-0441-9637-8F0E6F4BB309}" srcOrd="0" destOrd="0" presId="urn:microsoft.com/office/officeart/2005/8/layout/equation2"/>
    <dgm:cxn modelId="{7E78E54A-FAEF-9B4C-923D-C9945464139D}" type="presParOf" srcId="{13D3B568-6F1B-0441-9637-8F0E6F4BB309}" destId="{CEDECE35-CD98-CC40-9743-6B9E2A770463}" srcOrd="0" destOrd="0" presId="urn:microsoft.com/office/officeart/2005/8/layout/equation2"/>
    <dgm:cxn modelId="{A828DDC4-711A-4045-B853-504C3F73FA90}" type="presParOf" srcId="{13D3B568-6F1B-0441-9637-8F0E6F4BB309}" destId="{A5920CF4-27FF-8440-99D0-1E43DAE40C14}" srcOrd="1" destOrd="0" presId="urn:microsoft.com/office/officeart/2005/8/layout/equation2"/>
    <dgm:cxn modelId="{6F70ACA4-EC83-A742-98E4-D440C6C34621}" type="presParOf" srcId="{13D3B568-6F1B-0441-9637-8F0E6F4BB309}" destId="{4D955F96-3510-C746-9F5A-627DC3DD8D17}" srcOrd="2" destOrd="0" presId="urn:microsoft.com/office/officeart/2005/8/layout/equation2"/>
    <dgm:cxn modelId="{B35DB175-4B4A-7246-A07F-8ECC604E2325}" type="presParOf" srcId="{13D3B568-6F1B-0441-9637-8F0E6F4BB309}" destId="{0BEB3EF6-5CE4-394F-ACA9-E1FEF334C1B7}" srcOrd="3" destOrd="0" presId="urn:microsoft.com/office/officeart/2005/8/layout/equation2"/>
    <dgm:cxn modelId="{C9B22C2A-23F9-5546-987F-45FCF6600D4A}" type="presParOf" srcId="{13D3B568-6F1B-0441-9637-8F0E6F4BB309}" destId="{22F8EBD8-3E0D-E14C-9C01-C45A3BF2ECC2}" srcOrd="4" destOrd="0" presId="urn:microsoft.com/office/officeart/2005/8/layout/equation2"/>
    <dgm:cxn modelId="{CA65B8B7-1A22-444D-BAA5-C73070881CD9}" type="presParOf" srcId="{34A5D2FA-F11A-BA46-BF17-AFFCAFC9AE3A}" destId="{F388D0CA-0F5E-5348-BEA7-E2F91DA076E7}" srcOrd="1" destOrd="0" presId="urn:microsoft.com/office/officeart/2005/8/layout/equation2"/>
    <dgm:cxn modelId="{5617D6A5-999F-C341-A042-C1C449EC7435}" type="presParOf" srcId="{F388D0CA-0F5E-5348-BEA7-E2F91DA076E7}" destId="{4B220D5A-B4E0-784C-BA7A-D242FD32165E}" srcOrd="0" destOrd="0" presId="urn:microsoft.com/office/officeart/2005/8/layout/equation2"/>
    <dgm:cxn modelId="{8F80BBBC-767F-2C43-8D69-D07FF77E277D}" type="presParOf" srcId="{34A5D2FA-F11A-BA46-BF17-AFFCAFC9AE3A}" destId="{550172CA-5D4B-0F42-A120-FAAC26073406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400E38-9354-EA4E-B609-80E56CFD788B}" type="doc">
      <dgm:prSet loTypeId="urn:microsoft.com/office/officeart/2018/2/layout/IconLabelList" loCatId="icon" qsTypeId="urn:microsoft.com/office/officeart/2005/8/quickstyle/simple2" qsCatId="simple" csTypeId="urn:microsoft.com/office/officeart/2005/8/colors/colorful5" csCatId="colorful" phldr="1"/>
      <dgm:spPr/>
    </dgm:pt>
    <dgm:pt modelId="{C5852676-BCC0-024A-A7F3-1BD360E282B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Production Quantity</a:t>
          </a:r>
        </a:p>
      </dgm:t>
    </dgm:pt>
    <dgm:pt modelId="{D6FE6DE3-685B-514E-853E-B1485FA6E563}" type="parTrans" cxnId="{5E36394A-1364-F34F-A8AE-BC7DE6F5BB11}">
      <dgm:prSet/>
      <dgm:spPr/>
      <dgm:t>
        <a:bodyPr/>
        <a:lstStyle/>
        <a:p>
          <a:endParaRPr lang="en-GB"/>
        </a:p>
      </dgm:t>
    </dgm:pt>
    <dgm:pt modelId="{F8DA5D79-872F-AB4F-925A-0F2C2732AD2B}" type="sibTrans" cxnId="{5E36394A-1364-F34F-A8AE-BC7DE6F5BB11}">
      <dgm:prSet/>
      <dgm:spPr/>
      <dgm:t>
        <a:bodyPr/>
        <a:lstStyle/>
        <a:p>
          <a:endParaRPr lang="en-GB"/>
        </a:p>
      </dgm:t>
    </dgm:pt>
    <dgm:pt modelId="{DB14F2C5-9065-DB43-90B1-024C48F4297D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Costs</a:t>
          </a:r>
        </a:p>
      </dgm:t>
    </dgm:pt>
    <dgm:pt modelId="{0A945B9E-4E71-D94C-A317-ABD8C1799E30}" type="parTrans" cxnId="{0E72136B-02CC-F249-B0B1-EB5C951321E7}">
      <dgm:prSet/>
      <dgm:spPr/>
      <dgm:t>
        <a:bodyPr/>
        <a:lstStyle/>
        <a:p>
          <a:endParaRPr lang="en-GB"/>
        </a:p>
      </dgm:t>
    </dgm:pt>
    <dgm:pt modelId="{BCF0F659-ED19-CF43-B1C4-3A03950711BF}" type="sibTrans" cxnId="{0E72136B-02CC-F249-B0B1-EB5C951321E7}">
      <dgm:prSet/>
      <dgm:spPr/>
      <dgm:t>
        <a:bodyPr/>
        <a:lstStyle/>
        <a:p>
          <a:endParaRPr lang="en-GB"/>
        </a:p>
      </dgm:t>
    </dgm:pt>
    <dgm:pt modelId="{80A60D04-BBCB-0C45-8122-4FDFEEEABD75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Pricing</a:t>
          </a:r>
        </a:p>
      </dgm:t>
    </dgm:pt>
    <dgm:pt modelId="{CDA59413-E95E-E143-80BF-B9DF69A50B21}" type="parTrans" cxnId="{C30B4DA4-4727-014E-BD37-04AF52CF101C}">
      <dgm:prSet/>
      <dgm:spPr/>
      <dgm:t>
        <a:bodyPr/>
        <a:lstStyle/>
        <a:p>
          <a:endParaRPr lang="en-GB"/>
        </a:p>
      </dgm:t>
    </dgm:pt>
    <dgm:pt modelId="{8FC98E30-46C3-824D-A128-9FC632BF0FF6}" type="sibTrans" cxnId="{C30B4DA4-4727-014E-BD37-04AF52CF101C}">
      <dgm:prSet/>
      <dgm:spPr/>
      <dgm:t>
        <a:bodyPr/>
        <a:lstStyle/>
        <a:p>
          <a:endParaRPr lang="en-GB"/>
        </a:p>
      </dgm:t>
    </dgm:pt>
    <dgm:pt modelId="{F88C6424-D368-4745-8A44-E6350E9B8F37}" type="pres">
      <dgm:prSet presAssocID="{76400E38-9354-EA4E-B609-80E56CFD788B}" presName="root" presStyleCnt="0">
        <dgm:presLayoutVars>
          <dgm:dir/>
          <dgm:resizeHandles val="exact"/>
        </dgm:presLayoutVars>
      </dgm:prSet>
      <dgm:spPr/>
    </dgm:pt>
    <dgm:pt modelId="{0F91AB57-E0BF-4812-AD36-D8673F009A06}" type="pres">
      <dgm:prSet presAssocID="{C5852676-BCC0-024A-A7F3-1BD360E282BF}" presName="compNode" presStyleCnt="0"/>
      <dgm:spPr/>
    </dgm:pt>
    <dgm:pt modelId="{60F277B0-B454-424A-82A7-6EF53731680A}" type="pres">
      <dgm:prSet presAssocID="{C5852676-BCC0-024A-A7F3-1BD360E282B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C01F4E18-9D0B-462F-BFBC-A4BB96E62105}" type="pres">
      <dgm:prSet presAssocID="{C5852676-BCC0-024A-A7F3-1BD360E282BF}" presName="spaceRect" presStyleCnt="0"/>
      <dgm:spPr/>
    </dgm:pt>
    <dgm:pt modelId="{F54F8B14-E4B3-4C40-84AF-C8E7EB91C649}" type="pres">
      <dgm:prSet presAssocID="{C5852676-BCC0-024A-A7F3-1BD360E282BF}" presName="textRect" presStyleLbl="revTx" presStyleIdx="0" presStyleCnt="3">
        <dgm:presLayoutVars>
          <dgm:chMax val="1"/>
          <dgm:chPref val="1"/>
        </dgm:presLayoutVars>
      </dgm:prSet>
      <dgm:spPr/>
    </dgm:pt>
    <dgm:pt modelId="{07DA2D6C-EDBE-4767-B61D-166BF80F330F}" type="pres">
      <dgm:prSet presAssocID="{F8DA5D79-872F-AB4F-925A-0F2C2732AD2B}" presName="sibTrans" presStyleCnt="0"/>
      <dgm:spPr/>
    </dgm:pt>
    <dgm:pt modelId="{004C6393-86FE-4A3F-AADF-DEF79535E14A}" type="pres">
      <dgm:prSet presAssocID="{DB14F2C5-9065-DB43-90B1-024C48F4297D}" presName="compNode" presStyleCnt="0"/>
      <dgm:spPr/>
    </dgm:pt>
    <dgm:pt modelId="{89869185-3698-4A74-B162-1FE27043A807}" type="pres">
      <dgm:prSet presAssocID="{DB14F2C5-9065-DB43-90B1-024C48F4297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20E9F519-4E90-4AE0-B81C-3528432C5F89}" type="pres">
      <dgm:prSet presAssocID="{DB14F2C5-9065-DB43-90B1-024C48F4297D}" presName="spaceRect" presStyleCnt="0"/>
      <dgm:spPr/>
    </dgm:pt>
    <dgm:pt modelId="{C445FC77-236A-4E08-95C7-756337B7FCA6}" type="pres">
      <dgm:prSet presAssocID="{DB14F2C5-9065-DB43-90B1-024C48F4297D}" presName="textRect" presStyleLbl="revTx" presStyleIdx="1" presStyleCnt="3">
        <dgm:presLayoutVars>
          <dgm:chMax val="1"/>
          <dgm:chPref val="1"/>
        </dgm:presLayoutVars>
      </dgm:prSet>
      <dgm:spPr/>
    </dgm:pt>
    <dgm:pt modelId="{8436A00D-7F24-456F-AB8A-121101331797}" type="pres">
      <dgm:prSet presAssocID="{BCF0F659-ED19-CF43-B1C4-3A03950711BF}" presName="sibTrans" presStyleCnt="0"/>
      <dgm:spPr/>
    </dgm:pt>
    <dgm:pt modelId="{B1C6B445-32C2-48D4-BD6E-193CF3DB6436}" type="pres">
      <dgm:prSet presAssocID="{80A60D04-BBCB-0C45-8122-4FDFEEEABD75}" presName="compNode" presStyleCnt="0"/>
      <dgm:spPr/>
    </dgm:pt>
    <dgm:pt modelId="{01A2F885-9531-40B7-93EC-FB69926BD2B0}" type="pres">
      <dgm:prSet presAssocID="{80A60D04-BBCB-0C45-8122-4FDFEEEABD7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DDAAB71B-90ED-47AA-9469-773E969E1643}" type="pres">
      <dgm:prSet presAssocID="{80A60D04-BBCB-0C45-8122-4FDFEEEABD75}" presName="spaceRect" presStyleCnt="0"/>
      <dgm:spPr/>
    </dgm:pt>
    <dgm:pt modelId="{80DA7740-F202-48AE-A7A4-8C64A3B5763D}" type="pres">
      <dgm:prSet presAssocID="{80A60D04-BBCB-0C45-8122-4FDFEEEABD7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6F4FA10-08C1-1A4C-BF9F-F1247F5EA0C6}" type="presOf" srcId="{DB14F2C5-9065-DB43-90B1-024C48F4297D}" destId="{C445FC77-236A-4E08-95C7-756337B7FCA6}" srcOrd="0" destOrd="0" presId="urn:microsoft.com/office/officeart/2018/2/layout/IconLabelList"/>
    <dgm:cxn modelId="{E66F7A1A-700F-504F-98FB-C60011477430}" type="presOf" srcId="{76400E38-9354-EA4E-B609-80E56CFD788B}" destId="{F88C6424-D368-4745-8A44-E6350E9B8F37}" srcOrd="0" destOrd="0" presId="urn:microsoft.com/office/officeart/2018/2/layout/IconLabelList"/>
    <dgm:cxn modelId="{EF131F44-5304-4D4C-9E88-213CFF748E2D}" type="presOf" srcId="{C5852676-BCC0-024A-A7F3-1BD360E282BF}" destId="{F54F8B14-E4B3-4C40-84AF-C8E7EB91C649}" srcOrd="0" destOrd="0" presId="urn:microsoft.com/office/officeart/2018/2/layout/IconLabelList"/>
    <dgm:cxn modelId="{5E36394A-1364-F34F-A8AE-BC7DE6F5BB11}" srcId="{76400E38-9354-EA4E-B609-80E56CFD788B}" destId="{C5852676-BCC0-024A-A7F3-1BD360E282BF}" srcOrd="0" destOrd="0" parTransId="{D6FE6DE3-685B-514E-853E-B1485FA6E563}" sibTransId="{F8DA5D79-872F-AB4F-925A-0F2C2732AD2B}"/>
    <dgm:cxn modelId="{0E72136B-02CC-F249-B0B1-EB5C951321E7}" srcId="{76400E38-9354-EA4E-B609-80E56CFD788B}" destId="{DB14F2C5-9065-DB43-90B1-024C48F4297D}" srcOrd="1" destOrd="0" parTransId="{0A945B9E-4E71-D94C-A317-ABD8C1799E30}" sibTransId="{BCF0F659-ED19-CF43-B1C4-3A03950711BF}"/>
    <dgm:cxn modelId="{466A367A-7744-8648-9088-242F26A0EC22}" type="presOf" srcId="{80A60D04-BBCB-0C45-8122-4FDFEEEABD75}" destId="{80DA7740-F202-48AE-A7A4-8C64A3B5763D}" srcOrd="0" destOrd="0" presId="urn:microsoft.com/office/officeart/2018/2/layout/IconLabelList"/>
    <dgm:cxn modelId="{C30B4DA4-4727-014E-BD37-04AF52CF101C}" srcId="{76400E38-9354-EA4E-B609-80E56CFD788B}" destId="{80A60D04-BBCB-0C45-8122-4FDFEEEABD75}" srcOrd="2" destOrd="0" parTransId="{CDA59413-E95E-E143-80BF-B9DF69A50B21}" sibTransId="{8FC98E30-46C3-824D-A128-9FC632BF0FF6}"/>
    <dgm:cxn modelId="{698EA30B-F010-7C41-A74D-A0C5F294318A}" type="presParOf" srcId="{F88C6424-D368-4745-8A44-E6350E9B8F37}" destId="{0F91AB57-E0BF-4812-AD36-D8673F009A06}" srcOrd="0" destOrd="0" presId="urn:microsoft.com/office/officeart/2018/2/layout/IconLabelList"/>
    <dgm:cxn modelId="{CB494BA2-49C5-C24B-8FE2-DB5FF3AD7E74}" type="presParOf" srcId="{0F91AB57-E0BF-4812-AD36-D8673F009A06}" destId="{60F277B0-B454-424A-82A7-6EF53731680A}" srcOrd="0" destOrd="0" presId="urn:microsoft.com/office/officeart/2018/2/layout/IconLabelList"/>
    <dgm:cxn modelId="{129E59A2-8F8B-E44F-B7C3-93056081171B}" type="presParOf" srcId="{0F91AB57-E0BF-4812-AD36-D8673F009A06}" destId="{C01F4E18-9D0B-462F-BFBC-A4BB96E62105}" srcOrd="1" destOrd="0" presId="urn:microsoft.com/office/officeart/2018/2/layout/IconLabelList"/>
    <dgm:cxn modelId="{AD17C33C-1474-B443-8897-51AFA1D06E0B}" type="presParOf" srcId="{0F91AB57-E0BF-4812-AD36-D8673F009A06}" destId="{F54F8B14-E4B3-4C40-84AF-C8E7EB91C649}" srcOrd="2" destOrd="0" presId="urn:microsoft.com/office/officeart/2018/2/layout/IconLabelList"/>
    <dgm:cxn modelId="{762086F7-C2D4-BF41-96EC-D8D3114C9452}" type="presParOf" srcId="{F88C6424-D368-4745-8A44-E6350E9B8F37}" destId="{07DA2D6C-EDBE-4767-B61D-166BF80F330F}" srcOrd="1" destOrd="0" presId="urn:microsoft.com/office/officeart/2018/2/layout/IconLabelList"/>
    <dgm:cxn modelId="{5501B305-822F-1747-A35D-C692A756A287}" type="presParOf" srcId="{F88C6424-D368-4745-8A44-E6350E9B8F37}" destId="{004C6393-86FE-4A3F-AADF-DEF79535E14A}" srcOrd="2" destOrd="0" presId="urn:microsoft.com/office/officeart/2018/2/layout/IconLabelList"/>
    <dgm:cxn modelId="{A7D02FD8-FD7D-E245-B79F-8E11E7984788}" type="presParOf" srcId="{004C6393-86FE-4A3F-AADF-DEF79535E14A}" destId="{89869185-3698-4A74-B162-1FE27043A807}" srcOrd="0" destOrd="0" presId="urn:microsoft.com/office/officeart/2018/2/layout/IconLabelList"/>
    <dgm:cxn modelId="{77006DC3-9859-2F43-B2BF-4E4841F06C51}" type="presParOf" srcId="{004C6393-86FE-4A3F-AADF-DEF79535E14A}" destId="{20E9F519-4E90-4AE0-B81C-3528432C5F89}" srcOrd="1" destOrd="0" presId="urn:microsoft.com/office/officeart/2018/2/layout/IconLabelList"/>
    <dgm:cxn modelId="{4324233A-C164-D445-B652-FF96DA62C7FA}" type="presParOf" srcId="{004C6393-86FE-4A3F-AADF-DEF79535E14A}" destId="{C445FC77-236A-4E08-95C7-756337B7FCA6}" srcOrd="2" destOrd="0" presId="urn:microsoft.com/office/officeart/2018/2/layout/IconLabelList"/>
    <dgm:cxn modelId="{BB9BB427-CF6D-DF44-91F8-44F9747C506C}" type="presParOf" srcId="{F88C6424-D368-4745-8A44-E6350E9B8F37}" destId="{8436A00D-7F24-456F-AB8A-121101331797}" srcOrd="3" destOrd="0" presId="urn:microsoft.com/office/officeart/2018/2/layout/IconLabelList"/>
    <dgm:cxn modelId="{BBB47D87-20F8-694F-9266-7C0F4D5DD8A0}" type="presParOf" srcId="{F88C6424-D368-4745-8A44-E6350E9B8F37}" destId="{B1C6B445-32C2-48D4-BD6E-193CF3DB6436}" srcOrd="4" destOrd="0" presId="urn:microsoft.com/office/officeart/2018/2/layout/IconLabelList"/>
    <dgm:cxn modelId="{3695FA69-FCBE-6849-815B-84D0AFB34F6B}" type="presParOf" srcId="{B1C6B445-32C2-48D4-BD6E-193CF3DB6436}" destId="{01A2F885-9531-40B7-93EC-FB69926BD2B0}" srcOrd="0" destOrd="0" presId="urn:microsoft.com/office/officeart/2018/2/layout/IconLabelList"/>
    <dgm:cxn modelId="{0055C656-85F6-334F-B800-5F7234CDE34B}" type="presParOf" srcId="{B1C6B445-32C2-48D4-BD6E-193CF3DB6436}" destId="{DDAAB71B-90ED-47AA-9469-773E969E1643}" srcOrd="1" destOrd="0" presId="urn:microsoft.com/office/officeart/2018/2/layout/IconLabelList"/>
    <dgm:cxn modelId="{43BFE2A5-1A6B-A840-9C40-114A4F584324}" type="presParOf" srcId="{B1C6B445-32C2-48D4-BD6E-193CF3DB6436}" destId="{80DA7740-F202-48AE-A7A4-8C64A3B5763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DECE35-CD98-CC40-9743-6B9E2A770463}">
      <dsp:nvSpPr>
        <dsp:cNvPr id="0" name=""/>
        <dsp:cNvSpPr/>
      </dsp:nvSpPr>
      <dsp:spPr>
        <a:xfrm>
          <a:off x="1045186" y="1324"/>
          <a:ext cx="1549284" cy="159950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Uncertain Emergence of Demand</a:t>
          </a:r>
        </a:p>
      </dsp:txBody>
      <dsp:txXfrm>
        <a:off x="1272073" y="235566"/>
        <a:ext cx="1095510" cy="1131019"/>
      </dsp:txXfrm>
    </dsp:sp>
    <dsp:sp modelId="{4D955F96-3510-C746-9F5A-627DC3DD8D17}">
      <dsp:nvSpPr>
        <dsp:cNvPr id="0" name=""/>
        <dsp:cNvSpPr/>
      </dsp:nvSpPr>
      <dsp:spPr>
        <a:xfrm>
          <a:off x="1445062" y="1705762"/>
          <a:ext cx="749532" cy="749532"/>
        </a:xfrm>
        <a:prstGeom prst="mathPlus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/>
        </a:p>
      </dsp:txBody>
      <dsp:txXfrm>
        <a:off x="1544412" y="1992383"/>
        <a:ext cx="550832" cy="176290"/>
      </dsp:txXfrm>
    </dsp:sp>
    <dsp:sp modelId="{22F8EBD8-3E0D-E14C-9C01-C45A3BF2ECC2}">
      <dsp:nvSpPr>
        <dsp:cNvPr id="0" name=""/>
        <dsp:cNvSpPr/>
      </dsp:nvSpPr>
      <dsp:spPr>
        <a:xfrm>
          <a:off x="946597" y="2560230"/>
          <a:ext cx="1746463" cy="1725618"/>
        </a:xfrm>
        <a:prstGeom prst="ellipse">
          <a:avLst/>
        </a:prstGeom>
        <a:solidFill>
          <a:schemeClr val="accent3">
            <a:hueOff val="307144"/>
            <a:satOff val="-7170"/>
            <a:lumOff val="9902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Unpredictable Sales</a:t>
          </a:r>
        </a:p>
      </dsp:txBody>
      <dsp:txXfrm>
        <a:off x="1202361" y="2812941"/>
        <a:ext cx="1234935" cy="1220196"/>
      </dsp:txXfrm>
    </dsp:sp>
    <dsp:sp modelId="{F388D0CA-0F5E-5348-BEA7-E2F91DA076E7}">
      <dsp:nvSpPr>
        <dsp:cNvPr id="0" name=""/>
        <dsp:cNvSpPr/>
      </dsp:nvSpPr>
      <dsp:spPr>
        <a:xfrm>
          <a:off x="2886905" y="1903219"/>
          <a:ext cx="410950" cy="4807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614289"/>
            <a:satOff val="-14340"/>
            <a:lumOff val="1980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200" kern="1200"/>
        </a:p>
      </dsp:txBody>
      <dsp:txXfrm>
        <a:off x="2886905" y="1999366"/>
        <a:ext cx="287665" cy="288440"/>
      </dsp:txXfrm>
    </dsp:sp>
    <dsp:sp modelId="{550172CA-5D4B-0F42-A120-FAAC26073406}">
      <dsp:nvSpPr>
        <dsp:cNvPr id="0" name=""/>
        <dsp:cNvSpPr/>
      </dsp:nvSpPr>
      <dsp:spPr>
        <a:xfrm>
          <a:off x="3468439" y="1267499"/>
          <a:ext cx="1893966" cy="1752175"/>
        </a:xfrm>
        <a:prstGeom prst="ellipse">
          <a:avLst/>
        </a:prstGeom>
        <a:solidFill>
          <a:schemeClr val="accent3">
            <a:hueOff val="614289"/>
            <a:satOff val="-14340"/>
            <a:lumOff val="19804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Volatile Industry </a:t>
          </a:r>
        </a:p>
      </dsp:txBody>
      <dsp:txXfrm>
        <a:off x="3745804" y="1524099"/>
        <a:ext cx="1339236" cy="12389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F277B0-B454-424A-82A7-6EF53731680A}">
      <dsp:nvSpPr>
        <dsp:cNvPr id="0" name=""/>
        <dsp:cNvSpPr/>
      </dsp:nvSpPr>
      <dsp:spPr>
        <a:xfrm>
          <a:off x="1034256" y="83985"/>
          <a:ext cx="688974" cy="6889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54F8B14-E4B3-4C40-84AF-C8E7EB91C649}">
      <dsp:nvSpPr>
        <dsp:cNvPr id="0" name=""/>
        <dsp:cNvSpPr/>
      </dsp:nvSpPr>
      <dsp:spPr>
        <a:xfrm>
          <a:off x="613216" y="1012320"/>
          <a:ext cx="1531054" cy="61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Production Quantity</a:t>
          </a:r>
        </a:p>
      </dsp:txBody>
      <dsp:txXfrm>
        <a:off x="613216" y="1012320"/>
        <a:ext cx="1531054" cy="612421"/>
      </dsp:txXfrm>
    </dsp:sp>
    <dsp:sp modelId="{89869185-3698-4A74-B162-1FE27043A807}">
      <dsp:nvSpPr>
        <dsp:cNvPr id="0" name=""/>
        <dsp:cNvSpPr/>
      </dsp:nvSpPr>
      <dsp:spPr>
        <a:xfrm>
          <a:off x="1034256" y="2007506"/>
          <a:ext cx="688974" cy="6889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445FC77-236A-4E08-95C7-756337B7FCA6}">
      <dsp:nvSpPr>
        <dsp:cNvPr id="0" name=""/>
        <dsp:cNvSpPr/>
      </dsp:nvSpPr>
      <dsp:spPr>
        <a:xfrm>
          <a:off x="613216" y="2935840"/>
          <a:ext cx="1531054" cy="61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Costs</a:t>
          </a:r>
        </a:p>
      </dsp:txBody>
      <dsp:txXfrm>
        <a:off x="613216" y="2935840"/>
        <a:ext cx="1531054" cy="612421"/>
      </dsp:txXfrm>
    </dsp:sp>
    <dsp:sp modelId="{01A2F885-9531-40B7-93EC-FB69926BD2B0}">
      <dsp:nvSpPr>
        <dsp:cNvPr id="0" name=""/>
        <dsp:cNvSpPr/>
      </dsp:nvSpPr>
      <dsp:spPr>
        <a:xfrm>
          <a:off x="1034256" y="3931026"/>
          <a:ext cx="688974" cy="6889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0DA7740-F202-48AE-A7A4-8C64A3B5763D}">
      <dsp:nvSpPr>
        <dsp:cNvPr id="0" name=""/>
        <dsp:cNvSpPr/>
      </dsp:nvSpPr>
      <dsp:spPr>
        <a:xfrm>
          <a:off x="613216" y="4859361"/>
          <a:ext cx="1531054" cy="61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Pricing</a:t>
          </a:r>
        </a:p>
      </dsp:txBody>
      <dsp:txXfrm>
        <a:off x="613216" y="4859361"/>
        <a:ext cx="1531054" cy="6124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852D9-7360-1E4B-ADDA-70B7254C0B97}" type="datetimeFigureOut">
              <a:rPr lang="en-US" smtClean="0"/>
              <a:t>6/23/21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5FC72-28F0-A543-80E1-D738C467B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01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6/23/21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00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1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6/23/21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061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7047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38286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6/23/21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759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6/23/21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930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934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6/23/21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96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6/23/21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40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6/23/21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90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6/23/21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53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61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06642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22" r:id="rId6"/>
    <p:sldLayoutId id="2147483717" r:id="rId7"/>
    <p:sldLayoutId id="2147483718" r:id="rId8"/>
    <p:sldLayoutId id="2147483719" r:id="rId9"/>
    <p:sldLayoutId id="2147483721" r:id="rId10"/>
    <p:sldLayoutId id="2147483720" r:id="rId11"/>
    <p:sldLayoutId id="2147483724" r:id="rId12"/>
    <p:sldLayoutId id="2147483725" r:id="rId13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6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22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lose up shot of connecting patterns">
            <a:extLst>
              <a:ext uri="{FF2B5EF4-FFF2-40B4-BE49-F238E27FC236}">
                <a16:creationId xmlns:a16="http://schemas.microsoft.com/office/drawing/2014/main" id="{CACB0C66-3633-4DA7-A566-F8AA172814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" t="9091" r="8737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1" name="Rectangle 24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2" name="Rectangle 26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601201"/>
            <a:ext cx="3702134" cy="5791132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9A596-62E1-FD4D-AB60-EFC75913F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1" y="1524001"/>
            <a:ext cx="3208866" cy="34783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REPORT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4C4F83-57B8-7649-B8E8-FFD358370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1" y="5145513"/>
            <a:ext cx="3208866" cy="738820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>
                  <a:alpha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85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A9DCE-5CE7-424E-AA8D-14E417834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223" y="601200"/>
            <a:ext cx="3409783" cy="130036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Expectation of returns</a:t>
            </a:r>
          </a:p>
        </p:txBody>
      </p:sp>
      <p:sp>
        <p:nvSpPr>
          <p:cNvPr id="7180" name="Content Placeholder 7179">
            <a:extLst>
              <a:ext uri="{FF2B5EF4-FFF2-40B4-BE49-F238E27FC236}">
                <a16:creationId xmlns:a16="http://schemas.microsoft.com/office/drawing/2014/main" id="{D35801CA-1A14-42EF-AA7B-BC5A6F26F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223" y="2152068"/>
            <a:ext cx="3409782" cy="3823607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Study the point where business’ sale have generated enough revenue to cover all costs and expenses</a:t>
            </a:r>
          </a:p>
          <a:p>
            <a:r>
              <a:rPr lang="en-US" sz="2400" dirty="0">
                <a:solidFill>
                  <a:srgbClr val="FFFFFF"/>
                </a:solidFill>
              </a:rPr>
              <a:t>Using Break-even Analysis to determine if the production output will bring about revenue for company</a:t>
            </a:r>
          </a:p>
        </p:txBody>
      </p:sp>
      <p:pic>
        <p:nvPicPr>
          <p:cNvPr id="7170" name="Picture 2" descr="Break-Even Analysis - Financial Training from EPM">
            <a:extLst>
              <a:ext uri="{FF2B5EF4-FFF2-40B4-BE49-F238E27FC236}">
                <a16:creationId xmlns:a16="http://schemas.microsoft.com/office/drawing/2014/main" id="{7891FD2C-0EE7-6C4C-9365-E33BF79AE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08731" y="702155"/>
            <a:ext cx="7282013" cy="569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6720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1C7428-C1FD-FC40-BEE9-D7563A41F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021" y="1190024"/>
            <a:ext cx="3312149" cy="4734416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COST OF PROCESSING SEMICONDUCTORS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46692-E1B3-1E49-9D8E-9A77EDD39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723900"/>
            <a:ext cx="7183597" cy="3152362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6F16E27-D959-4A4C-ADDC-E82D7A8C1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79769" y="1828800"/>
            <a:ext cx="7599885" cy="3590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792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A9DCE-5CE7-424E-AA8D-14E417834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223" y="601200"/>
            <a:ext cx="3409783" cy="130036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bREAK-EVEN</a:t>
            </a:r>
            <a:r>
              <a:rPr lang="en-US" dirty="0">
                <a:solidFill>
                  <a:srgbClr val="FFFFFF"/>
                </a:solidFill>
              </a:rPr>
              <a:t> POINT</a:t>
            </a:r>
          </a:p>
        </p:txBody>
      </p:sp>
      <p:pic>
        <p:nvPicPr>
          <p:cNvPr id="10" name="Picture 2" descr="Break Even Analysis - Learn How to Calculate the Break Even Point">
            <a:extLst>
              <a:ext uri="{FF2B5EF4-FFF2-40B4-BE49-F238E27FC236}">
                <a16:creationId xmlns:a16="http://schemas.microsoft.com/office/drawing/2014/main" id="{F8522CAC-409A-2A48-A9D2-6AD3EA3FE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538" y="1097458"/>
            <a:ext cx="6803929" cy="463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91478E-BCF8-8D4B-943E-FD0121055E2E}"/>
              </a:ext>
            </a:extLst>
          </p:cNvPr>
          <p:cNvSpPr txBox="1"/>
          <p:nvPr/>
        </p:nvSpPr>
        <p:spPr>
          <a:xfrm>
            <a:off x="784356" y="2418762"/>
            <a:ext cx="302351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Revenue = Sales x Price per unit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Total costs = Fixed Costs + Variable Costs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Break-even Point: where revenue from sales are sufficient to cover total costs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Break even Point:</a:t>
            </a:r>
          </a:p>
          <a:p>
            <a:r>
              <a:rPr lang="en-US" sz="2000" b="1" dirty="0"/>
              <a:t>Revenue = Total Costs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Lower BEP is desired </a:t>
            </a:r>
          </a:p>
        </p:txBody>
      </p:sp>
    </p:spTree>
    <p:extLst>
      <p:ext uri="{BB962C8B-B14F-4D97-AF65-F5344CB8AC3E}">
        <p14:creationId xmlns:p14="http://schemas.microsoft.com/office/powerpoint/2010/main" val="108101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C5DA8-9C79-C943-85A1-B84F28D31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14257-E253-9C4A-A15C-6056B828C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D7687571-B0D2-194B-B1EE-A6C8C4C52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-1"/>
            <a:ext cx="11906250" cy="701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D9EA94-F2A7-4841-B46A-F47A4F254DD6}"/>
              </a:ext>
            </a:extLst>
          </p:cNvPr>
          <p:cNvSpPr txBox="1"/>
          <p:nvPr/>
        </p:nvSpPr>
        <p:spPr>
          <a:xfrm>
            <a:off x="985837" y="3100389"/>
            <a:ext cx="250031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selling price, thus, undesirable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BEP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Production are certainly lucrative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DDBCE-DADB-364F-A101-277A86FA631A}"/>
              </a:ext>
            </a:extLst>
          </p:cNvPr>
          <p:cNvSpPr txBox="1"/>
          <p:nvPr/>
        </p:nvSpPr>
        <p:spPr>
          <a:xfrm>
            <a:off x="4457701" y="1890876"/>
            <a:ext cx="2857499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Average selling price, thus, desirable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Before Quantity Qs, revenue is certain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As company increase sales (production output), loss incurred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0193C-D3D8-AA43-A3F9-347C99ACDEE5}"/>
              </a:ext>
            </a:extLst>
          </p:cNvPr>
          <p:cNvSpPr txBox="1"/>
          <p:nvPr/>
        </p:nvSpPr>
        <p:spPr>
          <a:xfrm>
            <a:off x="8391527" y="4158107"/>
            <a:ext cx="2857499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Low Selling Price, desirable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Costs always higher than Revenue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Production always result in loss</a:t>
            </a:r>
          </a:p>
        </p:txBody>
      </p:sp>
    </p:spTree>
    <p:extLst>
      <p:ext uri="{BB962C8B-B14F-4D97-AF65-F5344CB8AC3E}">
        <p14:creationId xmlns:p14="http://schemas.microsoft.com/office/powerpoint/2010/main" val="1169860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7A00-E6B5-4742-ABE3-1764A38BD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B4C47-B036-0846-8C00-BF7AC3EFE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A0A8CF7-5095-A24E-851A-114F43F4B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-78582"/>
            <a:ext cx="11906250" cy="701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2EA5DF2-FB56-6143-9B55-74D5E101114B}"/>
                  </a:ext>
                </a:extLst>
              </p:cNvPr>
              <p:cNvSpPr txBox="1"/>
              <p:nvPr/>
            </p:nvSpPr>
            <p:spPr>
              <a:xfrm>
                <a:off x="700088" y="702156"/>
                <a:ext cx="3443287" cy="16302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Revenue is a straight line graph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Gradient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increase in revenue per increase in wafer sale is constant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2EA5DF2-FB56-6143-9B55-74D5E1011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88" y="702156"/>
                <a:ext cx="3443287" cy="1630254"/>
              </a:xfrm>
              <a:prstGeom prst="rect">
                <a:avLst/>
              </a:prstGeom>
              <a:blipFill>
                <a:blip r:embed="rId3"/>
                <a:stretch>
                  <a:fillRect l="-1103" t="-1550" b="-5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C5360E-E13B-524E-8032-DCD0AC161280}"/>
                  </a:ext>
                </a:extLst>
              </p:cNvPr>
              <p:cNvSpPr txBox="1"/>
              <p:nvPr/>
            </p:nvSpPr>
            <p:spPr>
              <a:xfrm>
                <a:off x="8605837" y="2483331"/>
                <a:ext cx="3443287" cy="21842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Graph of costs is seen with sudden jumps as the wafer output exceeds certain amount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Gradient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change in Costs per increase in wafer sale is increasing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C5360E-E13B-524E-8032-DCD0AC161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5837" y="2483331"/>
                <a:ext cx="3443287" cy="2184252"/>
              </a:xfrm>
              <a:prstGeom prst="rect">
                <a:avLst/>
              </a:prstGeom>
              <a:blipFill>
                <a:blip r:embed="rId4"/>
                <a:stretch>
                  <a:fillRect l="-1103" t="-1156" b="-3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226EE7C-8F2A-8A47-B7E2-A569B9006221}"/>
              </a:ext>
            </a:extLst>
          </p:cNvPr>
          <p:cNvSpPr txBox="1"/>
          <p:nvPr/>
        </p:nvSpPr>
        <p:spPr>
          <a:xfrm>
            <a:off x="3076573" y="5448139"/>
            <a:ext cx="8158164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Increase in Cost &gt; Increase in Revenue per unit increase in sales</a:t>
            </a:r>
          </a:p>
          <a:p>
            <a:r>
              <a:rPr lang="en-US" sz="2000" dirty="0"/>
              <a:t>=&gt; Loss &gt; Profit</a:t>
            </a:r>
          </a:p>
        </p:txBody>
      </p:sp>
    </p:spTree>
    <p:extLst>
      <p:ext uri="{BB962C8B-B14F-4D97-AF65-F5344CB8AC3E}">
        <p14:creationId xmlns:p14="http://schemas.microsoft.com/office/powerpoint/2010/main" val="3488606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E9675-2A5C-4C4B-B793-A4096334B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7750" y="1643062"/>
            <a:ext cx="2757488" cy="994563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algn="ctr"/>
            <a:r>
              <a:rPr lang="en-US" b="1" dirty="0"/>
              <a:t>BREAK-EVEN ANALYSIS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384E6CC-4D89-3444-A8D0-AABAC440E2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3592071"/>
              </p:ext>
            </p:extLst>
          </p:nvPr>
        </p:nvGraphicFramePr>
        <p:xfrm>
          <a:off x="4429126" y="866135"/>
          <a:ext cx="2757488" cy="5555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Micron Logo | evolution history and meaning, PNG">
            <a:extLst>
              <a:ext uri="{FF2B5EF4-FFF2-40B4-BE49-F238E27FC236}">
                <a16:creationId xmlns:a16="http://schemas.microsoft.com/office/drawing/2014/main" id="{C2555939-22C0-9F4D-B3CD-A1B66FD0B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0814" y="2958928"/>
            <a:ext cx="2198490" cy="137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3ED8EE9-0194-834A-9066-6D1340F96F15}"/>
              </a:ext>
            </a:extLst>
          </p:cNvPr>
          <p:cNvSpPr/>
          <p:nvPr/>
        </p:nvSpPr>
        <p:spPr>
          <a:xfrm>
            <a:off x="4727304" y="746591"/>
            <a:ext cx="2443162" cy="567531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D3A265B7-94C1-BE40-AA29-023F01C79809}"/>
              </a:ext>
            </a:extLst>
          </p:cNvPr>
          <p:cNvSpPr/>
          <p:nvPr/>
        </p:nvSpPr>
        <p:spPr>
          <a:xfrm>
            <a:off x="2604688" y="3429000"/>
            <a:ext cx="1824438" cy="694463"/>
          </a:xfrm>
          <a:prstGeom prst="rightArrow">
            <a:avLst>
              <a:gd name="adj1" fmla="val 50000"/>
              <a:gd name="adj2" fmla="val 49531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A301F9-297A-A54E-87F0-E6F8BF2B136F}"/>
              </a:ext>
            </a:extLst>
          </p:cNvPr>
          <p:cNvSpPr txBox="1"/>
          <p:nvPr/>
        </p:nvSpPr>
        <p:spPr>
          <a:xfrm>
            <a:off x="2409304" y="2505670"/>
            <a:ext cx="2198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Provision of manufacturing &amp; production data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0637C467-1383-EB48-8FCA-31C1E25CE833}"/>
              </a:ext>
            </a:extLst>
          </p:cNvPr>
          <p:cNvSpPr/>
          <p:nvPr/>
        </p:nvSpPr>
        <p:spPr>
          <a:xfrm rot="19427507">
            <a:off x="7052339" y="2723599"/>
            <a:ext cx="1439687" cy="694463"/>
          </a:xfrm>
          <a:prstGeom prst="rightArrow">
            <a:avLst>
              <a:gd name="adj1" fmla="val 50000"/>
              <a:gd name="adj2" fmla="val 49531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33D0BE-B97F-CB4C-9455-B0E2948339D6}"/>
              </a:ext>
            </a:extLst>
          </p:cNvPr>
          <p:cNvSpPr txBox="1"/>
          <p:nvPr/>
        </p:nvSpPr>
        <p:spPr>
          <a:xfrm>
            <a:off x="9736494" y="2828835"/>
            <a:ext cx="166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Accurate, Predictive </a:t>
            </a:r>
            <a:r>
              <a:rPr lang="en-US" dirty="0" err="1"/>
              <a:t>Quantiative</a:t>
            </a:r>
            <a:r>
              <a:rPr lang="en-US" dirty="0"/>
              <a:t> Analysis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DA96ED44-1700-DF48-AAE3-81AB3B26E4F0}"/>
              </a:ext>
            </a:extLst>
          </p:cNvPr>
          <p:cNvSpPr/>
          <p:nvPr/>
        </p:nvSpPr>
        <p:spPr>
          <a:xfrm rot="5400000">
            <a:off x="8819232" y="3247797"/>
            <a:ext cx="1791501" cy="571161"/>
          </a:xfrm>
          <a:prstGeom prst="rightArrow">
            <a:avLst>
              <a:gd name="adj1" fmla="val 50000"/>
              <a:gd name="adj2" fmla="val 49531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434" name="Picture 2" descr="Profit Icons - 15,994 free vector icons">
            <a:extLst>
              <a:ext uri="{FF2B5EF4-FFF2-40B4-BE49-F238E27FC236}">
                <a16:creationId xmlns:a16="http://schemas.microsoft.com/office/drawing/2014/main" id="{C8B2AABB-3E00-4E40-ABFF-732ACB776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704" y="4779061"/>
            <a:ext cx="640013" cy="64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C4281A2-EBA5-A545-A297-3E9E2EBA1D60}"/>
              </a:ext>
            </a:extLst>
          </p:cNvPr>
          <p:cNvSpPr txBox="1"/>
          <p:nvPr/>
        </p:nvSpPr>
        <p:spPr>
          <a:xfrm>
            <a:off x="8786287" y="4620336"/>
            <a:ext cx="2328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Whether the increase in production from Expansion of Fab is profitable</a:t>
            </a:r>
          </a:p>
        </p:txBody>
      </p:sp>
    </p:spTree>
    <p:extLst>
      <p:ext uri="{BB962C8B-B14F-4D97-AF65-F5344CB8AC3E}">
        <p14:creationId xmlns:p14="http://schemas.microsoft.com/office/powerpoint/2010/main" val="1849158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자유형: 도형 52">
            <a:extLst>
              <a:ext uri="{FF2B5EF4-FFF2-40B4-BE49-F238E27FC236}">
                <a16:creationId xmlns:a16="http://schemas.microsoft.com/office/drawing/2014/main" id="{9AA6925C-10FC-48B4-B01D-E10DA77734DF}"/>
              </a:ext>
            </a:extLst>
          </p:cNvPr>
          <p:cNvSpPr/>
          <p:nvPr/>
        </p:nvSpPr>
        <p:spPr>
          <a:xfrm>
            <a:off x="0" y="4848844"/>
            <a:ext cx="4287033" cy="1552879"/>
          </a:xfrm>
          <a:custGeom>
            <a:avLst/>
            <a:gdLst>
              <a:gd name="connsiteX0" fmla="*/ 160109 w 3195788"/>
              <a:gd name="connsiteY0" fmla="*/ 0 h 1160647"/>
              <a:gd name="connsiteX1" fmla="*/ 162135 w 3195788"/>
              <a:gd name="connsiteY1" fmla="*/ 246443 h 1160647"/>
              <a:gd name="connsiteX2" fmla="*/ 200642 w 3195788"/>
              <a:gd name="connsiteY2" fmla="*/ 326429 h 1160647"/>
              <a:gd name="connsiteX3" fmla="*/ 202669 w 3195788"/>
              <a:gd name="connsiteY3" fmla="*/ 326429 h 1160647"/>
              <a:gd name="connsiteX4" fmla="*/ 216856 w 3195788"/>
              <a:gd name="connsiteY4" fmla="*/ 326429 h 1160647"/>
              <a:gd name="connsiteX5" fmla="*/ 216856 w 3195788"/>
              <a:gd name="connsiteY5" fmla="*/ 350208 h 1160647"/>
              <a:gd name="connsiteX6" fmla="*/ 217363 w 3195788"/>
              <a:gd name="connsiteY6" fmla="*/ 351019 h 1160647"/>
              <a:gd name="connsiteX7" fmla="*/ 220909 w 3195788"/>
              <a:gd name="connsiteY7" fmla="*/ 356694 h 1160647"/>
              <a:gd name="connsiteX8" fmla="*/ 220909 w 3195788"/>
              <a:gd name="connsiteY8" fmla="*/ 471268 h 1160647"/>
              <a:gd name="connsiteX9" fmla="*/ 223189 w 3195788"/>
              <a:gd name="connsiteY9" fmla="*/ 471268 h 1160647"/>
              <a:gd name="connsiteX10" fmla="*/ 239150 w 3195788"/>
              <a:gd name="connsiteY10" fmla="*/ 471268 h 1160647"/>
              <a:gd name="connsiteX11" fmla="*/ 239150 w 3195788"/>
              <a:gd name="connsiteY11" fmla="*/ 611783 h 1160647"/>
              <a:gd name="connsiteX12" fmla="*/ 240670 w 3195788"/>
              <a:gd name="connsiteY12" fmla="*/ 611513 h 1160647"/>
              <a:gd name="connsiteX13" fmla="*/ 251310 w 3195788"/>
              <a:gd name="connsiteY13" fmla="*/ 609622 h 1160647"/>
              <a:gd name="connsiteX14" fmla="*/ 249283 w 3195788"/>
              <a:gd name="connsiteY14" fmla="*/ 698254 h 1160647"/>
              <a:gd name="connsiteX15" fmla="*/ 250803 w 3195788"/>
              <a:gd name="connsiteY15" fmla="*/ 698525 h 1160647"/>
              <a:gd name="connsiteX16" fmla="*/ 261443 w 3195788"/>
              <a:gd name="connsiteY16" fmla="*/ 700416 h 1160647"/>
              <a:gd name="connsiteX17" fmla="*/ 261696 w 3195788"/>
              <a:gd name="connsiteY17" fmla="*/ 701227 h 1160647"/>
              <a:gd name="connsiteX18" fmla="*/ 263470 w 3195788"/>
              <a:gd name="connsiteY18" fmla="*/ 706902 h 1160647"/>
              <a:gd name="connsiteX19" fmla="*/ 264230 w 3195788"/>
              <a:gd name="connsiteY19" fmla="*/ 704470 h 1160647"/>
              <a:gd name="connsiteX20" fmla="*/ 269550 w 3195788"/>
              <a:gd name="connsiteY20" fmla="*/ 687446 h 1160647"/>
              <a:gd name="connsiteX21" fmla="*/ 271323 w 3195788"/>
              <a:gd name="connsiteY21" fmla="*/ 687446 h 1160647"/>
              <a:gd name="connsiteX22" fmla="*/ 283737 w 3195788"/>
              <a:gd name="connsiteY22" fmla="*/ 687446 h 1160647"/>
              <a:gd name="connsiteX23" fmla="*/ 283737 w 3195788"/>
              <a:gd name="connsiteY23" fmla="*/ 719872 h 1160647"/>
              <a:gd name="connsiteX24" fmla="*/ 284750 w 3195788"/>
              <a:gd name="connsiteY24" fmla="*/ 720413 h 1160647"/>
              <a:gd name="connsiteX25" fmla="*/ 291844 w 3195788"/>
              <a:gd name="connsiteY25" fmla="*/ 724196 h 1160647"/>
              <a:gd name="connsiteX26" fmla="*/ 291844 w 3195788"/>
              <a:gd name="connsiteY26" fmla="*/ 725547 h 1160647"/>
              <a:gd name="connsiteX27" fmla="*/ 291844 w 3195788"/>
              <a:gd name="connsiteY27" fmla="*/ 735005 h 1160647"/>
              <a:gd name="connsiteX28" fmla="*/ 336431 w 3195788"/>
              <a:gd name="connsiteY28" fmla="*/ 735005 h 1160647"/>
              <a:gd name="connsiteX29" fmla="*/ 336431 w 3195788"/>
              <a:gd name="connsiteY29" fmla="*/ 736086 h 1160647"/>
              <a:gd name="connsiteX30" fmla="*/ 336431 w 3195788"/>
              <a:gd name="connsiteY30" fmla="*/ 743652 h 1160647"/>
              <a:gd name="connsiteX31" fmla="*/ 338457 w 3195788"/>
              <a:gd name="connsiteY31" fmla="*/ 743652 h 1160647"/>
              <a:gd name="connsiteX32" fmla="*/ 352644 w 3195788"/>
              <a:gd name="connsiteY32" fmla="*/ 743652 h 1160647"/>
              <a:gd name="connsiteX33" fmla="*/ 352644 w 3195788"/>
              <a:gd name="connsiteY33" fmla="*/ 713387 h 1160647"/>
              <a:gd name="connsiteX34" fmla="*/ 397231 w 3195788"/>
              <a:gd name="connsiteY34" fmla="*/ 713387 h 1160647"/>
              <a:gd name="connsiteX35" fmla="*/ 397231 w 3195788"/>
              <a:gd name="connsiteY35" fmla="*/ 712036 h 1160647"/>
              <a:gd name="connsiteX36" fmla="*/ 397231 w 3195788"/>
              <a:gd name="connsiteY36" fmla="*/ 702578 h 1160647"/>
              <a:gd name="connsiteX37" fmla="*/ 398245 w 3195788"/>
              <a:gd name="connsiteY37" fmla="*/ 702578 h 1160647"/>
              <a:gd name="connsiteX38" fmla="*/ 405338 w 3195788"/>
              <a:gd name="connsiteY38" fmla="*/ 702578 h 1160647"/>
              <a:gd name="connsiteX39" fmla="*/ 405338 w 3195788"/>
              <a:gd name="connsiteY39" fmla="*/ 700687 h 1160647"/>
              <a:gd name="connsiteX40" fmla="*/ 405338 w 3195788"/>
              <a:gd name="connsiteY40" fmla="*/ 687446 h 1160647"/>
              <a:gd name="connsiteX41" fmla="*/ 406098 w 3195788"/>
              <a:gd name="connsiteY41" fmla="*/ 687446 h 1160647"/>
              <a:gd name="connsiteX42" fmla="*/ 411418 w 3195788"/>
              <a:gd name="connsiteY42" fmla="*/ 687446 h 1160647"/>
              <a:gd name="connsiteX43" fmla="*/ 411418 w 3195788"/>
              <a:gd name="connsiteY43" fmla="*/ 686365 h 1160647"/>
              <a:gd name="connsiteX44" fmla="*/ 411418 w 3195788"/>
              <a:gd name="connsiteY44" fmla="*/ 678798 h 1160647"/>
              <a:gd name="connsiteX45" fmla="*/ 413445 w 3195788"/>
              <a:gd name="connsiteY45" fmla="*/ 678798 h 1160647"/>
              <a:gd name="connsiteX46" fmla="*/ 427632 w 3195788"/>
              <a:gd name="connsiteY46" fmla="*/ 678798 h 1160647"/>
              <a:gd name="connsiteX47" fmla="*/ 427632 w 3195788"/>
              <a:gd name="connsiteY47" fmla="*/ 679879 h 1160647"/>
              <a:gd name="connsiteX48" fmla="*/ 427632 w 3195788"/>
              <a:gd name="connsiteY48" fmla="*/ 687446 h 1160647"/>
              <a:gd name="connsiteX49" fmla="*/ 449925 w 3195788"/>
              <a:gd name="connsiteY49" fmla="*/ 687446 h 1160647"/>
              <a:gd name="connsiteX50" fmla="*/ 449925 w 3195788"/>
              <a:gd name="connsiteY50" fmla="*/ 685554 h 1160647"/>
              <a:gd name="connsiteX51" fmla="*/ 449925 w 3195788"/>
              <a:gd name="connsiteY51" fmla="*/ 672313 h 1160647"/>
              <a:gd name="connsiteX52" fmla="*/ 451699 w 3195788"/>
              <a:gd name="connsiteY52" fmla="*/ 672313 h 1160647"/>
              <a:gd name="connsiteX53" fmla="*/ 464112 w 3195788"/>
              <a:gd name="connsiteY53" fmla="*/ 672313 h 1160647"/>
              <a:gd name="connsiteX54" fmla="*/ 464112 w 3195788"/>
              <a:gd name="connsiteY54" fmla="*/ 696093 h 1160647"/>
              <a:gd name="connsiteX55" fmla="*/ 465126 w 3195788"/>
              <a:gd name="connsiteY55" fmla="*/ 696093 h 1160647"/>
              <a:gd name="connsiteX56" fmla="*/ 472219 w 3195788"/>
              <a:gd name="connsiteY56" fmla="*/ 696093 h 1160647"/>
              <a:gd name="connsiteX57" fmla="*/ 472219 w 3195788"/>
              <a:gd name="connsiteY57" fmla="*/ 695012 h 1160647"/>
              <a:gd name="connsiteX58" fmla="*/ 472219 w 3195788"/>
              <a:gd name="connsiteY58" fmla="*/ 687446 h 1160647"/>
              <a:gd name="connsiteX59" fmla="*/ 473992 w 3195788"/>
              <a:gd name="connsiteY59" fmla="*/ 687446 h 1160647"/>
              <a:gd name="connsiteX60" fmla="*/ 486406 w 3195788"/>
              <a:gd name="connsiteY60" fmla="*/ 687446 h 1160647"/>
              <a:gd name="connsiteX61" fmla="*/ 486406 w 3195788"/>
              <a:gd name="connsiteY61" fmla="*/ 713387 h 1160647"/>
              <a:gd name="connsiteX62" fmla="*/ 488433 w 3195788"/>
              <a:gd name="connsiteY62" fmla="*/ 713387 h 1160647"/>
              <a:gd name="connsiteX63" fmla="*/ 502619 w 3195788"/>
              <a:gd name="connsiteY63" fmla="*/ 713387 h 1160647"/>
              <a:gd name="connsiteX64" fmla="*/ 502619 w 3195788"/>
              <a:gd name="connsiteY64" fmla="*/ 715008 h 1160647"/>
              <a:gd name="connsiteX65" fmla="*/ 502619 w 3195788"/>
              <a:gd name="connsiteY65" fmla="*/ 726358 h 1160647"/>
              <a:gd name="connsiteX66" fmla="*/ 503379 w 3195788"/>
              <a:gd name="connsiteY66" fmla="*/ 726358 h 1160647"/>
              <a:gd name="connsiteX67" fmla="*/ 508700 w 3195788"/>
              <a:gd name="connsiteY67" fmla="*/ 726358 h 1160647"/>
              <a:gd name="connsiteX68" fmla="*/ 508700 w 3195788"/>
              <a:gd name="connsiteY68" fmla="*/ 725547 h 1160647"/>
              <a:gd name="connsiteX69" fmla="*/ 508700 w 3195788"/>
              <a:gd name="connsiteY69" fmla="*/ 719872 h 1160647"/>
              <a:gd name="connsiteX70" fmla="*/ 539100 w 3195788"/>
              <a:gd name="connsiteY70" fmla="*/ 719872 h 1160647"/>
              <a:gd name="connsiteX71" fmla="*/ 539100 w 3195788"/>
              <a:gd name="connsiteY71" fmla="*/ 743652 h 1160647"/>
              <a:gd name="connsiteX72" fmla="*/ 540113 w 3195788"/>
              <a:gd name="connsiteY72" fmla="*/ 743652 h 1160647"/>
              <a:gd name="connsiteX73" fmla="*/ 547207 w 3195788"/>
              <a:gd name="connsiteY73" fmla="*/ 743652 h 1160647"/>
              <a:gd name="connsiteX74" fmla="*/ 547207 w 3195788"/>
              <a:gd name="connsiteY74" fmla="*/ 744733 h 1160647"/>
              <a:gd name="connsiteX75" fmla="*/ 547207 w 3195788"/>
              <a:gd name="connsiteY75" fmla="*/ 752299 h 1160647"/>
              <a:gd name="connsiteX76" fmla="*/ 547967 w 3195788"/>
              <a:gd name="connsiteY76" fmla="*/ 752299 h 1160647"/>
              <a:gd name="connsiteX77" fmla="*/ 553287 w 3195788"/>
              <a:gd name="connsiteY77" fmla="*/ 752299 h 1160647"/>
              <a:gd name="connsiteX78" fmla="*/ 553287 w 3195788"/>
              <a:gd name="connsiteY78" fmla="*/ 750137 h 1160647"/>
              <a:gd name="connsiteX79" fmla="*/ 553287 w 3195788"/>
              <a:gd name="connsiteY79" fmla="*/ 735005 h 1160647"/>
              <a:gd name="connsiteX80" fmla="*/ 554300 w 3195788"/>
              <a:gd name="connsiteY80" fmla="*/ 735005 h 1160647"/>
              <a:gd name="connsiteX81" fmla="*/ 561394 w 3195788"/>
              <a:gd name="connsiteY81" fmla="*/ 735005 h 1160647"/>
              <a:gd name="connsiteX82" fmla="*/ 561394 w 3195788"/>
              <a:gd name="connsiteY82" fmla="*/ 736086 h 1160647"/>
              <a:gd name="connsiteX83" fmla="*/ 561394 w 3195788"/>
              <a:gd name="connsiteY83" fmla="*/ 743652 h 1160647"/>
              <a:gd name="connsiteX84" fmla="*/ 566714 w 3195788"/>
              <a:gd name="connsiteY84" fmla="*/ 741659 h 1160647"/>
              <a:gd name="connsiteX85" fmla="*/ 567474 w 3195788"/>
              <a:gd name="connsiteY85" fmla="*/ 740679 h 1160647"/>
              <a:gd name="connsiteX86" fmla="*/ 567474 w 3195788"/>
              <a:gd name="connsiteY86" fmla="*/ 735005 h 1160647"/>
              <a:gd name="connsiteX87" fmla="*/ 605981 w 3195788"/>
              <a:gd name="connsiteY87" fmla="*/ 735005 h 1160647"/>
              <a:gd name="connsiteX88" fmla="*/ 605981 w 3195788"/>
              <a:gd name="connsiteY88" fmla="*/ 758784 h 1160647"/>
              <a:gd name="connsiteX89" fmla="*/ 608007 w 3195788"/>
              <a:gd name="connsiteY89" fmla="*/ 758784 h 1160647"/>
              <a:gd name="connsiteX90" fmla="*/ 622194 w 3195788"/>
              <a:gd name="connsiteY90" fmla="*/ 758784 h 1160647"/>
              <a:gd name="connsiteX91" fmla="*/ 622194 w 3195788"/>
              <a:gd name="connsiteY91" fmla="*/ 759865 h 1160647"/>
              <a:gd name="connsiteX92" fmla="*/ 622194 w 3195788"/>
              <a:gd name="connsiteY92" fmla="*/ 767431 h 1160647"/>
              <a:gd name="connsiteX93" fmla="*/ 623968 w 3195788"/>
              <a:gd name="connsiteY93" fmla="*/ 767431 h 1160647"/>
              <a:gd name="connsiteX94" fmla="*/ 636381 w 3195788"/>
              <a:gd name="connsiteY94" fmla="*/ 767431 h 1160647"/>
              <a:gd name="connsiteX95" fmla="*/ 636381 w 3195788"/>
              <a:gd name="connsiteY95" fmla="*/ 743652 h 1160647"/>
              <a:gd name="connsiteX96" fmla="*/ 637394 w 3195788"/>
              <a:gd name="connsiteY96" fmla="*/ 743652 h 1160647"/>
              <a:gd name="connsiteX97" fmla="*/ 644488 w 3195788"/>
              <a:gd name="connsiteY97" fmla="*/ 743652 h 1160647"/>
              <a:gd name="connsiteX98" fmla="*/ 644488 w 3195788"/>
              <a:gd name="connsiteY98" fmla="*/ 711225 h 1160647"/>
              <a:gd name="connsiteX99" fmla="*/ 645501 w 3195788"/>
              <a:gd name="connsiteY99" fmla="*/ 711225 h 1160647"/>
              <a:gd name="connsiteX100" fmla="*/ 652595 w 3195788"/>
              <a:gd name="connsiteY100" fmla="*/ 711225 h 1160647"/>
              <a:gd name="connsiteX101" fmla="*/ 652595 w 3195788"/>
              <a:gd name="connsiteY101" fmla="*/ 709334 h 1160647"/>
              <a:gd name="connsiteX102" fmla="*/ 652595 w 3195788"/>
              <a:gd name="connsiteY102" fmla="*/ 696093 h 1160647"/>
              <a:gd name="connsiteX103" fmla="*/ 651328 w 3195788"/>
              <a:gd name="connsiteY103" fmla="*/ 694471 h 1160647"/>
              <a:gd name="connsiteX104" fmla="*/ 656648 w 3195788"/>
              <a:gd name="connsiteY104" fmla="*/ 683122 h 1160647"/>
              <a:gd name="connsiteX105" fmla="*/ 664755 w 3195788"/>
              <a:gd name="connsiteY105" fmla="*/ 711225 h 1160647"/>
              <a:gd name="connsiteX106" fmla="*/ 665515 w 3195788"/>
              <a:gd name="connsiteY106" fmla="*/ 711225 h 1160647"/>
              <a:gd name="connsiteX107" fmla="*/ 670835 w 3195788"/>
              <a:gd name="connsiteY107" fmla="*/ 711225 h 1160647"/>
              <a:gd name="connsiteX108" fmla="*/ 670835 w 3195788"/>
              <a:gd name="connsiteY108" fmla="*/ 605298 h 1160647"/>
              <a:gd name="connsiteX109" fmla="*/ 672355 w 3195788"/>
              <a:gd name="connsiteY109" fmla="*/ 605298 h 1160647"/>
              <a:gd name="connsiteX110" fmla="*/ 682995 w 3195788"/>
              <a:gd name="connsiteY110" fmla="*/ 605298 h 1160647"/>
              <a:gd name="connsiteX111" fmla="*/ 682995 w 3195788"/>
              <a:gd name="connsiteY111" fmla="*/ 557739 h 1160647"/>
              <a:gd name="connsiteX112" fmla="*/ 709342 w 3195788"/>
              <a:gd name="connsiteY112" fmla="*/ 557739 h 1160647"/>
              <a:gd name="connsiteX113" fmla="*/ 709342 w 3195788"/>
              <a:gd name="connsiteY113" fmla="*/ 536121 h 1160647"/>
              <a:gd name="connsiteX114" fmla="*/ 743796 w 3195788"/>
              <a:gd name="connsiteY114" fmla="*/ 536121 h 1160647"/>
              <a:gd name="connsiteX115" fmla="*/ 743796 w 3195788"/>
              <a:gd name="connsiteY115" fmla="*/ 538553 h 1160647"/>
              <a:gd name="connsiteX116" fmla="*/ 743796 w 3195788"/>
              <a:gd name="connsiteY116" fmla="*/ 555577 h 1160647"/>
              <a:gd name="connsiteX117" fmla="*/ 746076 w 3195788"/>
              <a:gd name="connsiteY117" fmla="*/ 555577 h 1160647"/>
              <a:gd name="connsiteX118" fmla="*/ 762036 w 3195788"/>
              <a:gd name="connsiteY118" fmla="*/ 555577 h 1160647"/>
              <a:gd name="connsiteX119" fmla="*/ 762036 w 3195788"/>
              <a:gd name="connsiteY119" fmla="*/ 603136 h 1160647"/>
              <a:gd name="connsiteX120" fmla="*/ 763049 w 3195788"/>
              <a:gd name="connsiteY120" fmla="*/ 603136 h 1160647"/>
              <a:gd name="connsiteX121" fmla="*/ 770143 w 3195788"/>
              <a:gd name="connsiteY121" fmla="*/ 603136 h 1160647"/>
              <a:gd name="connsiteX122" fmla="*/ 784330 w 3195788"/>
              <a:gd name="connsiteY122" fmla="*/ 607460 h 1160647"/>
              <a:gd name="connsiteX123" fmla="*/ 784330 w 3195788"/>
              <a:gd name="connsiteY123" fmla="*/ 646372 h 1160647"/>
              <a:gd name="connsiteX124" fmla="*/ 785343 w 3195788"/>
              <a:gd name="connsiteY124" fmla="*/ 646372 h 1160647"/>
              <a:gd name="connsiteX125" fmla="*/ 792436 w 3195788"/>
              <a:gd name="connsiteY125" fmla="*/ 646372 h 1160647"/>
              <a:gd name="connsiteX126" fmla="*/ 792436 w 3195788"/>
              <a:gd name="connsiteY126" fmla="*/ 647993 h 1160647"/>
              <a:gd name="connsiteX127" fmla="*/ 792436 w 3195788"/>
              <a:gd name="connsiteY127" fmla="*/ 659342 h 1160647"/>
              <a:gd name="connsiteX128" fmla="*/ 794463 w 3195788"/>
              <a:gd name="connsiteY128" fmla="*/ 659342 h 1160647"/>
              <a:gd name="connsiteX129" fmla="*/ 808650 w 3195788"/>
              <a:gd name="connsiteY129" fmla="*/ 659342 h 1160647"/>
              <a:gd name="connsiteX130" fmla="*/ 814730 w 3195788"/>
              <a:gd name="connsiteY130" fmla="*/ 665828 h 1160647"/>
              <a:gd name="connsiteX131" fmla="*/ 814730 w 3195788"/>
              <a:gd name="connsiteY131" fmla="*/ 687446 h 1160647"/>
              <a:gd name="connsiteX132" fmla="*/ 817010 w 3195788"/>
              <a:gd name="connsiteY132" fmla="*/ 687446 h 1160647"/>
              <a:gd name="connsiteX133" fmla="*/ 832970 w 3195788"/>
              <a:gd name="connsiteY133" fmla="*/ 687446 h 1160647"/>
              <a:gd name="connsiteX134" fmla="*/ 832970 w 3195788"/>
              <a:gd name="connsiteY134" fmla="*/ 688526 h 1160647"/>
              <a:gd name="connsiteX135" fmla="*/ 832970 w 3195788"/>
              <a:gd name="connsiteY135" fmla="*/ 696093 h 1160647"/>
              <a:gd name="connsiteX136" fmla="*/ 834237 w 3195788"/>
              <a:gd name="connsiteY136" fmla="*/ 696093 h 1160647"/>
              <a:gd name="connsiteX137" fmla="*/ 843104 w 3195788"/>
              <a:gd name="connsiteY137" fmla="*/ 696093 h 1160647"/>
              <a:gd name="connsiteX138" fmla="*/ 843104 w 3195788"/>
              <a:gd name="connsiteY138" fmla="*/ 698254 h 1160647"/>
              <a:gd name="connsiteX139" fmla="*/ 843104 w 3195788"/>
              <a:gd name="connsiteY139" fmla="*/ 713387 h 1160647"/>
              <a:gd name="connsiteX140" fmla="*/ 847157 w 3195788"/>
              <a:gd name="connsiteY140" fmla="*/ 711495 h 1160647"/>
              <a:gd name="connsiteX141" fmla="*/ 847157 w 3195788"/>
              <a:gd name="connsiteY141" fmla="*/ 698254 h 1160647"/>
              <a:gd name="connsiteX142" fmla="*/ 848170 w 3195788"/>
              <a:gd name="connsiteY142" fmla="*/ 698254 h 1160647"/>
              <a:gd name="connsiteX143" fmla="*/ 855264 w 3195788"/>
              <a:gd name="connsiteY143" fmla="*/ 698254 h 1160647"/>
              <a:gd name="connsiteX144" fmla="*/ 855264 w 3195788"/>
              <a:gd name="connsiteY144" fmla="*/ 699876 h 1160647"/>
              <a:gd name="connsiteX145" fmla="*/ 855264 w 3195788"/>
              <a:gd name="connsiteY145" fmla="*/ 711225 h 1160647"/>
              <a:gd name="connsiteX146" fmla="*/ 856024 w 3195788"/>
              <a:gd name="connsiteY146" fmla="*/ 711225 h 1160647"/>
              <a:gd name="connsiteX147" fmla="*/ 861344 w 3195788"/>
              <a:gd name="connsiteY147" fmla="*/ 711225 h 1160647"/>
              <a:gd name="connsiteX148" fmla="*/ 909984 w 3195788"/>
              <a:gd name="connsiteY148" fmla="*/ 706902 h 1160647"/>
              <a:gd name="connsiteX149" fmla="*/ 909984 w 3195788"/>
              <a:gd name="connsiteY149" fmla="*/ 708253 h 1160647"/>
              <a:gd name="connsiteX150" fmla="*/ 909984 w 3195788"/>
              <a:gd name="connsiteY150" fmla="*/ 717710 h 1160647"/>
              <a:gd name="connsiteX151" fmla="*/ 910744 w 3195788"/>
              <a:gd name="connsiteY151" fmla="*/ 717710 h 1160647"/>
              <a:gd name="connsiteX152" fmla="*/ 916065 w 3195788"/>
              <a:gd name="connsiteY152" fmla="*/ 717710 h 1160647"/>
              <a:gd name="connsiteX153" fmla="*/ 916065 w 3195788"/>
              <a:gd name="connsiteY153" fmla="*/ 719872 h 1160647"/>
              <a:gd name="connsiteX154" fmla="*/ 916065 w 3195788"/>
              <a:gd name="connsiteY154" fmla="*/ 735005 h 1160647"/>
              <a:gd name="connsiteX155" fmla="*/ 918091 w 3195788"/>
              <a:gd name="connsiteY155" fmla="*/ 733654 h 1160647"/>
              <a:gd name="connsiteX156" fmla="*/ 932278 w 3195788"/>
              <a:gd name="connsiteY156" fmla="*/ 724196 h 1160647"/>
              <a:gd name="connsiteX157" fmla="*/ 938358 w 3195788"/>
              <a:gd name="connsiteY157" fmla="*/ 683122 h 1160647"/>
              <a:gd name="connsiteX158" fmla="*/ 939118 w 3195788"/>
              <a:gd name="connsiteY158" fmla="*/ 682852 h 1160647"/>
              <a:gd name="connsiteX159" fmla="*/ 944438 w 3195788"/>
              <a:gd name="connsiteY159" fmla="*/ 680960 h 1160647"/>
              <a:gd name="connsiteX160" fmla="*/ 946465 w 3195788"/>
              <a:gd name="connsiteY160" fmla="*/ 611783 h 1160647"/>
              <a:gd name="connsiteX161" fmla="*/ 948492 w 3195788"/>
              <a:gd name="connsiteY161" fmla="*/ 680960 h 1160647"/>
              <a:gd name="connsiteX162" fmla="*/ 949252 w 3195788"/>
              <a:gd name="connsiteY162" fmla="*/ 681230 h 1160647"/>
              <a:gd name="connsiteX163" fmla="*/ 954572 w 3195788"/>
              <a:gd name="connsiteY163" fmla="*/ 683122 h 1160647"/>
              <a:gd name="connsiteX164" fmla="*/ 954572 w 3195788"/>
              <a:gd name="connsiteY164" fmla="*/ 596651 h 1160647"/>
              <a:gd name="connsiteX165" fmla="*/ 958625 w 3195788"/>
              <a:gd name="connsiteY165" fmla="*/ 564224 h 1160647"/>
              <a:gd name="connsiteX166" fmla="*/ 997132 w 3195788"/>
              <a:gd name="connsiteY166" fmla="*/ 564224 h 1160647"/>
              <a:gd name="connsiteX167" fmla="*/ 997132 w 3195788"/>
              <a:gd name="connsiteY167" fmla="*/ 596651 h 1160647"/>
              <a:gd name="connsiteX168" fmla="*/ 997892 w 3195788"/>
              <a:gd name="connsiteY168" fmla="*/ 596651 h 1160647"/>
              <a:gd name="connsiteX169" fmla="*/ 1003212 w 3195788"/>
              <a:gd name="connsiteY169" fmla="*/ 596651 h 1160647"/>
              <a:gd name="connsiteX170" fmla="*/ 1003212 w 3195788"/>
              <a:gd name="connsiteY170" fmla="*/ 514503 h 1160647"/>
              <a:gd name="connsiteX171" fmla="*/ 1004986 w 3195788"/>
              <a:gd name="connsiteY171" fmla="*/ 514503 h 1160647"/>
              <a:gd name="connsiteX172" fmla="*/ 1017399 w 3195788"/>
              <a:gd name="connsiteY172" fmla="*/ 514503 h 1160647"/>
              <a:gd name="connsiteX173" fmla="*/ 1017399 w 3195788"/>
              <a:gd name="connsiteY173" fmla="*/ 512612 h 1160647"/>
              <a:gd name="connsiteX174" fmla="*/ 1017399 w 3195788"/>
              <a:gd name="connsiteY174" fmla="*/ 499371 h 1160647"/>
              <a:gd name="connsiteX175" fmla="*/ 1039693 w 3195788"/>
              <a:gd name="connsiteY175" fmla="*/ 499371 h 1160647"/>
              <a:gd name="connsiteX176" fmla="*/ 1039693 w 3195788"/>
              <a:gd name="connsiteY176" fmla="*/ 498290 h 1160647"/>
              <a:gd name="connsiteX177" fmla="*/ 1039693 w 3195788"/>
              <a:gd name="connsiteY177" fmla="*/ 490724 h 1160647"/>
              <a:gd name="connsiteX178" fmla="*/ 1041466 w 3195788"/>
              <a:gd name="connsiteY178" fmla="*/ 490724 h 1160647"/>
              <a:gd name="connsiteX179" fmla="*/ 1053880 w 3195788"/>
              <a:gd name="connsiteY179" fmla="*/ 490724 h 1160647"/>
              <a:gd name="connsiteX180" fmla="*/ 1053880 w 3195788"/>
              <a:gd name="connsiteY180" fmla="*/ 491805 h 1160647"/>
              <a:gd name="connsiteX181" fmla="*/ 1053880 w 3195788"/>
              <a:gd name="connsiteY181" fmla="*/ 499371 h 1160647"/>
              <a:gd name="connsiteX182" fmla="*/ 1054640 w 3195788"/>
              <a:gd name="connsiteY182" fmla="*/ 499371 h 1160647"/>
              <a:gd name="connsiteX183" fmla="*/ 1059960 w 3195788"/>
              <a:gd name="connsiteY183" fmla="*/ 499371 h 1160647"/>
              <a:gd name="connsiteX184" fmla="*/ 1070093 w 3195788"/>
              <a:gd name="connsiteY184" fmla="*/ 495047 h 1160647"/>
              <a:gd name="connsiteX185" fmla="*/ 1074146 w 3195788"/>
              <a:gd name="connsiteY185" fmla="*/ 498290 h 1160647"/>
              <a:gd name="connsiteX186" fmla="*/ 1074146 w 3195788"/>
              <a:gd name="connsiteY186" fmla="*/ 490724 h 1160647"/>
              <a:gd name="connsiteX187" fmla="*/ 1076426 w 3195788"/>
              <a:gd name="connsiteY187" fmla="*/ 490724 h 1160647"/>
              <a:gd name="connsiteX188" fmla="*/ 1092387 w 3195788"/>
              <a:gd name="connsiteY188" fmla="*/ 490724 h 1160647"/>
              <a:gd name="connsiteX189" fmla="*/ 1092387 w 3195788"/>
              <a:gd name="connsiteY189" fmla="*/ 491805 h 1160647"/>
              <a:gd name="connsiteX190" fmla="*/ 1092387 w 3195788"/>
              <a:gd name="connsiteY190" fmla="*/ 499371 h 1160647"/>
              <a:gd name="connsiteX191" fmla="*/ 1122787 w 3195788"/>
              <a:gd name="connsiteY191" fmla="*/ 499371 h 1160647"/>
              <a:gd name="connsiteX192" fmla="*/ 1122787 w 3195788"/>
              <a:gd name="connsiteY192" fmla="*/ 500992 h 1160647"/>
              <a:gd name="connsiteX193" fmla="*/ 1122787 w 3195788"/>
              <a:gd name="connsiteY193" fmla="*/ 512342 h 1160647"/>
              <a:gd name="connsiteX194" fmla="*/ 1149134 w 3195788"/>
              <a:gd name="connsiteY194" fmla="*/ 512342 h 1160647"/>
              <a:gd name="connsiteX195" fmla="*/ 1149134 w 3195788"/>
              <a:gd name="connsiteY195" fmla="*/ 542606 h 1160647"/>
              <a:gd name="connsiteX196" fmla="*/ 1149894 w 3195788"/>
              <a:gd name="connsiteY196" fmla="*/ 542606 h 1160647"/>
              <a:gd name="connsiteX197" fmla="*/ 1155214 w 3195788"/>
              <a:gd name="connsiteY197" fmla="*/ 542606 h 1160647"/>
              <a:gd name="connsiteX198" fmla="*/ 1155214 w 3195788"/>
              <a:gd name="connsiteY198" fmla="*/ 543687 h 1160647"/>
              <a:gd name="connsiteX199" fmla="*/ 1155214 w 3195788"/>
              <a:gd name="connsiteY199" fmla="*/ 551254 h 1160647"/>
              <a:gd name="connsiteX200" fmla="*/ 1159268 w 3195788"/>
              <a:gd name="connsiteY200" fmla="*/ 581518 h 1160647"/>
              <a:gd name="connsiteX201" fmla="*/ 1160028 w 3195788"/>
              <a:gd name="connsiteY201" fmla="*/ 581518 h 1160647"/>
              <a:gd name="connsiteX202" fmla="*/ 1165348 w 3195788"/>
              <a:gd name="connsiteY202" fmla="*/ 581518 h 1160647"/>
              <a:gd name="connsiteX203" fmla="*/ 1165348 w 3195788"/>
              <a:gd name="connsiteY203" fmla="*/ 582329 h 1160647"/>
              <a:gd name="connsiteX204" fmla="*/ 1165348 w 3195788"/>
              <a:gd name="connsiteY204" fmla="*/ 588004 h 1160647"/>
              <a:gd name="connsiteX205" fmla="*/ 1166361 w 3195788"/>
              <a:gd name="connsiteY205" fmla="*/ 588004 h 1160647"/>
              <a:gd name="connsiteX206" fmla="*/ 1173454 w 3195788"/>
              <a:gd name="connsiteY206" fmla="*/ 588004 h 1160647"/>
              <a:gd name="connsiteX207" fmla="*/ 1173454 w 3195788"/>
              <a:gd name="connsiteY207" fmla="*/ 618269 h 1160647"/>
              <a:gd name="connsiteX208" fmla="*/ 1175481 w 3195788"/>
              <a:gd name="connsiteY208" fmla="*/ 618269 h 1160647"/>
              <a:gd name="connsiteX209" fmla="*/ 1189668 w 3195788"/>
              <a:gd name="connsiteY209" fmla="*/ 618269 h 1160647"/>
              <a:gd name="connsiteX210" fmla="*/ 1189668 w 3195788"/>
              <a:gd name="connsiteY210" fmla="*/ 642048 h 1160647"/>
              <a:gd name="connsiteX211" fmla="*/ 1191695 w 3195788"/>
              <a:gd name="connsiteY211" fmla="*/ 643669 h 1160647"/>
              <a:gd name="connsiteX212" fmla="*/ 1191695 w 3195788"/>
              <a:gd name="connsiteY212" fmla="*/ 655019 h 1160647"/>
              <a:gd name="connsiteX213" fmla="*/ 1192455 w 3195788"/>
              <a:gd name="connsiteY213" fmla="*/ 655019 h 1160647"/>
              <a:gd name="connsiteX214" fmla="*/ 1197775 w 3195788"/>
              <a:gd name="connsiteY214" fmla="*/ 655019 h 1160647"/>
              <a:gd name="connsiteX215" fmla="*/ 1197775 w 3195788"/>
              <a:gd name="connsiteY215" fmla="*/ 678798 h 1160647"/>
              <a:gd name="connsiteX216" fmla="*/ 1199041 w 3195788"/>
              <a:gd name="connsiteY216" fmla="*/ 678798 h 1160647"/>
              <a:gd name="connsiteX217" fmla="*/ 1207908 w 3195788"/>
              <a:gd name="connsiteY217" fmla="*/ 678798 h 1160647"/>
              <a:gd name="connsiteX218" fmla="*/ 1209935 w 3195788"/>
              <a:gd name="connsiteY218" fmla="*/ 682852 h 1160647"/>
              <a:gd name="connsiteX219" fmla="*/ 1209935 w 3195788"/>
              <a:gd name="connsiteY219" fmla="*/ 696093 h 1160647"/>
              <a:gd name="connsiteX220" fmla="*/ 1211455 w 3195788"/>
              <a:gd name="connsiteY220" fmla="*/ 694201 h 1160647"/>
              <a:gd name="connsiteX221" fmla="*/ 1222095 w 3195788"/>
              <a:gd name="connsiteY221" fmla="*/ 680960 h 1160647"/>
              <a:gd name="connsiteX222" fmla="*/ 1250469 w 3195788"/>
              <a:gd name="connsiteY222" fmla="*/ 680960 h 1160647"/>
              <a:gd name="connsiteX223" fmla="*/ 1250469 w 3195788"/>
              <a:gd name="connsiteY223" fmla="*/ 767431 h 1160647"/>
              <a:gd name="connsiteX224" fmla="*/ 1251229 w 3195788"/>
              <a:gd name="connsiteY224" fmla="*/ 767431 h 1160647"/>
              <a:gd name="connsiteX225" fmla="*/ 1256549 w 3195788"/>
              <a:gd name="connsiteY225" fmla="*/ 767431 h 1160647"/>
              <a:gd name="connsiteX226" fmla="*/ 1257309 w 3195788"/>
              <a:gd name="connsiteY226" fmla="*/ 766080 h 1160647"/>
              <a:gd name="connsiteX227" fmla="*/ 1262629 w 3195788"/>
              <a:gd name="connsiteY227" fmla="*/ 756622 h 1160647"/>
              <a:gd name="connsiteX228" fmla="*/ 1262629 w 3195788"/>
              <a:gd name="connsiteY228" fmla="*/ 758514 h 1160647"/>
              <a:gd name="connsiteX229" fmla="*/ 1262629 w 3195788"/>
              <a:gd name="connsiteY229" fmla="*/ 771755 h 1160647"/>
              <a:gd name="connsiteX230" fmla="*/ 1266682 w 3195788"/>
              <a:gd name="connsiteY230" fmla="*/ 726358 h 1160647"/>
              <a:gd name="connsiteX231" fmla="*/ 1267442 w 3195788"/>
              <a:gd name="connsiteY231" fmla="*/ 726358 h 1160647"/>
              <a:gd name="connsiteX232" fmla="*/ 1272762 w 3195788"/>
              <a:gd name="connsiteY232" fmla="*/ 726358 h 1160647"/>
              <a:gd name="connsiteX233" fmla="*/ 1272762 w 3195788"/>
              <a:gd name="connsiteY233" fmla="*/ 661504 h 1160647"/>
              <a:gd name="connsiteX234" fmla="*/ 1273776 w 3195788"/>
              <a:gd name="connsiteY234" fmla="*/ 661504 h 1160647"/>
              <a:gd name="connsiteX235" fmla="*/ 1280869 w 3195788"/>
              <a:gd name="connsiteY235" fmla="*/ 661504 h 1160647"/>
              <a:gd name="connsiteX236" fmla="*/ 1293029 w 3195788"/>
              <a:gd name="connsiteY236" fmla="*/ 618269 h 1160647"/>
              <a:gd name="connsiteX237" fmla="*/ 1294296 w 3195788"/>
              <a:gd name="connsiteY237" fmla="*/ 618269 h 1160647"/>
              <a:gd name="connsiteX238" fmla="*/ 1303163 w 3195788"/>
              <a:gd name="connsiteY238" fmla="*/ 618269 h 1160647"/>
              <a:gd name="connsiteX239" fmla="*/ 1313296 w 3195788"/>
              <a:gd name="connsiteY239" fmla="*/ 661504 h 1160647"/>
              <a:gd name="connsiteX240" fmla="*/ 1314309 w 3195788"/>
              <a:gd name="connsiteY240" fmla="*/ 661504 h 1160647"/>
              <a:gd name="connsiteX241" fmla="*/ 1321403 w 3195788"/>
              <a:gd name="connsiteY241" fmla="*/ 661504 h 1160647"/>
              <a:gd name="connsiteX242" fmla="*/ 1321403 w 3195788"/>
              <a:gd name="connsiteY242" fmla="*/ 700416 h 1160647"/>
              <a:gd name="connsiteX243" fmla="*/ 1323176 w 3195788"/>
              <a:gd name="connsiteY243" fmla="*/ 700416 h 1160647"/>
              <a:gd name="connsiteX244" fmla="*/ 1335590 w 3195788"/>
              <a:gd name="connsiteY244" fmla="*/ 700416 h 1160647"/>
              <a:gd name="connsiteX245" fmla="*/ 1335590 w 3195788"/>
              <a:gd name="connsiteY245" fmla="*/ 702578 h 1160647"/>
              <a:gd name="connsiteX246" fmla="*/ 1335590 w 3195788"/>
              <a:gd name="connsiteY246" fmla="*/ 717710 h 1160647"/>
              <a:gd name="connsiteX247" fmla="*/ 1339643 w 3195788"/>
              <a:gd name="connsiteY247" fmla="*/ 715549 h 1160647"/>
              <a:gd name="connsiteX248" fmla="*/ 1339643 w 3195788"/>
              <a:gd name="connsiteY248" fmla="*/ 700416 h 1160647"/>
              <a:gd name="connsiteX249" fmla="*/ 1341163 w 3195788"/>
              <a:gd name="connsiteY249" fmla="*/ 700416 h 1160647"/>
              <a:gd name="connsiteX250" fmla="*/ 1351803 w 3195788"/>
              <a:gd name="connsiteY250" fmla="*/ 700416 h 1160647"/>
              <a:gd name="connsiteX251" fmla="*/ 1351803 w 3195788"/>
              <a:gd name="connsiteY251" fmla="*/ 702037 h 1160647"/>
              <a:gd name="connsiteX252" fmla="*/ 1351803 w 3195788"/>
              <a:gd name="connsiteY252" fmla="*/ 713387 h 1160647"/>
              <a:gd name="connsiteX253" fmla="*/ 1382204 w 3195788"/>
              <a:gd name="connsiteY253" fmla="*/ 713387 h 1160647"/>
              <a:gd name="connsiteX254" fmla="*/ 1382204 w 3195788"/>
              <a:gd name="connsiteY254" fmla="*/ 676637 h 1160647"/>
              <a:gd name="connsiteX255" fmla="*/ 1383470 w 3195788"/>
              <a:gd name="connsiteY255" fmla="*/ 676637 h 1160647"/>
              <a:gd name="connsiteX256" fmla="*/ 1392337 w 3195788"/>
              <a:gd name="connsiteY256" fmla="*/ 676637 h 1160647"/>
              <a:gd name="connsiteX257" fmla="*/ 1392337 w 3195788"/>
              <a:gd name="connsiteY257" fmla="*/ 698254 h 1160647"/>
              <a:gd name="connsiteX258" fmla="*/ 1394364 w 3195788"/>
              <a:gd name="connsiteY258" fmla="*/ 665828 h 1160647"/>
              <a:gd name="connsiteX259" fmla="*/ 1416657 w 3195788"/>
              <a:gd name="connsiteY259" fmla="*/ 665828 h 1160647"/>
              <a:gd name="connsiteX260" fmla="*/ 1416657 w 3195788"/>
              <a:gd name="connsiteY260" fmla="*/ 664206 h 1160647"/>
              <a:gd name="connsiteX261" fmla="*/ 1416657 w 3195788"/>
              <a:gd name="connsiteY261" fmla="*/ 652857 h 1160647"/>
              <a:gd name="connsiteX262" fmla="*/ 1417417 w 3195788"/>
              <a:gd name="connsiteY262" fmla="*/ 652857 h 1160647"/>
              <a:gd name="connsiteX263" fmla="*/ 1422737 w 3195788"/>
              <a:gd name="connsiteY263" fmla="*/ 652857 h 1160647"/>
              <a:gd name="connsiteX264" fmla="*/ 1422737 w 3195788"/>
              <a:gd name="connsiteY264" fmla="*/ 650966 h 1160647"/>
              <a:gd name="connsiteX265" fmla="*/ 1422737 w 3195788"/>
              <a:gd name="connsiteY265" fmla="*/ 637725 h 1160647"/>
              <a:gd name="connsiteX266" fmla="*/ 1426791 w 3195788"/>
              <a:gd name="connsiteY266" fmla="*/ 644210 h 1160647"/>
              <a:gd name="connsiteX267" fmla="*/ 1429071 w 3195788"/>
              <a:gd name="connsiteY267" fmla="*/ 644210 h 1160647"/>
              <a:gd name="connsiteX268" fmla="*/ 1445031 w 3195788"/>
              <a:gd name="connsiteY268" fmla="*/ 644210 h 1160647"/>
              <a:gd name="connsiteX269" fmla="*/ 1445031 w 3195788"/>
              <a:gd name="connsiteY269" fmla="*/ 643399 h 1160647"/>
              <a:gd name="connsiteX270" fmla="*/ 1445031 w 3195788"/>
              <a:gd name="connsiteY270" fmla="*/ 637725 h 1160647"/>
              <a:gd name="connsiteX271" fmla="*/ 1445791 w 3195788"/>
              <a:gd name="connsiteY271" fmla="*/ 637725 h 1160647"/>
              <a:gd name="connsiteX272" fmla="*/ 1451111 w 3195788"/>
              <a:gd name="connsiteY272" fmla="*/ 637725 h 1160647"/>
              <a:gd name="connsiteX273" fmla="*/ 1451111 w 3195788"/>
              <a:gd name="connsiteY273" fmla="*/ 639076 h 1160647"/>
              <a:gd name="connsiteX274" fmla="*/ 1451111 w 3195788"/>
              <a:gd name="connsiteY274" fmla="*/ 648534 h 1160647"/>
              <a:gd name="connsiteX275" fmla="*/ 1489618 w 3195788"/>
              <a:gd name="connsiteY275" fmla="*/ 648534 h 1160647"/>
              <a:gd name="connsiteX276" fmla="*/ 1489618 w 3195788"/>
              <a:gd name="connsiteY276" fmla="*/ 786887 h 1160647"/>
              <a:gd name="connsiteX277" fmla="*/ 1491138 w 3195788"/>
              <a:gd name="connsiteY277" fmla="*/ 786887 h 1160647"/>
              <a:gd name="connsiteX278" fmla="*/ 1501778 w 3195788"/>
              <a:gd name="connsiteY278" fmla="*/ 786887 h 1160647"/>
              <a:gd name="connsiteX279" fmla="*/ 1501778 w 3195788"/>
              <a:gd name="connsiteY279" fmla="*/ 773917 h 1160647"/>
              <a:gd name="connsiteX280" fmla="*/ 1505832 w 3195788"/>
              <a:gd name="connsiteY280" fmla="*/ 773917 h 1160647"/>
              <a:gd name="connsiteX281" fmla="*/ 1505832 w 3195788"/>
              <a:gd name="connsiteY281" fmla="*/ 786887 h 1160647"/>
              <a:gd name="connsiteX282" fmla="*/ 1536232 w 3195788"/>
              <a:gd name="connsiteY282" fmla="*/ 786887 h 1160647"/>
              <a:gd name="connsiteX283" fmla="*/ 1536232 w 3195788"/>
              <a:gd name="connsiteY283" fmla="*/ 756622 h 1160647"/>
              <a:gd name="connsiteX284" fmla="*/ 1548392 w 3195788"/>
              <a:gd name="connsiteY284" fmla="*/ 756622 h 1160647"/>
              <a:gd name="connsiteX285" fmla="*/ 1560552 w 3195788"/>
              <a:gd name="connsiteY285" fmla="*/ 754461 h 1160647"/>
              <a:gd name="connsiteX286" fmla="*/ 1564606 w 3195788"/>
              <a:gd name="connsiteY286" fmla="*/ 756622 h 1160647"/>
              <a:gd name="connsiteX287" fmla="*/ 1574739 w 3195788"/>
              <a:gd name="connsiteY287" fmla="*/ 756622 h 1160647"/>
              <a:gd name="connsiteX288" fmla="*/ 1574739 w 3195788"/>
              <a:gd name="connsiteY288" fmla="*/ 786887 h 1160647"/>
              <a:gd name="connsiteX289" fmla="*/ 1582846 w 3195788"/>
              <a:gd name="connsiteY289" fmla="*/ 786887 h 1160647"/>
              <a:gd name="connsiteX290" fmla="*/ 1582846 w 3195788"/>
              <a:gd name="connsiteY290" fmla="*/ 804182 h 1160647"/>
              <a:gd name="connsiteX291" fmla="*/ 1592182 w 3195788"/>
              <a:gd name="connsiteY291" fmla="*/ 805087 h 1160647"/>
              <a:gd name="connsiteX292" fmla="*/ 1605140 w 3195788"/>
              <a:gd name="connsiteY292" fmla="*/ 805087 h 1160647"/>
              <a:gd name="connsiteX293" fmla="*/ 1605140 w 3195788"/>
              <a:gd name="connsiteY293" fmla="*/ 789049 h 1160647"/>
              <a:gd name="connsiteX294" fmla="*/ 1673096 w 3195788"/>
              <a:gd name="connsiteY294" fmla="*/ 789049 h 1160647"/>
              <a:gd name="connsiteX295" fmla="*/ 1673096 w 3195788"/>
              <a:gd name="connsiteY295" fmla="*/ 703796 h 1160647"/>
              <a:gd name="connsiteX296" fmla="*/ 1745104 w 3195788"/>
              <a:gd name="connsiteY296" fmla="*/ 703796 h 1160647"/>
              <a:gd name="connsiteX297" fmla="*/ 1745104 w 3195788"/>
              <a:gd name="connsiteY297" fmla="*/ 782564 h 1160647"/>
              <a:gd name="connsiteX298" fmla="*/ 1747008 w 3195788"/>
              <a:gd name="connsiteY298" fmla="*/ 782564 h 1160647"/>
              <a:gd name="connsiteX299" fmla="*/ 1748250 w 3195788"/>
              <a:gd name="connsiteY299" fmla="*/ 805087 h 1160647"/>
              <a:gd name="connsiteX300" fmla="*/ 1757926 w 3195788"/>
              <a:gd name="connsiteY300" fmla="*/ 805087 h 1160647"/>
              <a:gd name="connsiteX301" fmla="*/ 1759168 w 3195788"/>
              <a:gd name="connsiteY301" fmla="*/ 782564 h 1160647"/>
              <a:gd name="connsiteX302" fmla="*/ 1765248 w 3195788"/>
              <a:gd name="connsiteY302" fmla="*/ 782564 h 1160647"/>
              <a:gd name="connsiteX303" fmla="*/ 1766490 w 3195788"/>
              <a:gd name="connsiteY303" fmla="*/ 805087 h 1160647"/>
              <a:gd name="connsiteX304" fmla="*/ 1817112 w 3195788"/>
              <a:gd name="connsiteY304" fmla="*/ 805087 h 1160647"/>
              <a:gd name="connsiteX305" fmla="*/ 1817112 w 3195788"/>
              <a:gd name="connsiteY305" fmla="*/ 642059 h 1160647"/>
              <a:gd name="connsiteX306" fmla="*/ 2014439 w 3195788"/>
              <a:gd name="connsiteY306" fmla="*/ 642059 h 1160647"/>
              <a:gd name="connsiteX307" fmla="*/ 2014439 w 3195788"/>
              <a:gd name="connsiteY307" fmla="*/ 805087 h 1160647"/>
              <a:gd name="connsiteX308" fmla="*/ 2033136 w 3195788"/>
              <a:gd name="connsiteY308" fmla="*/ 805087 h 1160647"/>
              <a:gd name="connsiteX309" fmla="*/ 2033136 w 3195788"/>
              <a:gd name="connsiteY309" fmla="*/ 722394 h 1160647"/>
              <a:gd name="connsiteX310" fmla="*/ 2128256 w 3195788"/>
              <a:gd name="connsiteY310" fmla="*/ 722394 h 1160647"/>
              <a:gd name="connsiteX311" fmla="*/ 2140186 w 3195788"/>
              <a:gd name="connsiteY311" fmla="*/ 404253 h 1160647"/>
              <a:gd name="connsiteX312" fmla="*/ 2128026 w 3195788"/>
              <a:gd name="connsiteY312" fmla="*/ 382635 h 1160647"/>
              <a:gd name="connsiteX313" fmla="*/ 2121946 w 3195788"/>
              <a:gd name="connsiteY313" fmla="*/ 378311 h 1160647"/>
              <a:gd name="connsiteX314" fmla="*/ 2130053 w 3195788"/>
              <a:gd name="connsiteY314" fmla="*/ 354532 h 1160647"/>
              <a:gd name="connsiteX315" fmla="*/ 2130053 w 3195788"/>
              <a:gd name="connsiteY315" fmla="*/ 337238 h 1160647"/>
              <a:gd name="connsiteX316" fmla="*/ 2144240 w 3195788"/>
              <a:gd name="connsiteY316" fmla="*/ 337238 h 1160647"/>
              <a:gd name="connsiteX317" fmla="*/ 2144240 w 3195788"/>
              <a:gd name="connsiteY317" fmla="*/ 315620 h 1160647"/>
              <a:gd name="connsiteX318" fmla="*/ 2146266 w 3195788"/>
              <a:gd name="connsiteY318" fmla="*/ 311296 h 1160647"/>
              <a:gd name="connsiteX319" fmla="*/ 2146266 w 3195788"/>
              <a:gd name="connsiteY319" fmla="*/ 233472 h 1160647"/>
              <a:gd name="connsiteX320" fmla="*/ 2144240 w 3195788"/>
              <a:gd name="connsiteY320" fmla="*/ 226987 h 1160647"/>
              <a:gd name="connsiteX321" fmla="*/ 2150320 w 3195788"/>
              <a:gd name="connsiteY321" fmla="*/ 220501 h 1160647"/>
              <a:gd name="connsiteX322" fmla="*/ 2150320 w 3195788"/>
              <a:gd name="connsiteY322" fmla="*/ 162133 h 1160647"/>
              <a:gd name="connsiteX323" fmla="*/ 2152346 w 3195788"/>
              <a:gd name="connsiteY323" fmla="*/ 157810 h 1160647"/>
              <a:gd name="connsiteX324" fmla="*/ 2152346 w 3195788"/>
              <a:gd name="connsiteY324" fmla="*/ 101604 h 1160647"/>
              <a:gd name="connsiteX325" fmla="*/ 2154373 w 3195788"/>
              <a:gd name="connsiteY325" fmla="*/ 82148 h 1160647"/>
              <a:gd name="connsiteX326" fmla="*/ 2158427 w 3195788"/>
              <a:gd name="connsiteY326" fmla="*/ 99442 h 1160647"/>
              <a:gd name="connsiteX327" fmla="*/ 2160453 w 3195788"/>
              <a:gd name="connsiteY327" fmla="*/ 157810 h 1160647"/>
              <a:gd name="connsiteX328" fmla="*/ 2162480 w 3195788"/>
              <a:gd name="connsiteY328" fmla="*/ 220501 h 1160647"/>
              <a:gd name="connsiteX329" fmla="*/ 2168560 w 3195788"/>
              <a:gd name="connsiteY329" fmla="*/ 226987 h 1160647"/>
              <a:gd name="connsiteX330" fmla="*/ 2166533 w 3195788"/>
              <a:gd name="connsiteY330" fmla="*/ 233472 h 1160647"/>
              <a:gd name="connsiteX331" fmla="*/ 2166533 w 3195788"/>
              <a:gd name="connsiteY331" fmla="*/ 311296 h 1160647"/>
              <a:gd name="connsiteX332" fmla="*/ 2168560 w 3195788"/>
              <a:gd name="connsiteY332" fmla="*/ 315620 h 1160647"/>
              <a:gd name="connsiteX333" fmla="*/ 2168560 w 3195788"/>
              <a:gd name="connsiteY333" fmla="*/ 337238 h 1160647"/>
              <a:gd name="connsiteX334" fmla="*/ 2182747 w 3195788"/>
              <a:gd name="connsiteY334" fmla="*/ 337238 h 1160647"/>
              <a:gd name="connsiteX335" fmla="*/ 2182747 w 3195788"/>
              <a:gd name="connsiteY335" fmla="*/ 354532 h 1160647"/>
              <a:gd name="connsiteX336" fmla="*/ 2190854 w 3195788"/>
              <a:gd name="connsiteY336" fmla="*/ 378311 h 1160647"/>
              <a:gd name="connsiteX337" fmla="*/ 2184774 w 3195788"/>
              <a:gd name="connsiteY337" fmla="*/ 382635 h 1160647"/>
              <a:gd name="connsiteX338" fmla="*/ 2172613 w 3195788"/>
              <a:gd name="connsiteY338" fmla="*/ 404253 h 1160647"/>
              <a:gd name="connsiteX339" fmla="*/ 2180720 w 3195788"/>
              <a:gd name="connsiteY339" fmla="*/ 657181 h 1160647"/>
              <a:gd name="connsiteX340" fmla="*/ 2245574 w 3195788"/>
              <a:gd name="connsiteY340" fmla="*/ 657181 h 1160647"/>
              <a:gd name="connsiteX341" fmla="*/ 2245574 w 3195788"/>
              <a:gd name="connsiteY341" fmla="*/ 732843 h 1160647"/>
              <a:gd name="connsiteX342" fmla="*/ 2253681 w 3195788"/>
              <a:gd name="connsiteY342" fmla="*/ 732843 h 1160647"/>
              <a:gd name="connsiteX343" fmla="*/ 2255708 w 3195788"/>
              <a:gd name="connsiteY343" fmla="*/ 726358 h 1160647"/>
              <a:gd name="connsiteX344" fmla="*/ 2261788 w 3195788"/>
              <a:gd name="connsiteY344" fmla="*/ 726358 h 1160647"/>
              <a:gd name="connsiteX345" fmla="*/ 2263815 w 3195788"/>
              <a:gd name="connsiteY345" fmla="*/ 735005 h 1160647"/>
              <a:gd name="connsiteX346" fmla="*/ 2275975 w 3195788"/>
              <a:gd name="connsiteY346" fmla="*/ 735005 h 1160647"/>
              <a:gd name="connsiteX347" fmla="*/ 2275975 w 3195788"/>
              <a:gd name="connsiteY347" fmla="*/ 728519 h 1160647"/>
              <a:gd name="connsiteX348" fmla="*/ 2298268 w 3195788"/>
              <a:gd name="connsiteY348" fmla="*/ 728519 h 1160647"/>
              <a:gd name="connsiteX349" fmla="*/ 2298268 w 3195788"/>
              <a:gd name="connsiteY349" fmla="*/ 735005 h 1160647"/>
              <a:gd name="connsiteX350" fmla="*/ 2318535 w 3195788"/>
              <a:gd name="connsiteY350" fmla="*/ 735005 h 1160647"/>
              <a:gd name="connsiteX351" fmla="*/ 2318535 w 3195788"/>
              <a:gd name="connsiteY351" fmla="*/ 780402 h 1160647"/>
              <a:gd name="connsiteX352" fmla="*/ 2332722 w 3195788"/>
              <a:gd name="connsiteY352" fmla="*/ 780402 h 1160647"/>
              <a:gd name="connsiteX353" fmla="*/ 2332722 w 3195788"/>
              <a:gd name="connsiteY353" fmla="*/ 767431 h 1160647"/>
              <a:gd name="connsiteX354" fmla="*/ 2348936 w 3195788"/>
              <a:gd name="connsiteY354" fmla="*/ 767431 h 1160647"/>
              <a:gd name="connsiteX355" fmla="*/ 2348936 w 3195788"/>
              <a:gd name="connsiteY355" fmla="*/ 588004 h 1160647"/>
              <a:gd name="connsiteX356" fmla="*/ 2355016 w 3195788"/>
              <a:gd name="connsiteY356" fmla="*/ 581518 h 1160647"/>
              <a:gd name="connsiteX357" fmla="*/ 2427977 w 3195788"/>
              <a:gd name="connsiteY357" fmla="*/ 581518 h 1160647"/>
              <a:gd name="connsiteX358" fmla="*/ 2427977 w 3195788"/>
              <a:gd name="connsiteY358" fmla="*/ 590166 h 1160647"/>
              <a:gd name="connsiteX359" fmla="*/ 2438110 w 3195788"/>
              <a:gd name="connsiteY359" fmla="*/ 590166 h 1160647"/>
              <a:gd name="connsiteX360" fmla="*/ 2438110 w 3195788"/>
              <a:gd name="connsiteY360" fmla="*/ 704740 h 1160647"/>
              <a:gd name="connsiteX361" fmla="*/ 2460404 w 3195788"/>
              <a:gd name="connsiteY361" fmla="*/ 704740 h 1160647"/>
              <a:gd name="connsiteX362" fmla="*/ 2460404 w 3195788"/>
              <a:gd name="connsiteY362" fmla="*/ 637725 h 1160647"/>
              <a:gd name="connsiteX363" fmla="*/ 2486751 w 3195788"/>
              <a:gd name="connsiteY363" fmla="*/ 637725 h 1160647"/>
              <a:gd name="connsiteX364" fmla="*/ 2490804 w 3195788"/>
              <a:gd name="connsiteY364" fmla="*/ 633401 h 1160647"/>
              <a:gd name="connsiteX365" fmla="*/ 2498911 w 3195788"/>
              <a:gd name="connsiteY365" fmla="*/ 633401 h 1160647"/>
              <a:gd name="connsiteX366" fmla="*/ 2502964 w 3195788"/>
              <a:gd name="connsiteY366" fmla="*/ 637725 h 1160647"/>
              <a:gd name="connsiteX367" fmla="*/ 2525258 w 3195788"/>
              <a:gd name="connsiteY367" fmla="*/ 637725 h 1160647"/>
              <a:gd name="connsiteX368" fmla="*/ 2525258 w 3195788"/>
              <a:gd name="connsiteY368" fmla="*/ 520989 h 1160647"/>
              <a:gd name="connsiteX369" fmla="*/ 2582005 w 3195788"/>
              <a:gd name="connsiteY369" fmla="*/ 510180 h 1160647"/>
              <a:gd name="connsiteX370" fmla="*/ 2582005 w 3195788"/>
              <a:gd name="connsiteY370" fmla="*/ 511261 h 1160647"/>
              <a:gd name="connsiteX371" fmla="*/ 2582005 w 3195788"/>
              <a:gd name="connsiteY371" fmla="*/ 518827 h 1160647"/>
              <a:gd name="connsiteX372" fmla="*/ 2608352 w 3195788"/>
              <a:gd name="connsiteY372" fmla="*/ 518827 h 1160647"/>
              <a:gd name="connsiteX373" fmla="*/ 2608352 w 3195788"/>
              <a:gd name="connsiteY373" fmla="*/ 773917 h 1160647"/>
              <a:gd name="connsiteX374" fmla="*/ 2630646 w 3195788"/>
              <a:gd name="connsiteY374" fmla="*/ 773917 h 1160647"/>
              <a:gd name="connsiteX375" fmla="*/ 2630646 w 3195788"/>
              <a:gd name="connsiteY375" fmla="*/ 769593 h 1160647"/>
              <a:gd name="connsiteX376" fmla="*/ 2642806 w 3195788"/>
              <a:gd name="connsiteY376" fmla="*/ 769593 h 1160647"/>
              <a:gd name="connsiteX377" fmla="*/ 2642806 w 3195788"/>
              <a:gd name="connsiteY377" fmla="*/ 773917 h 1160647"/>
              <a:gd name="connsiteX378" fmla="*/ 2667126 w 3195788"/>
              <a:gd name="connsiteY378" fmla="*/ 773917 h 1160647"/>
              <a:gd name="connsiteX379" fmla="*/ 2667126 w 3195788"/>
              <a:gd name="connsiteY379" fmla="*/ 760946 h 1160647"/>
              <a:gd name="connsiteX380" fmla="*/ 2695500 w 3195788"/>
              <a:gd name="connsiteY380" fmla="*/ 760946 h 1160647"/>
              <a:gd name="connsiteX381" fmla="*/ 2707660 w 3195788"/>
              <a:gd name="connsiteY381" fmla="*/ 756622 h 1160647"/>
              <a:gd name="connsiteX382" fmla="*/ 2727927 w 3195788"/>
              <a:gd name="connsiteY382" fmla="*/ 760946 h 1160647"/>
              <a:gd name="connsiteX383" fmla="*/ 2727927 w 3195788"/>
              <a:gd name="connsiteY383" fmla="*/ 743652 h 1160647"/>
              <a:gd name="connsiteX384" fmla="*/ 2736034 w 3195788"/>
              <a:gd name="connsiteY384" fmla="*/ 743652 h 1160647"/>
              <a:gd name="connsiteX385" fmla="*/ 2736034 w 3195788"/>
              <a:gd name="connsiteY385" fmla="*/ 730681 h 1160647"/>
              <a:gd name="connsiteX386" fmla="*/ 2792781 w 3195788"/>
              <a:gd name="connsiteY386" fmla="*/ 730681 h 1160647"/>
              <a:gd name="connsiteX387" fmla="*/ 2792781 w 3195788"/>
              <a:gd name="connsiteY387" fmla="*/ 700416 h 1160647"/>
              <a:gd name="connsiteX388" fmla="*/ 2811021 w 3195788"/>
              <a:gd name="connsiteY388" fmla="*/ 700416 h 1160647"/>
              <a:gd name="connsiteX389" fmla="*/ 2811021 w 3195788"/>
              <a:gd name="connsiteY389" fmla="*/ 693931 h 1160647"/>
              <a:gd name="connsiteX390" fmla="*/ 2823181 w 3195788"/>
              <a:gd name="connsiteY390" fmla="*/ 693931 h 1160647"/>
              <a:gd name="connsiteX391" fmla="*/ 2823181 w 3195788"/>
              <a:gd name="connsiteY391" fmla="*/ 700416 h 1160647"/>
              <a:gd name="connsiteX392" fmla="*/ 2839395 w 3195788"/>
              <a:gd name="connsiteY392" fmla="*/ 700416 h 1160647"/>
              <a:gd name="connsiteX393" fmla="*/ 2839395 w 3195788"/>
              <a:gd name="connsiteY393" fmla="*/ 750137 h 1160647"/>
              <a:gd name="connsiteX394" fmla="*/ 2871822 w 3195788"/>
              <a:gd name="connsiteY394" fmla="*/ 750137 h 1160647"/>
              <a:gd name="connsiteX395" fmla="*/ 2871822 w 3195788"/>
              <a:gd name="connsiteY395" fmla="*/ 724196 h 1160647"/>
              <a:gd name="connsiteX396" fmla="*/ 2910329 w 3195788"/>
              <a:gd name="connsiteY396" fmla="*/ 724196 h 1160647"/>
              <a:gd name="connsiteX397" fmla="*/ 2910329 w 3195788"/>
              <a:gd name="connsiteY397" fmla="*/ 693931 h 1160647"/>
              <a:gd name="connsiteX398" fmla="*/ 2958970 w 3195788"/>
              <a:gd name="connsiteY398" fmla="*/ 693931 h 1160647"/>
              <a:gd name="connsiteX399" fmla="*/ 2958970 w 3195788"/>
              <a:gd name="connsiteY399" fmla="*/ 805087 h 1160647"/>
              <a:gd name="connsiteX400" fmla="*/ 2958970 w 3195788"/>
              <a:gd name="connsiteY400" fmla="*/ 818866 h 1160647"/>
              <a:gd name="connsiteX401" fmla="*/ 2968113 w 3195788"/>
              <a:gd name="connsiteY401" fmla="*/ 818866 h 1160647"/>
              <a:gd name="connsiteX402" fmla="*/ 2968113 w 3195788"/>
              <a:gd name="connsiteY402" fmla="*/ 762555 h 1160647"/>
              <a:gd name="connsiteX403" fmla="*/ 2971450 w 3195788"/>
              <a:gd name="connsiteY403" fmla="*/ 756622 h 1160647"/>
              <a:gd name="connsiteX404" fmla="*/ 2971450 w 3195788"/>
              <a:gd name="connsiteY404" fmla="*/ 758514 h 1160647"/>
              <a:gd name="connsiteX405" fmla="*/ 2971450 w 3195788"/>
              <a:gd name="connsiteY405" fmla="*/ 771755 h 1160647"/>
              <a:gd name="connsiteX406" fmla="*/ 2975503 w 3195788"/>
              <a:gd name="connsiteY406" fmla="*/ 726358 h 1160647"/>
              <a:gd name="connsiteX407" fmla="*/ 2976263 w 3195788"/>
              <a:gd name="connsiteY407" fmla="*/ 726358 h 1160647"/>
              <a:gd name="connsiteX408" fmla="*/ 2981583 w 3195788"/>
              <a:gd name="connsiteY408" fmla="*/ 726358 h 1160647"/>
              <a:gd name="connsiteX409" fmla="*/ 2981583 w 3195788"/>
              <a:gd name="connsiteY409" fmla="*/ 661504 h 1160647"/>
              <a:gd name="connsiteX410" fmla="*/ 2982597 w 3195788"/>
              <a:gd name="connsiteY410" fmla="*/ 661504 h 1160647"/>
              <a:gd name="connsiteX411" fmla="*/ 2989690 w 3195788"/>
              <a:gd name="connsiteY411" fmla="*/ 661504 h 1160647"/>
              <a:gd name="connsiteX412" fmla="*/ 3001850 w 3195788"/>
              <a:gd name="connsiteY412" fmla="*/ 618269 h 1160647"/>
              <a:gd name="connsiteX413" fmla="*/ 3003117 w 3195788"/>
              <a:gd name="connsiteY413" fmla="*/ 618269 h 1160647"/>
              <a:gd name="connsiteX414" fmla="*/ 3011984 w 3195788"/>
              <a:gd name="connsiteY414" fmla="*/ 618269 h 1160647"/>
              <a:gd name="connsiteX415" fmla="*/ 3022117 w 3195788"/>
              <a:gd name="connsiteY415" fmla="*/ 661504 h 1160647"/>
              <a:gd name="connsiteX416" fmla="*/ 3023130 w 3195788"/>
              <a:gd name="connsiteY416" fmla="*/ 661504 h 1160647"/>
              <a:gd name="connsiteX417" fmla="*/ 3030224 w 3195788"/>
              <a:gd name="connsiteY417" fmla="*/ 661504 h 1160647"/>
              <a:gd name="connsiteX418" fmla="*/ 3030224 w 3195788"/>
              <a:gd name="connsiteY418" fmla="*/ 700416 h 1160647"/>
              <a:gd name="connsiteX419" fmla="*/ 3031997 w 3195788"/>
              <a:gd name="connsiteY419" fmla="*/ 700416 h 1160647"/>
              <a:gd name="connsiteX420" fmla="*/ 3044411 w 3195788"/>
              <a:gd name="connsiteY420" fmla="*/ 700416 h 1160647"/>
              <a:gd name="connsiteX421" fmla="*/ 3044411 w 3195788"/>
              <a:gd name="connsiteY421" fmla="*/ 702578 h 1160647"/>
              <a:gd name="connsiteX422" fmla="*/ 3044411 w 3195788"/>
              <a:gd name="connsiteY422" fmla="*/ 717710 h 1160647"/>
              <a:gd name="connsiteX423" fmla="*/ 3048464 w 3195788"/>
              <a:gd name="connsiteY423" fmla="*/ 715549 h 1160647"/>
              <a:gd name="connsiteX424" fmla="*/ 3048464 w 3195788"/>
              <a:gd name="connsiteY424" fmla="*/ 700416 h 1160647"/>
              <a:gd name="connsiteX425" fmla="*/ 3049984 w 3195788"/>
              <a:gd name="connsiteY425" fmla="*/ 700416 h 1160647"/>
              <a:gd name="connsiteX426" fmla="*/ 3060624 w 3195788"/>
              <a:gd name="connsiteY426" fmla="*/ 700416 h 1160647"/>
              <a:gd name="connsiteX427" fmla="*/ 3060624 w 3195788"/>
              <a:gd name="connsiteY427" fmla="*/ 702037 h 1160647"/>
              <a:gd name="connsiteX428" fmla="*/ 3060624 w 3195788"/>
              <a:gd name="connsiteY428" fmla="*/ 713387 h 1160647"/>
              <a:gd name="connsiteX429" fmla="*/ 3091025 w 3195788"/>
              <a:gd name="connsiteY429" fmla="*/ 713387 h 1160647"/>
              <a:gd name="connsiteX430" fmla="*/ 3091025 w 3195788"/>
              <a:gd name="connsiteY430" fmla="*/ 676637 h 1160647"/>
              <a:gd name="connsiteX431" fmla="*/ 3092291 w 3195788"/>
              <a:gd name="connsiteY431" fmla="*/ 676637 h 1160647"/>
              <a:gd name="connsiteX432" fmla="*/ 3101158 w 3195788"/>
              <a:gd name="connsiteY432" fmla="*/ 676637 h 1160647"/>
              <a:gd name="connsiteX433" fmla="*/ 3101158 w 3195788"/>
              <a:gd name="connsiteY433" fmla="*/ 698254 h 1160647"/>
              <a:gd name="connsiteX434" fmla="*/ 3103185 w 3195788"/>
              <a:gd name="connsiteY434" fmla="*/ 665828 h 1160647"/>
              <a:gd name="connsiteX435" fmla="*/ 3125478 w 3195788"/>
              <a:gd name="connsiteY435" fmla="*/ 665828 h 1160647"/>
              <a:gd name="connsiteX436" fmla="*/ 3125478 w 3195788"/>
              <a:gd name="connsiteY436" fmla="*/ 664206 h 1160647"/>
              <a:gd name="connsiteX437" fmla="*/ 3125478 w 3195788"/>
              <a:gd name="connsiteY437" fmla="*/ 652857 h 1160647"/>
              <a:gd name="connsiteX438" fmla="*/ 3126238 w 3195788"/>
              <a:gd name="connsiteY438" fmla="*/ 652857 h 1160647"/>
              <a:gd name="connsiteX439" fmla="*/ 3131558 w 3195788"/>
              <a:gd name="connsiteY439" fmla="*/ 652857 h 1160647"/>
              <a:gd name="connsiteX440" fmla="*/ 3131558 w 3195788"/>
              <a:gd name="connsiteY440" fmla="*/ 650966 h 1160647"/>
              <a:gd name="connsiteX441" fmla="*/ 3131558 w 3195788"/>
              <a:gd name="connsiteY441" fmla="*/ 637725 h 1160647"/>
              <a:gd name="connsiteX442" fmla="*/ 3135612 w 3195788"/>
              <a:gd name="connsiteY442" fmla="*/ 644210 h 1160647"/>
              <a:gd name="connsiteX443" fmla="*/ 3137892 w 3195788"/>
              <a:gd name="connsiteY443" fmla="*/ 644210 h 1160647"/>
              <a:gd name="connsiteX444" fmla="*/ 3153852 w 3195788"/>
              <a:gd name="connsiteY444" fmla="*/ 644210 h 1160647"/>
              <a:gd name="connsiteX445" fmla="*/ 3153852 w 3195788"/>
              <a:gd name="connsiteY445" fmla="*/ 643399 h 1160647"/>
              <a:gd name="connsiteX446" fmla="*/ 3153852 w 3195788"/>
              <a:gd name="connsiteY446" fmla="*/ 637725 h 1160647"/>
              <a:gd name="connsiteX447" fmla="*/ 3154612 w 3195788"/>
              <a:gd name="connsiteY447" fmla="*/ 637725 h 1160647"/>
              <a:gd name="connsiteX448" fmla="*/ 3159932 w 3195788"/>
              <a:gd name="connsiteY448" fmla="*/ 637725 h 1160647"/>
              <a:gd name="connsiteX449" fmla="*/ 3159932 w 3195788"/>
              <a:gd name="connsiteY449" fmla="*/ 639076 h 1160647"/>
              <a:gd name="connsiteX450" fmla="*/ 3159932 w 3195788"/>
              <a:gd name="connsiteY450" fmla="*/ 648534 h 1160647"/>
              <a:gd name="connsiteX451" fmla="*/ 3195788 w 3195788"/>
              <a:gd name="connsiteY451" fmla="*/ 648534 h 1160647"/>
              <a:gd name="connsiteX452" fmla="*/ 3195788 w 3195788"/>
              <a:gd name="connsiteY452" fmla="*/ 1159457 h 1160647"/>
              <a:gd name="connsiteX453" fmla="*/ 3031533 w 3195788"/>
              <a:gd name="connsiteY453" fmla="*/ 1159331 h 1160647"/>
              <a:gd name="connsiteX454" fmla="*/ 3031520 w 3195788"/>
              <a:gd name="connsiteY454" fmla="*/ 1160647 h 1160647"/>
              <a:gd name="connsiteX455" fmla="*/ 2054 w 3195788"/>
              <a:gd name="connsiteY455" fmla="*/ 1158314 h 1160647"/>
              <a:gd name="connsiteX456" fmla="*/ 0 w 3195788"/>
              <a:gd name="connsiteY456" fmla="*/ 724196 h 1160647"/>
              <a:gd name="connsiteX457" fmla="*/ 20267 w 3195788"/>
              <a:gd name="connsiteY457" fmla="*/ 724196 h 1160647"/>
              <a:gd name="connsiteX458" fmla="*/ 20774 w 3195788"/>
              <a:gd name="connsiteY458" fmla="*/ 723115 h 1160647"/>
              <a:gd name="connsiteX459" fmla="*/ 24320 w 3195788"/>
              <a:gd name="connsiteY459" fmla="*/ 715549 h 1160647"/>
              <a:gd name="connsiteX460" fmla="*/ 26094 w 3195788"/>
              <a:gd name="connsiteY460" fmla="*/ 715819 h 1160647"/>
              <a:gd name="connsiteX461" fmla="*/ 38507 w 3195788"/>
              <a:gd name="connsiteY461" fmla="*/ 717710 h 1160647"/>
              <a:gd name="connsiteX462" fmla="*/ 39014 w 3195788"/>
              <a:gd name="connsiteY462" fmla="*/ 719062 h 1160647"/>
              <a:gd name="connsiteX463" fmla="*/ 42560 w 3195788"/>
              <a:gd name="connsiteY463" fmla="*/ 728519 h 1160647"/>
              <a:gd name="connsiteX464" fmla="*/ 68907 w 3195788"/>
              <a:gd name="connsiteY464" fmla="*/ 730681 h 1160647"/>
              <a:gd name="connsiteX465" fmla="*/ 68907 w 3195788"/>
              <a:gd name="connsiteY465" fmla="*/ 607460 h 1160647"/>
              <a:gd name="connsiteX466" fmla="*/ 70934 w 3195788"/>
              <a:gd name="connsiteY466" fmla="*/ 607460 h 1160647"/>
              <a:gd name="connsiteX467" fmla="*/ 85121 w 3195788"/>
              <a:gd name="connsiteY467" fmla="*/ 607460 h 1160647"/>
              <a:gd name="connsiteX468" fmla="*/ 85121 w 3195788"/>
              <a:gd name="connsiteY468" fmla="*/ 471268 h 1160647"/>
              <a:gd name="connsiteX469" fmla="*/ 86894 w 3195788"/>
              <a:gd name="connsiteY469" fmla="*/ 471268 h 1160647"/>
              <a:gd name="connsiteX470" fmla="*/ 99308 w 3195788"/>
              <a:gd name="connsiteY470" fmla="*/ 471268 h 1160647"/>
              <a:gd name="connsiteX471" fmla="*/ 99308 w 3195788"/>
              <a:gd name="connsiteY471" fmla="*/ 356694 h 1160647"/>
              <a:gd name="connsiteX472" fmla="*/ 103361 w 3195788"/>
              <a:gd name="connsiteY472" fmla="*/ 328590 h 1160647"/>
              <a:gd name="connsiteX473" fmla="*/ 105388 w 3195788"/>
              <a:gd name="connsiteY473" fmla="*/ 328590 h 1160647"/>
              <a:gd name="connsiteX474" fmla="*/ 119575 w 3195788"/>
              <a:gd name="connsiteY474" fmla="*/ 328590 h 1160647"/>
              <a:gd name="connsiteX475" fmla="*/ 156055 w 3195788"/>
              <a:gd name="connsiteY475" fmla="*/ 246443 h 1160647"/>
              <a:gd name="connsiteX476" fmla="*/ 160109 w 3195788"/>
              <a:gd name="connsiteY476" fmla="*/ 0 h 1160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</a:cxnLst>
            <a:rect l="l" t="t" r="r" b="b"/>
            <a:pathLst>
              <a:path w="3195788" h="1160647">
                <a:moveTo>
                  <a:pt x="160109" y="0"/>
                </a:moveTo>
                <a:cubicBezTo>
                  <a:pt x="160109" y="18"/>
                  <a:pt x="160125" y="2040"/>
                  <a:pt x="162135" y="246443"/>
                </a:cubicBezTo>
                <a:cubicBezTo>
                  <a:pt x="162147" y="246467"/>
                  <a:pt x="162792" y="247808"/>
                  <a:pt x="200642" y="326429"/>
                </a:cubicBezTo>
                <a:lnTo>
                  <a:pt x="202669" y="326429"/>
                </a:lnTo>
                <a:lnTo>
                  <a:pt x="216856" y="326429"/>
                </a:lnTo>
                <a:lnTo>
                  <a:pt x="216856" y="350208"/>
                </a:lnTo>
                <a:cubicBezTo>
                  <a:pt x="216858" y="350214"/>
                  <a:pt x="216896" y="350272"/>
                  <a:pt x="217363" y="351019"/>
                </a:cubicBezTo>
                <a:lnTo>
                  <a:pt x="220909" y="356694"/>
                </a:lnTo>
                <a:lnTo>
                  <a:pt x="220909" y="471268"/>
                </a:lnTo>
                <a:lnTo>
                  <a:pt x="223189" y="471268"/>
                </a:lnTo>
                <a:lnTo>
                  <a:pt x="239150" y="471268"/>
                </a:lnTo>
                <a:lnTo>
                  <a:pt x="239150" y="611783"/>
                </a:lnTo>
                <a:cubicBezTo>
                  <a:pt x="239160" y="611782"/>
                  <a:pt x="239272" y="611761"/>
                  <a:pt x="240670" y="611513"/>
                </a:cubicBezTo>
                <a:lnTo>
                  <a:pt x="251310" y="609622"/>
                </a:lnTo>
                <a:cubicBezTo>
                  <a:pt x="251310" y="609644"/>
                  <a:pt x="251280" y="610978"/>
                  <a:pt x="249283" y="698254"/>
                </a:cubicBezTo>
                <a:cubicBezTo>
                  <a:pt x="249293" y="698256"/>
                  <a:pt x="249404" y="698276"/>
                  <a:pt x="250803" y="698525"/>
                </a:cubicBezTo>
                <a:lnTo>
                  <a:pt x="261443" y="700416"/>
                </a:lnTo>
                <a:cubicBezTo>
                  <a:pt x="261445" y="700423"/>
                  <a:pt x="261465" y="700487"/>
                  <a:pt x="261696" y="701227"/>
                </a:cubicBezTo>
                <a:lnTo>
                  <a:pt x="263470" y="706902"/>
                </a:lnTo>
                <a:cubicBezTo>
                  <a:pt x="263472" y="706893"/>
                  <a:pt x="263517" y="706750"/>
                  <a:pt x="264230" y="704470"/>
                </a:cubicBezTo>
                <a:lnTo>
                  <a:pt x="269550" y="687446"/>
                </a:lnTo>
                <a:lnTo>
                  <a:pt x="271323" y="687446"/>
                </a:lnTo>
                <a:lnTo>
                  <a:pt x="283737" y="687446"/>
                </a:lnTo>
                <a:lnTo>
                  <a:pt x="283737" y="719872"/>
                </a:lnTo>
                <a:cubicBezTo>
                  <a:pt x="283743" y="719877"/>
                  <a:pt x="283820" y="719917"/>
                  <a:pt x="284750" y="720413"/>
                </a:cubicBezTo>
                <a:lnTo>
                  <a:pt x="291844" y="724196"/>
                </a:lnTo>
                <a:lnTo>
                  <a:pt x="291844" y="725547"/>
                </a:lnTo>
                <a:lnTo>
                  <a:pt x="291844" y="735005"/>
                </a:lnTo>
                <a:lnTo>
                  <a:pt x="336431" y="735005"/>
                </a:lnTo>
                <a:lnTo>
                  <a:pt x="336431" y="736086"/>
                </a:lnTo>
                <a:lnTo>
                  <a:pt x="336431" y="743652"/>
                </a:lnTo>
                <a:lnTo>
                  <a:pt x="338457" y="743652"/>
                </a:lnTo>
                <a:lnTo>
                  <a:pt x="352644" y="743652"/>
                </a:lnTo>
                <a:lnTo>
                  <a:pt x="352644" y="713387"/>
                </a:lnTo>
                <a:lnTo>
                  <a:pt x="397231" y="713387"/>
                </a:lnTo>
                <a:lnTo>
                  <a:pt x="397231" y="712036"/>
                </a:lnTo>
                <a:lnTo>
                  <a:pt x="397231" y="702578"/>
                </a:lnTo>
                <a:lnTo>
                  <a:pt x="398245" y="702578"/>
                </a:lnTo>
                <a:lnTo>
                  <a:pt x="405338" y="702578"/>
                </a:lnTo>
                <a:lnTo>
                  <a:pt x="405338" y="700687"/>
                </a:lnTo>
                <a:lnTo>
                  <a:pt x="405338" y="687446"/>
                </a:lnTo>
                <a:lnTo>
                  <a:pt x="406098" y="687446"/>
                </a:lnTo>
                <a:lnTo>
                  <a:pt x="411418" y="687446"/>
                </a:lnTo>
                <a:lnTo>
                  <a:pt x="411418" y="686365"/>
                </a:lnTo>
                <a:lnTo>
                  <a:pt x="411418" y="678798"/>
                </a:lnTo>
                <a:lnTo>
                  <a:pt x="413445" y="678798"/>
                </a:lnTo>
                <a:lnTo>
                  <a:pt x="427632" y="678798"/>
                </a:lnTo>
                <a:lnTo>
                  <a:pt x="427632" y="679879"/>
                </a:lnTo>
                <a:lnTo>
                  <a:pt x="427632" y="687446"/>
                </a:lnTo>
                <a:lnTo>
                  <a:pt x="449925" y="687446"/>
                </a:lnTo>
                <a:lnTo>
                  <a:pt x="449925" y="685554"/>
                </a:lnTo>
                <a:lnTo>
                  <a:pt x="449925" y="672313"/>
                </a:lnTo>
                <a:lnTo>
                  <a:pt x="451699" y="672313"/>
                </a:lnTo>
                <a:lnTo>
                  <a:pt x="464112" y="672313"/>
                </a:lnTo>
                <a:lnTo>
                  <a:pt x="464112" y="696093"/>
                </a:lnTo>
                <a:lnTo>
                  <a:pt x="465126" y="696093"/>
                </a:lnTo>
                <a:lnTo>
                  <a:pt x="472219" y="696093"/>
                </a:lnTo>
                <a:lnTo>
                  <a:pt x="472219" y="695012"/>
                </a:lnTo>
                <a:lnTo>
                  <a:pt x="472219" y="687446"/>
                </a:lnTo>
                <a:lnTo>
                  <a:pt x="473992" y="687446"/>
                </a:lnTo>
                <a:lnTo>
                  <a:pt x="486406" y="687446"/>
                </a:lnTo>
                <a:lnTo>
                  <a:pt x="486406" y="713387"/>
                </a:lnTo>
                <a:lnTo>
                  <a:pt x="488433" y="713387"/>
                </a:lnTo>
                <a:lnTo>
                  <a:pt x="502619" y="713387"/>
                </a:lnTo>
                <a:lnTo>
                  <a:pt x="502619" y="715008"/>
                </a:lnTo>
                <a:lnTo>
                  <a:pt x="502619" y="726358"/>
                </a:lnTo>
                <a:lnTo>
                  <a:pt x="503379" y="726358"/>
                </a:lnTo>
                <a:lnTo>
                  <a:pt x="508700" y="726358"/>
                </a:lnTo>
                <a:lnTo>
                  <a:pt x="508700" y="725547"/>
                </a:lnTo>
                <a:lnTo>
                  <a:pt x="508700" y="719872"/>
                </a:lnTo>
                <a:lnTo>
                  <a:pt x="539100" y="719872"/>
                </a:lnTo>
                <a:lnTo>
                  <a:pt x="539100" y="743652"/>
                </a:lnTo>
                <a:lnTo>
                  <a:pt x="540113" y="743652"/>
                </a:lnTo>
                <a:lnTo>
                  <a:pt x="547207" y="743652"/>
                </a:lnTo>
                <a:lnTo>
                  <a:pt x="547207" y="744733"/>
                </a:lnTo>
                <a:lnTo>
                  <a:pt x="547207" y="752299"/>
                </a:lnTo>
                <a:lnTo>
                  <a:pt x="547967" y="752299"/>
                </a:lnTo>
                <a:lnTo>
                  <a:pt x="553287" y="752299"/>
                </a:lnTo>
                <a:lnTo>
                  <a:pt x="553287" y="750137"/>
                </a:lnTo>
                <a:lnTo>
                  <a:pt x="553287" y="735005"/>
                </a:lnTo>
                <a:lnTo>
                  <a:pt x="554300" y="735005"/>
                </a:lnTo>
                <a:lnTo>
                  <a:pt x="561394" y="735005"/>
                </a:lnTo>
                <a:lnTo>
                  <a:pt x="561394" y="736086"/>
                </a:lnTo>
                <a:lnTo>
                  <a:pt x="561394" y="743652"/>
                </a:lnTo>
                <a:lnTo>
                  <a:pt x="566714" y="741659"/>
                </a:lnTo>
                <a:cubicBezTo>
                  <a:pt x="567474" y="741287"/>
                  <a:pt x="567474" y="741085"/>
                  <a:pt x="567474" y="740679"/>
                </a:cubicBezTo>
                <a:lnTo>
                  <a:pt x="567474" y="735005"/>
                </a:lnTo>
                <a:lnTo>
                  <a:pt x="605981" y="735005"/>
                </a:lnTo>
                <a:lnTo>
                  <a:pt x="605981" y="758784"/>
                </a:lnTo>
                <a:lnTo>
                  <a:pt x="608007" y="758784"/>
                </a:lnTo>
                <a:lnTo>
                  <a:pt x="622194" y="758784"/>
                </a:lnTo>
                <a:lnTo>
                  <a:pt x="622194" y="759865"/>
                </a:lnTo>
                <a:lnTo>
                  <a:pt x="622194" y="767431"/>
                </a:lnTo>
                <a:lnTo>
                  <a:pt x="623968" y="767431"/>
                </a:lnTo>
                <a:lnTo>
                  <a:pt x="636381" y="767431"/>
                </a:lnTo>
                <a:lnTo>
                  <a:pt x="636381" y="743652"/>
                </a:lnTo>
                <a:lnTo>
                  <a:pt x="637394" y="743652"/>
                </a:lnTo>
                <a:lnTo>
                  <a:pt x="644488" y="743652"/>
                </a:lnTo>
                <a:lnTo>
                  <a:pt x="644488" y="711225"/>
                </a:lnTo>
                <a:lnTo>
                  <a:pt x="645501" y="711225"/>
                </a:lnTo>
                <a:lnTo>
                  <a:pt x="652595" y="711225"/>
                </a:lnTo>
                <a:lnTo>
                  <a:pt x="652595" y="709334"/>
                </a:lnTo>
                <a:lnTo>
                  <a:pt x="652595" y="696093"/>
                </a:lnTo>
                <a:cubicBezTo>
                  <a:pt x="650568" y="696093"/>
                  <a:pt x="650568" y="696093"/>
                  <a:pt x="651328" y="694471"/>
                </a:cubicBezTo>
                <a:lnTo>
                  <a:pt x="656648" y="683122"/>
                </a:lnTo>
                <a:cubicBezTo>
                  <a:pt x="656653" y="683139"/>
                  <a:pt x="656848" y="683813"/>
                  <a:pt x="664755" y="711225"/>
                </a:cubicBezTo>
                <a:lnTo>
                  <a:pt x="665515" y="711225"/>
                </a:lnTo>
                <a:lnTo>
                  <a:pt x="670835" y="711225"/>
                </a:lnTo>
                <a:lnTo>
                  <a:pt x="670835" y="605298"/>
                </a:lnTo>
                <a:lnTo>
                  <a:pt x="672355" y="605298"/>
                </a:lnTo>
                <a:lnTo>
                  <a:pt x="682995" y="605298"/>
                </a:lnTo>
                <a:lnTo>
                  <a:pt x="682995" y="557739"/>
                </a:lnTo>
                <a:lnTo>
                  <a:pt x="709342" y="557739"/>
                </a:lnTo>
                <a:lnTo>
                  <a:pt x="709342" y="536121"/>
                </a:lnTo>
                <a:lnTo>
                  <a:pt x="743796" y="536121"/>
                </a:lnTo>
                <a:lnTo>
                  <a:pt x="743796" y="538553"/>
                </a:lnTo>
                <a:lnTo>
                  <a:pt x="743796" y="555577"/>
                </a:lnTo>
                <a:lnTo>
                  <a:pt x="746076" y="555577"/>
                </a:lnTo>
                <a:lnTo>
                  <a:pt x="762036" y="555577"/>
                </a:lnTo>
                <a:lnTo>
                  <a:pt x="762036" y="603136"/>
                </a:lnTo>
                <a:lnTo>
                  <a:pt x="763049" y="603136"/>
                </a:lnTo>
                <a:lnTo>
                  <a:pt x="770143" y="603136"/>
                </a:lnTo>
                <a:lnTo>
                  <a:pt x="784330" y="607460"/>
                </a:lnTo>
                <a:lnTo>
                  <a:pt x="784330" y="646372"/>
                </a:lnTo>
                <a:lnTo>
                  <a:pt x="785343" y="646372"/>
                </a:lnTo>
                <a:lnTo>
                  <a:pt x="792436" y="646372"/>
                </a:lnTo>
                <a:lnTo>
                  <a:pt x="792436" y="647993"/>
                </a:lnTo>
                <a:lnTo>
                  <a:pt x="792436" y="659342"/>
                </a:lnTo>
                <a:lnTo>
                  <a:pt x="794463" y="659342"/>
                </a:lnTo>
                <a:lnTo>
                  <a:pt x="808650" y="659342"/>
                </a:lnTo>
                <a:lnTo>
                  <a:pt x="814730" y="665828"/>
                </a:lnTo>
                <a:lnTo>
                  <a:pt x="814730" y="687446"/>
                </a:lnTo>
                <a:lnTo>
                  <a:pt x="817010" y="687446"/>
                </a:lnTo>
                <a:lnTo>
                  <a:pt x="832970" y="687446"/>
                </a:lnTo>
                <a:lnTo>
                  <a:pt x="832970" y="688526"/>
                </a:lnTo>
                <a:lnTo>
                  <a:pt x="832970" y="696093"/>
                </a:lnTo>
                <a:lnTo>
                  <a:pt x="834237" y="696093"/>
                </a:lnTo>
                <a:lnTo>
                  <a:pt x="843104" y="696093"/>
                </a:lnTo>
                <a:lnTo>
                  <a:pt x="843104" y="698254"/>
                </a:lnTo>
                <a:lnTo>
                  <a:pt x="843104" y="713387"/>
                </a:lnTo>
                <a:cubicBezTo>
                  <a:pt x="847157" y="713387"/>
                  <a:pt x="847157" y="713387"/>
                  <a:pt x="847157" y="711495"/>
                </a:cubicBezTo>
                <a:lnTo>
                  <a:pt x="847157" y="698254"/>
                </a:lnTo>
                <a:lnTo>
                  <a:pt x="848170" y="698254"/>
                </a:lnTo>
                <a:lnTo>
                  <a:pt x="855264" y="698254"/>
                </a:lnTo>
                <a:lnTo>
                  <a:pt x="855264" y="699876"/>
                </a:lnTo>
                <a:lnTo>
                  <a:pt x="855264" y="711225"/>
                </a:lnTo>
                <a:lnTo>
                  <a:pt x="856024" y="711225"/>
                </a:lnTo>
                <a:lnTo>
                  <a:pt x="861344" y="711225"/>
                </a:lnTo>
                <a:cubicBezTo>
                  <a:pt x="861344" y="706902"/>
                  <a:pt x="861344" y="706902"/>
                  <a:pt x="909984" y="706902"/>
                </a:cubicBezTo>
                <a:lnTo>
                  <a:pt x="909984" y="708253"/>
                </a:lnTo>
                <a:lnTo>
                  <a:pt x="909984" y="717710"/>
                </a:lnTo>
                <a:lnTo>
                  <a:pt x="910744" y="717710"/>
                </a:lnTo>
                <a:lnTo>
                  <a:pt x="916065" y="717710"/>
                </a:lnTo>
                <a:lnTo>
                  <a:pt x="916065" y="719872"/>
                </a:lnTo>
                <a:lnTo>
                  <a:pt x="916065" y="735005"/>
                </a:lnTo>
                <a:cubicBezTo>
                  <a:pt x="916073" y="735001"/>
                  <a:pt x="916189" y="734923"/>
                  <a:pt x="918091" y="733654"/>
                </a:cubicBezTo>
                <a:lnTo>
                  <a:pt x="932278" y="724196"/>
                </a:lnTo>
                <a:cubicBezTo>
                  <a:pt x="932280" y="724177"/>
                  <a:pt x="932411" y="723302"/>
                  <a:pt x="938358" y="683122"/>
                </a:cubicBezTo>
                <a:cubicBezTo>
                  <a:pt x="938367" y="683120"/>
                  <a:pt x="938436" y="683094"/>
                  <a:pt x="939118" y="682852"/>
                </a:cubicBezTo>
                <a:lnTo>
                  <a:pt x="944438" y="680960"/>
                </a:lnTo>
                <a:cubicBezTo>
                  <a:pt x="944438" y="680944"/>
                  <a:pt x="944471" y="679883"/>
                  <a:pt x="946465" y="611783"/>
                </a:cubicBezTo>
                <a:cubicBezTo>
                  <a:pt x="946465" y="611801"/>
                  <a:pt x="946498" y="612892"/>
                  <a:pt x="948492" y="680960"/>
                </a:cubicBezTo>
                <a:cubicBezTo>
                  <a:pt x="948501" y="680963"/>
                  <a:pt x="948572" y="680988"/>
                  <a:pt x="949252" y="681230"/>
                </a:cubicBezTo>
                <a:lnTo>
                  <a:pt x="954572" y="683122"/>
                </a:lnTo>
                <a:lnTo>
                  <a:pt x="954572" y="596651"/>
                </a:lnTo>
                <a:cubicBezTo>
                  <a:pt x="958625" y="596651"/>
                  <a:pt x="958625" y="596651"/>
                  <a:pt x="958625" y="564224"/>
                </a:cubicBezTo>
                <a:lnTo>
                  <a:pt x="997132" y="564224"/>
                </a:lnTo>
                <a:lnTo>
                  <a:pt x="997132" y="596651"/>
                </a:lnTo>
                <a:lnTo>
                  <a:pt x="997892" y="596651"/>
                </a:lnTo>
                <a:lnTo>
                  <a:pt x="1003212" y="596651"/>
                </a:lnTo>
                <a:lnTo>
                  <a:pt x="1003212" y="514503"/>
                </a:lnTo>
                <a:lnTo>
                  <a:pt x="1004986" y="514503"/>
                </a:lnTo>
                <a:lnTo>
                  <a:pt x="1017399" y="514503"/>
                </a:lnTo>
                <a:lnTo>
                  <a:pt x="1017399" y="512612"/>
                </a:lnTo>
                <a:lnTo>
                  <a:pt x="1017399" y="499371"/>
                </a:lnTo>
                <a:lnTo>
                  <a:pt x="1039693" y="499371"/>
                </a:lnTo>
                <a:lnTo>
                  <a:pt x="1039693" y="498290"/>
                </a:lnTo>
                <a:lnTo>
                  <a:pt x="1039693" y="490724"/>
                </a:lnTo>
                <a:lnTo>
                  <a:pt x="1041466" y="490724"/>
                </a:lnTo>
                <a:lnTo>
                  <a:pt x="1053880" y="490724"/>
                </a:lnTo>
                <a:lnTo>
                  <a:pt x="1053880" y="491805"/>
                </a:lnTo>
                <a:lnTo>
                  <a:pt x="1053880" y="499371"/>
                </a:lnTo>
                <a:lnTo>
                  <a:pt x="1054640" y="499371"/>
                </a:lnTo>
                <a:lnTo>
                  <a:pt x="1059960" y="499371"/>
                </a:lnTo>
                <a:lnTo>
                  <a:pt x="1070093" y="495047"/>
                </a:lnTo>
                <a:lnTo>
                  <a:pt x="1074146" y="498290"/>
                </a:lnTo>
                <a:lnTo>
                  <a:pt x="1074146" y="490724"/>
                </a:lnTo>
                <a:lnTo>
                  <a:pt x="1076426" y="490724"/>
                </a:lnTo>
                <a:lnTo>
                  <a:pt x="1092387" y="490724"/>
                </a:lnTo>
                <a:lnTo>
                  <a:pt x="1092387" y="491805"/>
                </a:lnTo>
                <a:lnTo>
                  <a:pt x="1092387" y="499371"/>
                </a:lnTo>
                <a:lnTo>
                  <a:pt x="1122787" y="499371"/>
                </a:lnTo>
                <a:lnTo>
                  <a:pt x="1122787" y="500992"/>
                </a:lnTo>
                <a:lnTo>
                  <a:pt x="1122787" y="512342"/>
                </a:lnTo>
                <a:lnTo>
                  <a:pt x="1149134" y="512342"/>
                </a:lnTo>
                <a:lnTo>
                  <a:pt x="1149134" y="542606"/>
                </a:lnTo>
                <a:lnTo>
                  <a:pt x="1149894" y="542606"/>
                </a:lnTo>
                <a:lnTo>
                  <a:pt x="1155214" y="542606"/>
                </a:lnTo>
                <a:lnTo>
                  <a:pt x="1155214" y="543687"/>
                </a:lnTo>
                <a:lnTo>
                  <a:pt x="1155214" y="551254"/>
                </a:lnTo>
                <a:cubicBezTo>
                  <a:pt x="1159268" y="551254"/>
                  <a:pt x="1159268" y="551254"/>
                  <a:pt x="1159268" y="581518"/>
                </a:cubicBezTo>
                <a:lnTo>
                  <a:pt x="1160028" y="581518"/>
                </a:lnTo>
                <a:lnTo>
                  <a:pt x="1165348" y="581518"/>
                </a:lnTo>
                <a:lnTo>
                  <a:pt x="1165348" y="582329"/>
                </a:lnTo>
                <a:lnTo>
                  <a:pt x="1165348" y="588004"/>
                </a:lnTo>
                <a:lnTo>
                  <a:pt x="1166361" y="588004"/>
                </a:lnTo>
                <a:lnTo>
                  <a:pt x="1173454" y="588004"/>
                </a:lnTo>
                <a:lnTo>
                  <a:pt x="1173454" y="618269"/>
                </a:lnTo>
                <a:lnTo>
                  <a:pt x="1175481" y="618269"/>
                </a:lnTo>
                <a:lnTo>
                  <a:pt x="1189668" y="618269"/>
                </a:lnTo>
                <a:lnTo>
                  <a:pt x="1189668" y="642048"/>
                </a:lnTo>
                <a:cubicBezTo>
                  <a:pt x="1191695" y="642048"/>
                  <a:pt x="1191695" y="642048"/>
                  <a:pt x="1191695" y="643669"/>
                </a:cubicBezTo>
                <a:lnTo>
                  <a:pt x="1191695" y="655019"/>
                </a:lnTo>
                <a:lnTo>
                  <a:pt x="1192455" y="655019"/>
                </a:lnTo>
                <a:lnTo>
                  <a:pt x="1197775" y="655019"/>
                </a:lnTo>
                <a:lnTo>
                  <a:pt x="1197775" y="678798"/>
                </a:lnTo>
                <a:lnTo>
                  <a:pt x="1199041" y="678798"/>
                </a:lnTo>
                <a:lnTo>
                  <a:pt x="1207908" y="678798"/>
                </a:lnTo>
                <a:cubicBezTo>
                  <a:pt x="1209935" y="680960"/>
                  <a:pt x="1209935" y="680960"/>
                  <a:pt x="1209935" y="682852"/>
                </a:cubicBezTo>
                <a:lnTo>
                  <a:pt x="1209935" y="696093"/>
                </a:lnTo>
                <a:cubicBezTo>
                  <a:pt x="1209940" y="696086"/>
                  <a:pt x="1210027" y="695979"/>
                  <a:pt x="1211455" y="694201"/>
                </a:cubicBezTo>
                <a:lnTo>
                  <a:pt x="1222095" y="680960"/>
                </a:lnTo>
                <a:lnTo>
                  <a:pt x="1250469" y="680960"/>
                </a:lnTo>
                <a:lnTo>
                  <a:pt x="1250469" y="767431"/>
                </a:lnTo>
                <a:lnTo>
                  <a:pt x="1251229" y="767431"/>
                </a:lnTo>
                <a:lnTo>
                  <a:pt x="1256549" y="767431"/>
                </a:lnTo>
                <a:cubicBezTo>
                  <a:pt x="1256553" y="767423"/>
                  <a:pt x="1256612" y="767323"/>
                  <a:pt x="1257309" y="766080"/>
                </a:cubicBezTo>
                <a:lnTo>
                  <a:pt x="1262629" y="756622"/>
                </a:lnTo>
                <a:lnTo>
                  <a:pt x="1262629" y="758514"/>
                </a:lnTo>
                <a:lnTo>
                  <a:pt x="1262629" y="771755"/>
                </a:lnTo>
                <a:cubicBezTo>
                  <a:pt x="1266682" y="771755"/>
                  <a:pt x="1266682" y="771755"/>
                  <a:pt x="1266682" y="726358"/>
                </a:cubicBezTo>
                <a:lnTo>
                  <a:pt x="1267442" y="726358"/>
                </a:lnTo>
                <a:lnTo>
                  <a:pt x="1272762" y="726358"/>
                </a:lnTo>
                <a:lnTo>
                  <a:pt x="1272762" y="661504"/>
                </a:lnTo>
                <a:lnTo>
                  <a:pt x="1273776" y="661504"/>
                </a:lnTo>
                <a:lnTo>
                  <a:pt x="1280869" y="661504"/>
                </a:lnTo>
                <a:cubicBezTo>
                  <a:pt x="1280875" y="661483"/>
                  <a:pt x="1281139" y="660543"/>
                  <a:pt x="1293029" y="618269"/>
                </a:cubicBezTo>
                <a:lnTo>
                  <a:pt x="1294296" y="618269"/>
                </a:lnTo>
                <a:lnTo>
                  <a:pt x="1303163" y="618269"/>
                </a:lnTo>
                <a:cubicBezTo>
                  <a:pt x="1303168" y="618292"/>
                  <a:pt x="1303394" y="619258"/>
                  <a:pt x="1313296" y="661504"/>
                </a:cubicBezTo>
                <a:lnTo>
                  <a:pt x="1314309" y="661504"/>
                </a:lnTo>
                <a:lnTo>
                  <a:pt x="1321403" y="661504"/>
                </a:lnTo>
                <a:lnTo>
                  <a:pt x="1321403" y="700416"/>
                </a:lnTo>
                <a:lnTo>
                  <a:pt x="1323176" y="700416"/>
                </a:lnTo>
                <a:lnTo>
                  <a:pt x="1335590" y="700416"/>
                </a:lnTo>
                <a:lnTo>
                  <a:pt x="1335590" y="702578"/>
                </a:lnTo>
                <a:lnTo>
                  <a:pt x="1335590" y="717710"/>
                </a:lnTo>
                <a:cubicBezTo>
                  <a:pt x="1339643" y="717710"/>
                  <a:pt x="1339643" y="717710"/>
                  <a:pt x="1339643" y="715549"/>
                </a:cubicBezTo>
                <a:lnTo>
                  <a:pt x="1339643" y="700416"/>
                </a:lnTo>
                <a:lnTo>
                  <a:pt x="1341163" y="700416"/>
                </a:lnTo>
                <a:lnTo>
                  <a:pt x="1351803" y="700416"/>
                </a:lnTo>
                <a:lnTo>
                  <a:pt x="1351803" y="702037"/>
                </a:lnTo>
                <a:lnTo>
                  <a:pt x="1351803" y="713387"/>
                </a:lnTo>
                <a:lnTo>
                  <a:pt x="1382204" y="713387"/>
                </a:lnTo>
                <a:lnTo>
                  <a:pt x="1382204" y="676637"/>
                </a:lnTo>
                <a:lnTo>
                  <a:pt x="1383470" y="676637"/>
                </a:lnTo>
                <a:lnTo>
                  <a:pt x="1392337" y="676637"/>
                </a:lnTo>
                <a:lnTo>
                  <a:pt x="1392337" y="698254"/>
                </a:lnTo>
                <a:cubicBezTo>
                  <a:pt x="1394364" y="698254"/>
                  <a:pt x="1394364" y="698254"/>
                  <a:pt x="1394364" y="665828"/>
                </a:cubicBezTo>
                <a:lnTo>
                  <a:pt x="1416657" y="665828"/>
                </a:lnTo>
                <a:lnTo>
                  <a:pt x="1416657" y="664206"/>
                </a:lnTo>
                <a:lnTo>
                  <a:pt x="1416657" y="652857"/>
                </a:lnTo>
                <a:lnTo>
                  <a:pt x="1417417" y="652857"/>
                </a:lnTo>
                <a:lnTo>
                  <a:pt x="1422737" y="652857"/>
                </a:lnTo>
                <a:lnTo>
                  <a:pt x="1422737" y="650966"/>
                </a:lnTo>
                <a:lnTo>
                  <a:pt x="1422737" y="637725"/>
                </a:lnTo>
                <a:lnTo>
                  <a:pt x="1426791" y="644210"/>
                </a:lnTo>
                <a:lnTo>
                  <a:pt x="1429071" y="644210"/>
                </a:lnTo>
                <a:lnTo>
                  <a:pt x="1445031" y="644210"/>
                </a:lnTo>
                <a:lnTo>
                  <a:pt x="1445031" y="643399"/>
                </a:lnTo>
                <a:lnTo>
                  <a:pt x="1445031" y="637725"/>
                </a:lnTo>
                <a:lnTo>
                  <a:pt x="1445791" y="637725"/>
                </a:lnTo>
                <a:lnTo>
                  <a:pt x="1451111" y="637725"/>
                </a:lnTo>
                <a:lnTo>
                  <a:pt x="1451111" y="639076"/>
                </a:lnTo>
                <a:lnTo>
                  <a:pt x="1451111" y="648534"/>
                </a:lnTo>
                <a:lnTo>
                  <a:pt x="1489618" y="648534"/>
                </a:lnTo>
                <a:lnTo>
                  <a:pt x="1489618" y="786887"/>
                </a:lnTo>
                <a:lnTo>
                  <a:pt x="1491138" y="786887"/>
                </a:lnTo>
                <a:lnTo>
                  <a:pt x="1501778" y="786887"/>
                </a:lnTo>
                <a:lnTo>
                  <a:pt x="1501778" y="773917"/>
                </a:lnTo>
                <a:lnTo>
                  <a:pt x="1505832" y="773917"/>
                </a:lnTo>
                <a:lnTo>
                  <a:pt x="1505832" y="786887"/>
                </a:lnTo>
                <a:lnTo>
                  <a:pt x="1536232" y="786887"/>
                </a:lnTo>
                <a:lnTo>
                  <a:pt x="1536232" y="756622"/>
                </a:lnTo>
                <a:lnTo>
                  <a:pt x="1548392" y="756622"/>
                </a:lnTo>
                <a:lnTo>
                  <a:pt x="1560552" y="754461"/>
                </a:lnTo>
                <a:cubicBezTo>
                  <a:pt x="1562579" y="754461"/>
                  <a:pt x="1562579" y="756622"/>
                  <a:pt x="1564606" y="756622"/>
                </a:cubicBezTo>
                <a:lnTo>
                  <a:pt x="1574739" y="756622"/>
                </a:lnTo>
                <a:lnTo>
                  <a:pt x="1574739" y="786887"/>
                </a:lnTo>
                <a:lnTo>
                  <a:pt x="1582846" y="786887"/>
                </a:lnTo>
                <a:lnTo>
                  <a:pt x="1582846" y="804182"/>
                </a:lnTo>
                <a:lnTo>
                  <a:pt x="1592182" y="805087"/>
                </a:lnTo>
                <a:lnTo>
                  <a:pt x="1605140" y="805087"/>
                </a:lnTo>
                <a:lnTo>
                  <a:pt x="1605140" y="789049"/>
                </a:lnTo>
                <a:lnTo>
                  <a:pt x="1673096" y="789049"/>
                </a:lnTo>
                <a:lnTo>
                  <a:pt x="1673096" y="703796"/>
                </a:lnTo>
                <a:lnTo>
                  <a:pt x="1745104" y="703796"/>
                </a:lnTo>
                <a:lnTo>
                  <a:pt x="1745104" y="782564"/>
                </a:lnTo>
                <a:lnTo>
                  <a:pt x="1747008" y="782564"/>
                </a:lnTo>
                <a:lnTo>
                  <a:pt x="1748250" y="805087"/>
                </a:lnTo>
                <a:lnTo>
                  <a:pt x="1757926" y="805087"/>
                </a:lnTo>
                <a:cubicBezTo>
                  <a:pt x="1758462" y="797873"/>
                  <a:pt x="1759168" y="790219"/>
                  <a:pt x="1759168" y="782564"/>
                </a:cubicBezTo>
                <a:lnTo>
                  <a:pt x="1765248" y="782564"/>
                </a:lnTo>
                <a:lnTo>
                  <a:pt x="1766490" y="805087"/>
                </a:lnTo>
                <a:lnTo>
                  <a:pt x="1817112" y="805087"/>
                </a:lnTo>
                <a:lnTo>
                  <a:pt x="1817112" y="642059"/>
                </a:lnTo>
                <a:lnTo>
                  <a:pt x="2014439" y="642059"/>
                </a:lnTo>
                <a:lnTo>
                  <a:pt x="2014439" y="805087"/>
                </a:lnTo>
                <a:lnTo>
                  <a:pt x="2033136" y="805087"/>
                </a:lnTo>
                <a:lnTo>
                  <a:pt x="2033136" y="722394"/>
                </a:lnTo>
                <a:lnTo>
                  <a:pt x="2128256" y="722394"/>
                </a:lnTo>
                <a:cubicBezTo>
                  <a:pt x="2132331" y="616373"/>
                  <a:pt x="2135709" y="510899"/>
                  <a:pt x="2140186" y="404253"/>
                </a:cubicBezTo>
                <a:cubicBezTo>
                  <a:pt x="2130053" y="404253"/>
                  <a:pt x="2105733" y="391282"/>
                  <a:pt x="2128026" y="382635"/>
                </a:cubicBezTo>
                <a:cubicBezTo>
                  <a:pt x="2125999" y="380473"/>
                  <a:pt x="2123973" y="378311"/>
                  <a:pt x="2121946" y="378311"/>
                </a:cubicBezTo>
                <a:cubicBezTo>
                  <a:pt x="2121946" y="365341"/>
                  <a:pt x="2119919" y="363179"/>
                  <a:pt x="2130053" y="354532"/>
                </a:cubicBezTo>
                <a:lnTo>
                  <a:pt x="2130053" y="337238"/>
                </a:lnTo>
                <a:lnTo>
                  <a:pt x="2144240" y="337238"/>
                </a:lnTo>
                <a:lnTo>
                  <a:pt x="2144240" y="315620"/>
                </a:lnTo>
                <a:cubicBezTo>
                  <a:pt x="2144240" y="313458"/>
                  <a:pt x="2146266" y="313458"/>
                  <a:pt x="2146266" y="311296"/>
                </a:cubicBezTo>
                <a:lnTo>
                  <a:pt x="2146266" y="233472"/>
                </a:lnTo>
                <a:cubicBezTo>
                  <a:pt x="2146266" y="231310"/>
                  <a:pt x="2144240" y="229149"/>
                  <a:pt x="2144240" y="226987"/>
                </a:cubicBezTo>
                <a:lnTo>
                  <a:pt x="2150320" y="220501"/>
                </a:lnTo>
                <a:lnTo>
                  <a:pt x="2150320" y="162133"/>
                </a:lnTo>
                <a:cubicBezTo>
                  <a:pt x="2150320" y="159972"/>
                  <a:pt x="2150320" y="159972"/>
                  <a:pt x="2152346" y="157810"/>
                </a:cubicBezTo>
                <a:lnTo>
                  <a:pt x="2152346" y="101604"/>
                </a:lnTo>
                <a:cubicBezTo>
                  <a:pt x="2154373" y="92957"/>
                  <a:pt x="2154373" y="88633"/>
                  <a:pt x="2154373" y="82148"/>
                </a:cubicBezTo>
                <a:cubicBezTo>
                  <a:pt x="2158427" y="88633"/>
                  <a:pt x="2158427" y="92957"/>
                  <a:pt x="2158427" y="99442"/>
                </a:cubicBezTo>
                <a:cubicBezTo>
                  <a:pt x="2160453" y="121060"/>
                  <a:pt x="2160453" y="140516"/>
                  <a:pt x="2160453" y="157810"/>
                </a:cubicBezTo>
                <a:cubicBezTo>
                  <a:pt x="2162480" y="181589"/>
                  <a:pt x="2162480" y="201045"/>
                  <a:pt x="2162480" y="220501"/>
                </a:cubicBezTo>
                <a:lnTo>
                  <a:pt x="2168560" y="226987"/>
                </a:lnTo>
                <a:cubicBezTo>
                  <a:pt x="2168560" y="229149"/>
                  <a:pt x="2166533" y="231310"/>
                  <a:pt x="2166533" y="233472"/>
                </a:cubicBezTo>
                <a:lnTo>
                  <a:pt x="2166533" y="311296"/>
                </a:lnTo>
                <a:cubicBezTo>
                  <a:pt x="2166533" y="313458"/>
                  <a:pt x="2168560" y="313458"/>
                  <a:pt x="2168560" y="315620"/>
                </a:cubicBezTo>
                <a:lnTo>
                  <a:pt x="2168560" y="337238"/>
                </a:lnTo>
                <a:lnTo>
                  <a:pt x="2182747" y="337238"/>
                </a:lnTo>
                <a:lnTo>
                  <a:pt x="2182747" y="354532"/>
                </a:lnTo>
                <a:cubicBezTo>
                  <a:pt x="2190854" y="363179"/>
                  <a:pt x="2190854" y="363179"/>
                  <a:pt x="2190854" y="378311"/>
                </a:cubicBezTo>
                <a:cubicBezTo>
                  <a:pt x="2188827" y="378311"/>
                  <a:pt x="2186800" y="380473"/>
                  <a:pt x="2184774" y="382635"/>
                </a:cubicBezTo>
                <a:cubicBezTo>
                  <a:pt x="2205040" y="393444"/>
                  <a:pt x="2180720" y="402091"/>
                  <a:pt x="2172613" y="404253"/>
                </a:cubicBezTo>
                <a:cubicBezTo>
                  <a:pt x="2174640" y="488562"/>
                  <a:pt x="2178693" y="572871"/>
                  <a:pt x="2180720" y="657181"/>
                </a:cubicBezTo>
                <a:lnTo>
                  <a:pt x="2245574" y="657181"/>
                </a:lnTo>
                <a:lnTo>
                  <a:pt x="2245574" y="732843"/>
                </a:lnTo>
                <a:lnTo>
                  <a:pt x="2253681" y="732843"/>
                </a:lnTo>
                <a:cubicBezTo>
                  <a:pt x="2253681" y="730681"/>
                  <a:pt x="2255708" y="728519"/>
                  <a:pt x="2255708" y="726358"/>
                </a:cubicBezTo>
                <a:lnTo>
                  <a:pt x="2261788" y="726358"/>
                </a:lnTo>
                <a:cubicBezTo>
                  <a:pt x="2261788" y="728519"/>
                  <a:pt x="2261788" y="730681"/>
                  <a:pt x="2263815" y="735005"/>
                </a:cubicBezTo>
                <a:lnTo>
                  <a:pt x="2275975" y="735005"/>
                </a:lnTo>
                <a:lnTo>
                  <a:pt x="2275975" y="728519"/>
                </a:lnTo>
                <a:lnTo>
                  <a:pt x="2298268" y="728519"/>
                </a:lnTo>
                <a:lnTo>
                  <a:pt x="2298268" y="735005"/>
                </a:lnTo>
                <a:lnTo>
                  <a:pt x="2318535" y="735005"/>
                </a:lnTo>
                <a:lnTo>
                  <a:pt x="2318535" y="780402"/>
                </a:lnTo>
                <a:lnTo>
                  <a:pt x="2332722" y="780402"/>
                </a:lnTo>
                <a:lnTo>
                  <a:pt x="2332722" y="767431"/>
                </a:lnTo>
                <a:lnTo>
                  <a:pt x="2348936" y="767431"/>
                </a:lnTo>
                <a:lnTo>
                  <a:pt x="2348936" y="588004"/>
                </a:lnTo>
                <a:lnTo>
                  <a:pt x="2355016" y="581518"/>
                </a:lnTo>
                <a:lnTo>
                  <a:pt x="2427977" y="581518"/>
                </a:lnTo>
                <a:lnTo>
                  <a:pt x="2427977" y="590166"/>
                </a:lnTo>
                <a:lnTo>
                  <a:pt x="2438110" y="590166"/>
                </a:lnTo>
                <a:lnTo>
                  <a:pt x="2438110" y="704740"/>
                </a:lnTo>
                <a:lnTo>
                  <a:pt x="2460404" y="704740"/>
                </a:lnTo>
                <a:lnTo>
                  <a:pt x="2460404" y="637725"/>
                </a:lnTo>
                <a:lnTo>
                  <a:pt x="2486751" y="637725"/>
                </a:lnTo>
                <a:cubicBezTo>
                  <a:pt x="2488777" y="637725"/>
                  <a:pt x="2488777" y="635563"/>
                  <a:pt x="2490804" y="633401"/>
                </a:cubicBezTo>
                <a:lnTo>
                  <a:pt x="2498911" y="633401"/>
                </a:lnTo>
                <a:cubicBezTo>
                  <a:pt x="2500937" y="635563"/>
                  <a:pt x="2500937" y="637725"/>
                  <a:pt x="2502964" y="637725"/>
                </a:cubicBezTo>
                <a:lnTo>
                  <a:pt x="2525258" y="637725"/>
                </a:lnTo>
                <a:lnTo>
                  <a:pt x="2525258" y="520989"/>
                </a:lnTo>
                <a:cubicBezTo>
                  <a:pt x="2525272" y="520986"/>
                  <a:pt x="2526139" y="520822"/>
                  <a:pt x="2582005" y="510180"/>
                </a:cubicBezTo>
                <a:lnTo>
                  <a:pt x="2582005" y="511261"/>
                </a:lnTo>
                <a:lnTo>
                  <a:pt x="2582005" y="518827"/>
                </a:lnTo>
                <a:lnTo>
                  <a:pt x="2608352" y="518827"/>
                </a:lnTo>
                <a:lnTo>
                  <a:pt x="2608352" y="773917"/>
                </a:lnTo>
                <a:lnTo>
                  <a:pt x="2630646" y="773917"/>
                </a:lnTo>
                <a:lnTo>
                  <a:pt x="2630646" y="769593"/>
                </a:lnTo>
                <a:lnTo>
                  <a:pt x="2642806" y="769593"/>
                </a:lnTo>
                <a:lnTo>
                  <a:pt x="2642806" y="773917"/>
                </a:lnTo>
                <a:lnTo>
                  <a:pt x="2667126" y="773917"/>
                </a:lnTo>
                <a:lnTo>
                  <a:pt x="2667126" y="760946"/>
                </a:lnTo>
                <a:lnTo>
                  <a:pt x="2695500" y="760946"/>
                </a:lnTo>
                <a:cubicBezTo>
                  <a:pt x="2699553" y="756622"/>
                  <a:pt x="2703607" y="756622"/>
                  <a:pt x="2707660" y="756622"/>
                </a:cubicBezTo>
                <a:cubicBezTo>
                  <a:pt x="2713740" y="760946"/>
                  <a:pt x="2721847" y="760946"/>
                  <a:pt x="2727927" y="760946"/>
                </a:cubicBezTo>
                <a:lnTo>
                  <a:pt x="2727927" y="743652"/>
                </a:lnTo>
                <a:lnTo>
                  <a:pt x="2736034" y="743652"/>
                </a:lnTo>
                <a:lnTo>
                  <a:pt x="2736034" y="730681"/>
                </a:lnTo>
                <a:lnTo>
                  <a:pt x="2792781" y="730681"/>
                </a:lnTo>
                <a:lnTo>
                  <a:pt x="2792781" y="700416"/>
                </a:lnTo>
                <a:lnTo>
                  <a:pt x="2811021" y="700416"/>
                </a:lnTo>
                <a:lnTo>
                  <a:pt x="2811021" y="693931"/>
                </a:lnTo>
                <a:lnTo>
                  <a:pt x="2823181" y="693931"/>
                </a:lnTo>
                <a:lnTo>
                  <a:pt x="2823181" y="700416"/>
                </a:lnTo>
                <a:lnTo>
                  <a:pt x="2839395" y="700416"/>
                </a:lnTo>
                <a:lnTo>
                  <a:pt x="2839395" y="750137"/>
                </a:lnTo>
                <a:lnTo>
                  <a:pt x="2871822" y="750137"/>
                </a:lnTo>
                <a:lnTo>
                  <a:pt x="2871822" y="724196"/>
                </a:lnTo>
                <a:lnTo>
                  <a:pt x="2910329" y="724196"/>
                </a:lnTo>
                <a:lnTo>
                  <a:pt x="2910329" y="693931"/>
                </a:lnTo>
                <a:lnTo>
                  <a:pt x="2958970" y="693931"/>
                </a:lnTo>
                <a:lnTo>
                  <a:pt x="2958970" y="805087"/>
                </a:lnTo>
                <a:lnTo>
                  <a:pt x="2958970" y="818866"/>
                </a:lnTo>
                <a:lnTo>
                  <a:pt x="2968113" y="818866"/>
                </a:lnTo>
                <a:lnTo>
                  <a:pt x="2968113" y="762555"/>
                </a:lnTo>
                <a:lnTo>
                  <a:pt x="2971450" y="756622"/>
                </a:lnTo>
                <a:lnTo>
                  <a:pt x="2971450" y="758514"/>
                </a:lnTo>
                <a:lnTo>
                  <a:pt x="2971450" y="771755"/>
                </a:lnTo>
                <a:cubicBezTo>
                  <a:pt x="2975503" y="771755"/>
                  <a:pt x="2975503" y="771755"/>
                  <a:pt x="2975503" y="726358"/>
                </a:cubicBezTo>
                <a:lnTo>
                  <a:pt x="2976263" y="726358"/>
                </a:lnTo>
                <a:lnTo>
                  <a:pt x="2981583" y="726358"/>
                </a:lnTo>
                <a:lnTo>
                  <a:pt x="2981583" y="661504"/>
                </a:lnTo>
                <a:lnTo>
                  <a:pt x="2982597" y="661504"/>
                </a:lnTo>
                <a:lnTo>
                  <a:pt x="2989690" y="661504"/>
                </a:lnTo>
                <a:cubicBezTo>
                  <a:pt x="2989696" y="661483"/>
                  <a:pt x="2989960" y="660543"/>
                  <a:pt x="3001850" y="618269"/>
                </a:cubicBezTo>
                <a:lnTo>
                  <a:pt x="3003117" y="618269"/>
                </a:lnTo>
                <a:lnTo>
                  <a:pt x="3011984" y="618269"/>
                </a:lnTo>
                <a:cubicBezTo>
                  <a:pt x="3011989" y="618292"/>
                  <a:pt x="3012215" y="619258"/>
                  <a:pt x="3022117" y="661504"/>
                </a:cubicBezTo>
                <a:lnTo>
                  <a:pt x="3023130" y="661504"/>
                </a:lnTo>
                <a:lnTo>
                  <a:pt x="3030224" y="661504"/>
                </a:lnTo>
                <a:lnTo>
                  <a:pt x="3030224" y="700416"/>
                </a:lnTo>
                <a:lnTo>
                  <a:pt x="3031997" y="700416"/>
                </a:lnTo>
                <a:lnTo>
                  <a:pt x="3044411" y="700416"/>
                </a:lnTo>
                <a:lnTo>
                  <a:pt x="3044411" y="702578"/>
                </a:lnTo>
                <a:lnTo>
                  <a:pt x="3044411" y="717710"/>
                </a:lnTo>
                <a:cubicBezTo>
                  <a:pt x="3048464" y="717710"/>
                  <a:pt x="3048464" y="717710"/>
                  <a:pt x="3048464" y="715549"/>
                </a:cubicBezTo>
                <a:lnTo>
                  <a:pt x="3048464" y="700416"/>
                </a:lnTo>
                <a:lnTo>
                  <a:pt x="3049984" y="700416"/>
                </a:lnTo>
                <a:lnTo>
                  <a:pt x="3060624" y="700416"/>
                </a:lnTo>
                <a:lnTo>
                  <a:pt x="3060624" y="702037"/>
                </a:lnTo>
                <a:lnTo>
                  <a:pt x="3060624" y="713387"/>
                </a:lnTo>
                <a:lnTo>
                  <a:pt x="3091025" y="713387"/>
                </a:lnTo>
                <a:lnTo>
                  <a:pt x="3091025" y="676637"/>
                </a:lnTo>
                <a:lnTo>
                  <a:pt x="3092291" y="676637"/>
                </a:lnTo>
                <a:lnTo>
                  <a:pt x="3101158" y="676637"/>
                </a:lnTo>
                <a:lnTo>
                  <a:pt x="3101158" y="698254"/>
                </a:lnTo>
                <a:cubicBezTo>
                  <a:pt x="3103185" y="698254"/>
                  <a:pt x="3103185" y="698254"/>
                  <a:pt x="3103185" y="665828"/>
                </a:cubicBezTo>
                <a:lnTo>
                  <a:pt x="3125478" y="665828"/>
                </a:lnTo>
                <a:lnTo>
                  <a:pt x="3125478" y="664206"/>
                </a:lnTo>
                <a:lnTo>
                  <a:pt x="3125478" y="652857"/>
                </a:lnTo>
                <a:lnTo>
                  <a:pt x="3126238" y="652857"/>
                </a:lnTo>
                <a:lnTo>
                  <a:pt x="3131558" y="652857"/>
                </a:lnTo>
                <a:lnTo>
                  <a:pt x="3131558" y="650966"/>
                </a:lnTo>
                <a:lnTo>
                  <a:pt x="3131558" y="637725"/>
                </a:lnTo>
                <a:lnTo>
                  <a:pt x="3135612" y="644210"/>
                </a:lnTo>
                <a:lnTo>
                  <a:pt x="3137892" y="644210"/>
                </a:lnTo>
                <a:lnTo>
                  <a:pt x="3153852" y="644210"/>
                </a:lnTo>
                <a:lnTo>
                  <a:pt x="3153852" y="643399"/>
                </a:lnTo>
                <a:lnTo>
                  <a:pt x="3153852" y="637725"/>
                </a:lnTo>
                <a:lnTo>
                  <a:pt x="3154612" y="637725"/>
                </a:lnTo>
                <a:lnTo>
                  <a:pt x="3159932" y="637725"/>
                </a:lnTo>
                <a:lnTo>
                  <a:pt x="3159932" y="639076"/>
                </a:lnTo>
                <a:lnTo>
                  <a:pt x="3159932" y="648534"/>
                </a:lnTo>
                <a:lnTo>
                  <a:pt x="3195788" y="648534"/>
                </a:lnTo>
                <a:lnTo>
                  <a:pt x="3195788" y="1159457"/>
                </a:lnTo>
                <a:lnTo>
                  <a:pt x="3031533" y="1159331"/>
                </a:lnTo>
                <a:lnTo>
                  <a:pt x="3031520" y="1160647"/>
                </a:lnTo>
                <a:lnTo>
                  <a:pt x="2054" y="1158314"/>
                </a:lnTo>
                <a:cubicBezTo>
                  <a:pt x="1369" y="1010750"/>
                  <a:pt x="685" y="871760"/>
                  <a:pt x="0" y="724196"/>
                </a:cubicBezTo>
                <a:lnTo>
                  <a:pt x="20267" y="724196"/>
                </a:lnTo>
                <a:cubicBezTo>
                  <a:pt x="20271" y="724190"/>
                  <a:pt x="20308" y="724108"/>
                  <a:pt x="20774" y="723115"/>
                </a:cubicBezTo>
                <a:lnTo>
                  <a:pt x="24320" y="715549"/>
                </a:lnTo>
                <a:cubicBezTo>
                  <a:pt x="24329" y="715550"/>
                  <a:pt x="24442" y="715568"/>
                  <a:pt x="26094" y="715819"/>
                </a:cubicBezTo>
                <a:lnTo>
                  <a:pt x="38507" y="717710"/>
                </a:lnTo>
                <a:cubicBezTo>
                  <a:pt x="38510" y="717720"/>
                  <a:pt x="38548" y="717821"/>
                  <a:pt x="39014" y="719062"/>
                </a:cubicBezTo>
                <a:lnTo>
                  <a:pt x="42560" y="728519"/>
                </a:lnTo>
                <a:cubicBezTo>
                  <a:pt x="42574" y="728520"/>
                  <a:pt x="43170" y="728570"/>
                  <a:pt x="68907" y="730681"/>
                </a:cubicBezTo>
                <a:lnTo>
                  <a:pt x="68907" y="607460"/>
                </a:lnTo>
                <a:lnTo>
                  <a:pt x="70934" y="607460"/>
                </a:lnTo>
                <a:lnTo>
                  <a:pt x="85121" y="607460"/>
                </a:lnTo>
                <a:lnTo>
                  <a:pt x="85121" y="471268"/>
                </a:lnTo>
                <a:lnTo>
                  <a:pt x="86894" y="471268"/>
                </a:lnTo>
                <a:lnTo>
                  <a:pt x="99308" y="471268"/>
                </a:lnTo>
                <a:lnTo>
                  <a:pt x="99308" y="356694"/>
                </a:lnTo>
                <a:cubicBezTo>
                  <a:pt x="103361" y="354532"/>
                  <a:pt x="103361" y="354532"/>
                  <a:pt x="103361" y="328590"/>
                </a:cubicBezTo>
                <a:lnTo>
                  <a:pt x="105388" y="328590"/>
                </a:lnTo>
                <a:lnTo>
                  <a:pt x="119575" y="328590"/>
                </a:lnTo>
                <a:cubicBezTo>
                  <a:pt x="119586" y="328567"/>
                  <a:pt x="120192" y="327200"/>
                  <a:pt x="156055" y="246443"/>
                </a:cubicBezTo>
                <a:cubicBezTo>
                  <a:pt x="156055" y="246429"/>
                  <a:pt x="156089" y="244478"/>
                  <a:pt x="160109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62" name="Freeform: Shape 161">
            <a:extLst>
              <a:ext uri="{FF2B5EF4-FFF2-40B4-BE49-F238E27FC236}">
                <a16:creationId xmlns:a16="http://schemas.microsoft.com/office/drawing/2014/main" id="{70DBBBBA-E6C4-4E4B-9603-91CDDF8FF1C1}"/>
              </a:ext>
            </a:extLst>
          </p:cNvPr>
          <p:cNvSpPr/>
          <p:nvPr/>
        </p:nvSpPr>
        <p:spPr>
          <a:xfrm>
            <a:off x="224615" y="4295186"/>
            <a:ext cx="1578987" cy="2196540"/>
          </a:xfrm>
          <a:custGeom>
            <a:avLst/>
            <a:gdLst>
              <a:gd name="connsiteX0" fmla="*/ 1022274 w 4159710"/>
              <a:gd name="connsiteY0" fmla="*/ 5419078 h 5786598"/>
              <a:gd name="connsiteX1" fmla="*/ 976163 w 4159710"/>
              <a:gd name="connsiteY1" fmla="*/ 5507455 h 5786598"/>
              <a:gd name="connsiteX2" fmla="*/ 1068385 w 4159710"/>
              <a:gd name="connsiteY2" fmla="*/ 5507455 h 5786598"/>
              <a:gd name="connsiteX3" fmla="*/ 1318025 w 4159710"/>
              <a:gd name="connsiteY3" fmla="*/ 5289802 h 5786598"/>
              <a:gd name="connsiteX4" fmla="*/ 1204463 w 4159710"/>
              <a:gd name="connsiteY4" fmla="*/ 5507455 h 5786598"/>
              <a:gd name="connsiteX5" fmla="*/ 1431587 w 4159710"/>
              <a:gd name="connsiteY5" fmla="*/ 5507455 h 5786598"/>
              <a:gd name="connsiteX6" fmla="*/ 708685 w 4159710"/>
              <a:gd name="connsiteY6" fmla="*/ 5255614 h 5786598"/>
              <a:gd name="connsiteX7" fmla="*/ 577286 w 4159710"/>
              <a:gd name="connsiteY7" fmla="*/ 5507455 h 5786598"/>
              <a:gd name="connsiteX8" fmla="*/ 840085 w 4159710"/>
              <a:gd name="connsiteY8" fmla="*/ 5507455 h 5786598"/>
              <a:gd name="connsiteX9" fmla="*/ 1203875 w 4159710"/>
              <a:gd name="connsiteY9" fmla="*/ 5071022 h 5786598"/>
              <a:gd name="connsiteX10" fmla="*/ 1053938 w 4159710"/>
              <a:gd name="connsiteY10" fmla="*/ 5358390 h 5786598"/>
              <a:gd name="connsiteX11" fmla="*/ 1131714 w 4159710"/>
              <a:gd name="connsiteY11" fmla="*/ 5507455 h 5786598"/>
              <a:gd name="connsiteX12" fmla="*/ 1141134 w 4159710"/>
              <a:gd name="connsiteY12" fmla="*/ 5507455 h 5786598"/>
              <a:gd name="connsiteX13" fmla="*/ 1286361 w 4159710"/>
              <a:gd name="connsiteY13" fmla="*/ 5229113 h 5786598"/>
              <a:gd name="connsiteX14" fmla="*/ 822835 w 4159710"/>
              <a:gd name="connsiteY14" fmla="*/ 5036834 h 5786598"/>
              <a:gd name="connsiteX15" fmla="*/ 740350 w 4159710"/>
              <a:gd name="connsiteY15" fmla="*/ 5194926 h 5786598"/>
              <a:gd name="connsiteX16" fmla="*/ 903414 w 4159710"/>
              <a:gd name="connsiteY16" fmla="*/ 5507455 h 5786598"/>
              <a:gd name="connsiteX17" fmla="*/ 912834 w 4159710"/>
              <a:gd name="connsiteY17" fmla="*/ 5507455 h 5786598"/>
              <a:gd name="connsiteX18" fmla="*/ 990609 w 4159710"/>
              <a:gd name="connsiteY18" fmla="*/ 5358390 h 5786598"/>
              <a:gd name="connsiteX19" fmla="*/ 1451724 w 4159710"/>
              <a:gd name="connsiteY19" fmla="*/ 5033553 h 5786598"/>
              <a:gd name="connsiteX20" fmla="*/ 1355112 w 4159710"/>
              <a:gd name="connsiteY20" fmla="*/ 5218720 h 5786598"/>
              <a:gd name="connsiteX21" fmla="*/ 1505762 w 4159710"/>
              <a:gd name="connsiteY21" fmla="*/ 5507455 h 5786598"/>
              <a:gd name="connsiteX22" fmla="*/ 1698986 w 4159710"/>
              <a:gd name="connsiteY22" fmla="*/ 5507455 h 5786598"/>
              <a:gd name="connsiteX23" fmla="*/ 574986 w 4159710"/>
              <a:gd name="connsiteY23" fmla="*/ 4999366 h 5786598"/>
              <a:gd name="connsiteX24" fmla="*/ 309887 w 4159710"/>
              <a:gd name="connsiteY24" fmla="*/ 5507455 h 5786598"/>
              <a:gd name="connsiteX25" fmla="*/ 503111 w 4159710"/>
              <a:gd name="connsiteY25" fmla="*/ 5507455 h 5786598"/>
              <a:gd name="connsiteX26" fmla="*/ 671598 w 4159710"/>
              <a:gd name="connsiteY26" fmla="*/ 5184533 h 5786598"/>
              <a:gd name="connsiteX27" fmla="*/ 1290352 w 4159710"/>
              <a:gd name="connsiteY27" fmla="*/ 4905281 h 5786598"/>
              <a:gd name="connsiteX28" fmla="*/ 1240962 w 4159710"/>
              <a:gd name="connsiteY28" fmla="*/ 4999940 h 5786598"/>
              <a:gd name="connsiteX29" fmla="*/ 1323448 w 4159710"/>
              <a:gd name="connsiteY29" fmla="*/ 5158032 h 5786598"/>
              <a:gd name="connsiteX30" fmla="*/ 1420060 w 4159710"/>
              <a:gd name="connsiteY30" fmla="*/ 4972866 h 5786598"/>
              <a:gd name="connsiteX31" fmla="*/ 1384797 w 4159710"/>
              <a:gd name="connsiteY31" fmla="*/ 4905281 h 5786598"/>
              <a:gd name="connsiteX32" fmla="*/ 1191573 w 4159710"/>
              <a:gd name="connsiteY32" fmla="*/ 4905281 h 5786598"/>
              <a:gd name="connsiteX33" fmla="*/ 1209298 w 4159710"/>
              <a:gd name="connsiteY33" fmla="*/ 4939252 h 5786598"/>
              <a:gd name="connsiteX34" fmla="*/ 1227023 w 4159710"/>
              <a:gd name="connsiteY34" fmla="*/ 4905281 h 5786598"/>
              <a:gd name="connsiteX35" fmla="*/ 891474 w 4159710"/>
              <a:gd name="connsiteY35" fmla="*/ 4905281 h 5786598"/>
              <a:gd name="connsiteX36" fmla="*/ 854499 w 4159710"/>
              <a:gd name="connsiteY36" fmla="*/ 4976146 h 5786598"/>
              <a:gd name="connsiteX37" fmla="*/ 1022274 w 4159710"/>
              <a:gd name="connsiteY37" fmla="*/ 5297702 h 5786598"/>
              <a:gd name="connsiteX38" fmla="*/ 1172210 w 4159710"/>
              <a:gd name="connsiteY38" fmla="*/ 5010334 h 5786598"/>
              <a:gd name="connsiteX39" fmla="*/ 1117398 w 4159710"/>
              <a:gd name="connsiteY39" fmla="*/ 4905281 h 5786598"/>
              <a:gd name="connsiteX40" fmla="*/ 624075 w 4159710"/>
              <a:gd name="connsiteY40" fmla="*/ 4905281 h 5786598"/>
              <a:gd name="connsiteX41" fmla="*/ 606650 w 4159710"/>
              <a:gd name="connsiteY41" fmla="*/ 4938678 h 5786598"/>
              <a:gd name="connsiteX42" fmla="*/ 703262 w 4159710"/>
              <a:gd name="connsiteY42" fmla="*/ 5123845 h 5786598"/>
              <a:gd name="connsiteX43" fmla="*/ 785748 w 4159710"/>
              <a:gd name="connsiteY43" fmla="*/ 4965752 h 5786598"/>
              <a:gd name="connsiteX44" fmla="*/ 754196 w 4159710"/>
              <a:gd name="connsiteY44" fmla="*/ 4905281 h 5786598"/>
              <a:gd name="connsiteX45" fmla="*/ 1286363 w 4159710"/>
              <a:gd name="connsiteY45" fmla="*/ 4716622 h 5786598"/>
              <a:gd name="connsiteX46" fmla="*/ 1286363 w 4159710"/>
              <a:gd name="connsiteY46" fmla="*/ 4742928 h 5786598"/>
              <a:gd name="connsiteX47" fmla="*/ 1280308 w 4159710"/>
              <a:gd name="connsiteY47" fmla="*/ 4772921 h 5786598"/>
              <a:gd name="connsiteX48" fmla="*/ 1315738 w 4159710"/>
              <a:gd name="connsiteY48" fmla="*/ 4772921 h 5786598"/>
              <a:gd name="connsiteX49" fmla="*/ 760478 w 4159710"/>
              <a:gd name="connsiteY49" fmla="*/ 4643851 h 5786598"/>
              <a:gd name="connsiteX50" fmla="*/ 693135 w 4159710"/>
              <a:gd name="connsiteY50" fmla="*/ 4772921 h 5786598"/>
              <a:gd name="connsiteX51" fmla="*/ 766533 w 4159710"/>
              <a:gd name="connsiteY51" fmla="*/ 4772921 h 5786598"/>
              <a:gd name="connsiteX52" fmla="*/ 760478 w 4159710"/>
              <a:gd name="connsiteY52" fmla="*/ 4742928 h 5786598"/>
              <a:gd name="connsiteX53" fmla="*/ 1286363 w 4159710"/>
              <a:gd name="connsiteY53" fmla="*/ 4116690 h 5786598"/>
              <a:gd name="connsiteX54" fmla="*/ 1286363 w 4159710"/>
              <a:gd name="connsiteY54" fmla="*/ 4574458 h 5786598"/>
              <a:gd name="connsiteX55" fmla="*/ 1389913 w 4159710"/>
              <a:gd name="connsiteY55" fmla="*/ 4772921 h 5786598"/>
              <a:gd name="connsiteX56" fmla="*/ 1441619 w 4159710"/>
              <a:gd name="connsiteY56" fmla="*/ 4772921 h 5786598"/>
              <a:gd name="connsiteX57" fmla="*/ 1441619 w 4159710"/>
              <a:gd name="connsiteY57" fmla="*/ 4116690 h 5786598"/>
              <a:gd name="connsiteX58" fmla="*/ 582362 w 4159710"/>
              <a:gd name="connsiteY58" fmla="*/ 4116689 h 5786598"/>
              <a:gd name="connsiteX59" fmla="*/ 582362 w 4159710"/>
              <a:gd name="connsiteY59" fmla="*/ 4772921 h 5786598"/>
              <a:gd name="connsiteX60" fmla="*/ 618960 w 4159710"/>
              <a:gd name="connsiteY60" fmla="*/ 4772921 h 5786598"/>
              <a:gd name="connsiteX61" fmla="*/ 760478 w 4159710"/>
              <a:gd name="connsiteY61" fmla="*/ 4501687 h 5786598"/>
              <a:gd name="connsiteX62" fmla="*/ 760478 w 4159710"/>
              <a:gd name="connsiteY62" fmla="*/ 4116689 h 5786598"/>
              <a:gd name="connsiteX63" fmla="*/ 1286363 w 4159710"/>
              <a:gd name="connsiteY63" fmla="*/ 3949802 h 5786598"/>
              <a:gd name="connsiteX64" fmla="*/ 1286363 w 4159710"/>
              <a:gd name="connsiteY64" fmla="*/ 4070970 h 5786598"/>
              <a:gd name="connsiteX65" fmla="*/ 1441619 w 4159710"/>
              <a:gd name="connsiteY65" fmla="*/ 4070970 h 5786598"/>
              <a:gd name="connsiteX66" fmla="*/ 1441619 w 4159710"/>
              <a:gd name="connsiteY66" fmla="*/ 3949802 h 5786598"/>
              <a:gd name="connsiteX67" fmla="*/ 582362 w 4159710"/>
              <a:gd name="connsiteY67" fmla="*/ 3949801 h 5786598"/>
              <a:gd name="connsiteX68" fmla="*/ 582362 w 4159710"/>
              <a:gd name="connsiteY68" fmla="*/ 4070970 h 5786598"/>
              <a:gd name="connsiteX69" fmla="*/ 760478 w 4159710"/>
              <a:gd name="connsiteY69" fmla="*/ 4070970 h 5786598"/>
              <a:gd name="connsiteX70" fmla="*/ 760478 w 4159710"/>
              <a:gd name="connsiteY70" fmla="*/ 3949801 h 5786598"/>
              <a:gd name="connsiteX71" fmla="*/ 1286363 w 4159710"/>
              <a:gd name="connsiteY71" fmla="*/ 3781025 h 5786598"/>
              <a:gd name="connsiteX72" fmla="*/ 1286363 w 4159710"/>
              <a:gd name="connsiteY72" fmla="*/ 3904082 h 5786598"/>
              <a:gd name="connsiteX73" fmla="*/ 1441619 w 4159710"/>
              <a:gd name="connsiteY73" fmla="*/ 3904082 h 5786598"/>
              <a:gd name="connsiteX74" fmla="*/ 1441619 w 4159710"/>
              <a:gd name="connsiteY74" fmla="*/ 3781025 h 5786598"/>
              <a:gd name="connsiteX75" fmla="*/ 582362 w 4159710"/>
              <a:gd name="connsiteY75" fmla="*/ 3781025 h 5786598"/>
              <a:gd name="connsiteX76" fmla="*/ 582362 w 4159710"/>
              <a:gd name="connsiteY76" fmla="*/ 3904082 h 5786598"/>
              <a:gd name="connsiteX77" fmla="*/ 760478 w 4159710"/>
              <a:gd name="connsiteY77" fmla="*/ 3904082 h 5786598"/>
              <a:gd name="connsiteX78" fmla="*/ 760478 w 4159710"/>
              <a:gd name="connsiteY78" fmla="*/ 3781025 h 5786598"/>
              <a:gd name="connsiteX79" fmla="*/ 1174823 w 4159710"/>
              <a:gd name="connsiteY79" fmla="*/ 2986866 h 5786598"/>
              <a:gd name="connsiteX80" fmla="*/ 1154863 w 4159710"/>
              <a:gd name="connsiteY80" fmla="*/ 3006826 h 5786598"/>
              <a:gd name="connsiteX81" fmla="*/ 1154863 w 4159710"/>
              <a:gd name="connsiteY81" fmla="*/ 3388285 h 5786598"/>
              <a:gd name="connsiteX82" fmla="*/ 1174823 w 4159710"/>
              <a:gd name="connsiteY82" fmla="*/ 3408245 h 5786598"/>
              <a:gd name="connsiteX83" fmla="*/ 1254662 w 4159710"/>
              <a:gd name="connsiteY83" fmla="*/ 3408245 h 5786598"/>
              <a:gd name="connsiteX84" fmla="*/ 1274622 w 4159710"/>
              <a:gd name="connsiteY84" fmla="*/ 3388285 h 5786598"/>
              <a:gd name="connsiteX85" fmla="*/ 1274622 w 4159710"/>
              <a:gd name="connsiteY85" fmla="*/ 3006826 h 5786598"/>
              <a:gd name="connsiteX86" fmla="*/ 1254662 w 4159710"/>
              <a:gd name="connsiteY86" fmla="*/ 2986866 h 5786598"/>
              <a:gd name="connsiteX87" fmla="*/ 694919 w 4159710"/>
              <a:gd name="connsiteY87" fmla="*/ 2986866 h 5786598"/>
              <a:gd name="connsiteX88" fmla="*/ 678402 w 4159710"/>
              <a:gd name="connsiteY88" fmla="*/ 3003383 h 5786598"/>
              <a:gd name="connsiteX89" fmla="*/ 678402 w 4159710"/>
              <a:gd name="connsiteY89" fmla="*/ 3391728 h 5786598"/>
              <a:gd name="connsiteX90" fmla="*/ 694919 w 4159710"/>
              <a:gd name="connsiteY90" fmla="*/ 3408245 h 5786598"/>
              <a:gd name="connsiteX91" fmla="*/ 760984 w 4159710"/>
              <a:gd name="connsiteY91" fmla="*/ 3408245 h 5786598"/>
              <a:gd name="connsiteX92" fmla="*/ 777501 w 4159710"/>
              <a:gd name="connsiteY92" fmla="*/ 3391728 h 5786598"/>
              <a:gd name="connsiteX93" fmla="*/ 777501 w 4159710"/>
              <a:gd name="connsiteY93" fmla="*/ 3003383 h 5786598"/>
              <a:gd name="connsiteX94" fmla="*/ 760984 w 4159710"/>
              <a:gd name="connsiteY94" fmla="*/ 2986866 h 5786598"/>
              <a:gd name="connsiteX95" fmla="*/ 502584 w 4159710"/>
              <a:gd name="connsiteY95" fmla="*/ 2986866 h 5786598"/>
              <a:gd name="connsiteX96" fmla="*/ 486067 w 4159710"/>
              <a:gd name="connsiteY96" fmla="*/ 3003383 h 5786598"/>
              <a:gd name="connsiteX97" fmla="*/ 486067 w 4159710"/>
              <a:gd name="connsiteY97" fmla="*/ 3391728 h 5786598"/>
              <a:gd name="connsiteX98" fmla="*/ 502584 w 4159710"/>
              <a:gd name="connsiteY98" fmla="*/ 3408245 h 5786598"/>
              <a:gd name="connsiteX99" fmla="*/ 568649 w 4159710"/>
              <a:gd name="connsiteY99" fmla="*/ 3408245 h 5786598"/>
              <a:gd name="connsiteX100" fmla="*/ 585166 w 4159710"/>
              <a:gd name="connsiteY100" fmla="*/ 3391728 h 5786598"/>
              <a:gd name="connsiteX101" fmla="*/ 585166 w 4159710"/>
              <a:gd name="connsiteY101" fmla="*/ 3003383 h 5786598"/>
              <a:gd name="connsiteX102" fmla="*/ 568649 w 4159710"/>
              <a:gd name="connsiteY102" fmla="*/ 2986866 h 5786598"/>
              <a:gd name="connsiteX103" fmla="*/ 310249 w 4159710"/>
              <a:gd name="connsiteY103" fmla="*/ 2986866 h 5786598"/>
              <a:gd name="connsiteX104" fmla="*/ 293732 w 4159710"/>
              <a:gd name="connsiteY104" fmla="*/ 3003383 h 5786598"/>
              <a:gd name="connsiteX105" fmla="*/ 293732 w 4159710"/>
              <a:gd name="connsiteY105" fmla="*/ 3391728 h 5786598"/>
              <a:gd name="connsiteX106" fmla="*/ 310249 w 4159710"/>
              <a:gd name="connsiteY106" fmla="*/ 3408245 h 5786598"/>
              <a:gd name="connsiteX107" fmla="*/ 376314 w 4159710"/>
              <a:gd name="connsiteY107" fmla="*/ 3408245 h 5786598"/>
              <a:gd name="connsiteX108" fmla="*/ 392831 w 4159710"/>
              <a:gd name="connsiteY108" fmla="*/ 3391728 h 5786598"/>
              <a:gd name="connsiteX109" fmla="*/ 392831 w 4159710"/>
              <a:gd name="connsiteY109" fmla="*/ 3003383 h 5786598"/>
              <a:gd name="connsiteX110" fmla="*/ 376314 w 4159710"/>
              <a:gd name="connsiteY110" fmla="*/ 2986866 h 5786598"/>
              <a:gd name="connsiteX111" fmla="*/ 871284 w 4159710"/>
              <a:gd name="connsiteY111" fmla="*/ 2156869 h 5786598"/>
              <a:gd name="connsiteX112" fmla="*/ 249133 w 4159710"/>
              <a:gd name="connsiteY112" fmla="*/ 2819733 h 5786598"/>
              <a:gd name="connsiteX113" fmla="*/ 830389 w 4159710"/>
              <a:gd name="connsiteY113" fmla="*/ 2819733 h 5786598"/>
              <a:gd name="connsiteX114" fmla="*/ 1322149 w 4159710"/>
              <a:gd name="connsiteY114" fmla="*/ 1457297 h 5786598"/>
              <a:gd name="connsiteX115" fmla="*/ 1134233 w 4159710"/>
              <a:gd name="connsiteY115" fmla="*/ 1473712 h 5786598"/>
              <a:gd name="connsiteX116" fmla="*/ 1155963 w 4159710"/>
              <a:gd name="connsiteY116" fmla="*/ 1825935 h 5786598"/>
              <a:gd name="connsiteX117" fmla="*/ 1248284 w 4159710"/>
              <a:gd name="connsiteY117" fmla="*/ 1825935 h 5786598"/>
              <a:gd name="connsiteX118" fmla="*/ 1257606 w 4159710"/>
              <a:gd name="connsiteY118" fmla="*/ 1835257 h 5786598"/>
              <a:gd name="connsiteX119" fmla="*/ 1257606 w 4159710"/>
              <a:gd name="connsiteY119" fmla="*/ 1872543 h 5786598"/>
              <a:gd name="connsiteX120" fmla="*/ 1248284 w 4159710"/>
              <a:gd name="connsiteY120" fmla="*/ 1881866 h 5786598"/>
              <a:gd name="connsiteX121" fmla="*/ 1159414 w 4159710"/>
              <a:gd name="connsiteY121" fmla="*/ 1881866 h 5786598"/>
              <a:gd name="connsiteX122" fmla="*/ 1170086 w 4159710"/>
              <a:gd name="connsiteY122" fmla="*/ 2054855 h 5786598"/>
              <a:gd name="connsiteX123" fmla="*/ 1233364 w 4159710"/>
              <a:gd name="connsiteY123" fmla="*/ 2054855 h 5786598"/>
              <a:gd name="connsiteX124" fmla="*/ 1247840 w 4159710"/>
              <a:gd name="connsiteY124" fmla="*/ 2069332 h 5786598"/>
              <a:gd name="connsiteX125" fmla="*/ 1247840 w 4159710"/>
              <a:gd name="connsiteY125" fmla="*/ 2127235 h 5786598"/>
              <a:gd name="connsiteX126" fmla="*/ 1233364 w 4159710"/>
              <a:gd name="connsiteY126" fmla="*/ 2141711 h 5786598"/>
              <a:gd name="connsiteX127" fmla="*/ 1175445 w 4159710"/>
              <a:gd name="connsiteY127" fmla="*/ 2141711 h 5786598"/>
              <a:gd name="connsiteX128" fmla="*/ 1217275 w 4159710"/>
              <a:gd name="connsiteY128" fmla="*/ 2819733 h 5786598"/>
              <a:gd name="connsiteX129" fmla="*/ 1538655 w 4159710"/>
              <a:gd name="connsiteY129" fmla="*/ 2819733 h 5786598"/>
              <a:gd name="connsiteX130" fmla="*/ 1538655 w 4159710"/>
              <a:gd name="connsiteY130" fmla="*/ 2916015 h 5786598"/>
              <a:gd name="connsiteX131" fmla="*/ 1834975 w 4159710"/>
              <a:gd name="connsiteY131" fmla="*/ 2426775 h 5786598"/>
              <a:gd name="connsiteX132" fmla="*/ 2470117 w 4159710"/>
              <a:gd name="connsiteY132" fmla="*/ 140636 h 5786598"/>
              <a:gd name="connsiteX133" fmla="*/ 2450688 w 4159710"/>
              <a:gd name="connsiteY133" fmla="*/ 169453 h 5786598"/>
              <a:gd name="connsiteX134" fmla="*/ 2380499 w 4159710"/>
              <a:gd name="connsiteY134" fmla="*/ 198526 h 5786598"/>
              <a:gd name="connsiteX135" fmla="*/ 2341862 w 4159710"/>
              <a:gd name="connsiteY135" fmla="*/ 190726 h 5786598"/>
              <a:gd name="connsiteX136" fmla="*/ 2319689 w 4159710"/>
              <a:gd name="connsiteY136" fmla="*/ 175776 h 5786598"/>
              <a:gd name="connsiteX137" fmla="*/ 1188989 w 4159710"/>
              <a:gd name="connsiteY137" fmla="*/ 1308426 h 5786598"/>
              <a:gd name="connsiteX138" fmla="*/ 1342990 w 4159710"/>
              <a:gd name="connsiteY138" fmla="*/ 1294974 h 5786598"/>
              <a:gd name="connsiteX139" fmla="*/ 1353866 w 4159710"/>
              <a:gd name="connsiteY139" fmla="*/ 1419480 h 5786598"/>
              <a:gd name="connsiteX140" fmla="*/ 1862584 w 4159710"/>
              <a:gd name="connsiteY140" fmla="*/ 2381191 h 5786598"/>
              <a:gd name="connsiteX141" fmla="*/ 3029209 w 4159710"/>
              <a:gd name="connsiteY141" fmla="*/ 455030 h 5786598"/>
              <a:gd name="connsiteX142" fmla="*/ 2380499 w 4159710"/>
              <a:gd name="connsiteY142" fmla="*/ 0 h 5786598"/>
              <a:gd name="connsiteX143" fmla="*/ 2479762 w 4159710"/>
              <a:gd name="connsiteY143" fmla="*/ 99263 h 5786598"/>
              <a:gd name="connsiteX144" fmla="*/ 2478311 w 4159710"/>
              <a:gd name="connsiteY144" fmla="*/ 106448 h 5786598"/>
              <a:gd name="connsiteX145" fmla="*/ 3219890 w 4159710"/>
              <a:gd name="connsiteY145" fmla="*/ 215733 h 5786598"/>
              <a:gd name="connsiteX146" fmla="*/ 3217054 w 4159710"/>
              <a:gd name="connsiteY146" fmla="*/ 220776 h 5786598"/>
              <a:gd name="connsiteX147" fmla="*/ 4067223 w 4159710"/>
              <a:gd name="connsiteY147" fmla="*/ 1004298 h 5786598"/>
              <a:gd name="connsiteX148" fmla="*/ 4069653 w 4159710"/>
              <a:gd name="connsiteY148" fmla="*/ 1000693 h 5786598"/>
              <a:gd name="connsiteX149" fmla="*/ 4106956 w 4159710"/>
              <a:gd name="connsiteY149" fmla="*/ 985242 h 5786598"/>
              <a:gd name="connsiteX150" fmla="*/ 4159710 w 4159710"/>
              <a:gd name="connsiteY150" fmla="*/ 1037996 h 5786598"/>
              <a:gd name="connsiteX151" fmla="*/ 4106956 w 4159710"/>
              <a:gd name="connsiteY151" fmla="*/ 1090750 h 5786598"/>
              <a:gd name="connsiteX152" fmla="*/ 4054202 w 4159710"/>
              <a:gd name="connsiteY152" fmla="*/ 1037996 h 5786598"/>
              <a:gd name="connsiteX153" fmla="*/ 4058348 w 4159710"/>
              <a:gd name="connsiteY153" fmla="*/ 1017462 h 5786598"/>
              <a:gd name="connsiteX154" fmla="*/ 4060261 w 4159710"/>
              <a:gd name="connsiteY154" fmla="*/ 1014623 h 5786598"/>
              <a:gd name="connsiteX155" fmla="*/ 3137412 w 4159710"/>
              <a:gd name="connsiteY155" fmla="*/ 519074 h 5786598"/>
              <a:gd name="connsiteX156" fmla="*/ 1538655 w 4159710"/>
              <a:gd name="connsiteY156" fmla="*/ 3357254 h 5786598"/>
              <a:gd name="connsiteX157" fmla="*/ 1538655 w 4159710"/>
              <a:gd name="connsiteY157" fmla="*/ 3364856 h 5786598"/>
              <a:gd name="connsiteX158" fmla="*/ 1696915 w 4159710"/>
              <a:gd name="connsiteY158" fmla="*/ 3364856 h 5786598"/>
              <a:gd name="connsiteX159" fmla="*/ 1696915 w 4159710"/>
              <a:gd name="connsiteY159" fmla="*/ 3781025 h 5786598"/>
              <a:gd name="connsiteX160" fmla="*/ 1487338 w 4159710"/>
              <a:gd name="connsiteY160" fmla="*/ 3781025 h 5786598"/>
              <a:gd name="connsiteX161" fmla="*/ 1487338 w 4159710"/>
              <a:gd name="connsiteY161" fmla="*/ 3904082 h 5786598"/>
              <a:gd name="connsiteX162" fmla="*/ 1563403 w 4159710"/>
              <a:gd name="connsiteY162" fmla="*/ 3904082 h 5786598"/>
              <a:gd name="connsiteX163" fmla="*/ 1586263 w 4159710"/>
              <a:gd name="connsiteY163" fmla="*/ 3926942 h 5786598"/>
              <a:gd name="connsiteX164" fmla="*/ 1586262 w 4159710"/>
              <a:gd name="connsiteY164" fmla="*/ 3926942 h 5786598"/>
              <a:gd name="connsiteX165" fmla="*/ 1563402 w 4159710"/>
              <a:gd name="connsiteY165" fmla="*/ 3949802 h 5786598"/>
              <a:gd name="connsiteX166" fmla="*/ 1487338 w 4159710"/>
              <a:gd name="connsiteY166" fmla="*/ 3949802 h 5786598"/>
              <a:gd name="connsiteX167" fmla="*/ 1487338 w 4159710"/>
              <a:gd name="connsiteY167" fmla="*/ 4070970 h 5786598"/>
              <a:gd name="connsiteX168" fmla="*/ 1563403 w 4159710"/>
              <a:gd name="connsiteY168" fmla="*/ 4070970 h 5786598"/>
              <a:gd name="connsiteX169" fmla="*/ 1586263 w 4159710"/>
              <a:gd name="connsiteY169" fmla="*/ 4093830 h 5786598"/>
              <a:gd name="connsiteX170" fmla="*/ 1586262 w 4159710"/>
              <a:gd name="connsiteY170" fmla="*/ 4093830 h 5786598"/>
              <a:gd name="connsiteX171" fmla="*/ 1563402 w 4159710"/>
              <a:gd name="connsiteY171" fmla="*/ 4116690 h 5786598"/>
              <a:gd name="connsiteX172" fmla="*/ 1487338 w 4159710"/>
              <a:gd name="connsiteY172" fmla="*/ 4116690 h 5786598"/>
              <a:gd name="connsiteX173" fmla="*/ 1487338 w 4159710"/>
              <a:gd name="connsiteY173" fmla="*/ 4772921 h 5786598"/>
              <a:gd name="connsiteX174" fmla="*/ 1529674 w 4159710"/>
              <a:gd name="connsiteY174" fmla="*/ 4772921 h 5786598"/>
              <a:gd name="connsiteX175" fmla="*/ 1586262 w 4159710"/>
              <a:gd name="connsiteY175" fmla="*/ 4829509 h 5786598"/>
              <a:gd name="connsiteX176" fmla="*/ 1586262 w 4159710"/>
              <a:gd name="connsiteY176" fmla="*/ 4848693 h 5786598"/>
              <a:gd name="connsiteX177" fmla="*/ 1529674 w 4159710"/>
              <a:gd name="connsiteY177" fmla="*/ 4905281 h 5786598"/>
              <a:gd name="connsiteX178" fmla="*/ 1518652 w 4159710"/>
              <a:gd name="connsiteY178" fmla="*/ 4905281 h 5786598"/>
              <a:gd name="connsiteX179" fmla="*/ 1488812 w 4159710"/>
              <a:gd name="connsiteY179" fmla="*/ 4962472 h 5786598"/>
              <a:gd name="connsiteX180" fmla="*/ 1773161 w 4159710"/>
              <a:gd name="connsiteY180" fmla="*/ 5507455 h 5786598"/>
              <a:gd name="connsiteX181" fmla="*/ 1945385 w 4159710"/>
              <a:gd name="connsiteY181" fmla="*/ 5507455 h 5786598"/>
              <a:gd name="connsiteX182" fmla="*/ 2015377 w 4159710"/>
              <a:gd name="connsiteY182" fmla="*/ 5577447 h 5786598"/>
              <a:gd name="connsiteX183" fmla="*/ 2015377 w 4159710"/>
              <a:gd name="connsiteY183" fmla="*/ 5716606 h 5786598"/>
              <a:gd name="connsiteX184" fmla="*/ 1945385 w 4159710"/>
              <a:gd name="connsiteY184" fmla="*/ 5786598 h 5786598"/>
              <a:gd name="connsiteX185" fmla="*/ 166286 w 4159710"/>
              <a:gd name="connsiteY185" fmla="*/ 5786598 h 5786598"/>
              <a:gd name="connsiteX186" fmla="*/ 96294 w 4159710"/>
              <a:gd name="connsiteY186" fmla="*/ 5716606 h 5786598"/>
              <a:gd name="connsiteX187" fmla="*/ 96294 w 4159710"/>
              <a:gd name="connsiteY187" fmla="*/ 5577447 h 5786598"/>
              <a:gd name="connsiteX188" fmla="*/ 166286 w 4159710"/>
              <a:gd name="connsiteY188" fmla="*/ 5507455 h 5786598"/>
              <a:gd name="connsiteX189" fmla="*/ 235712 w 4159710"/>
              <a:gd name="connsiteY189" fmla="*/ 5507455 h 5786598"/>
              <a:gd name="connsiteX190" fmla="*/ 537898 w 4159710"/>
              <a:gd name="connsiteY190" fmla="*/ 4928284 h 5786598"/>
              <a:gd name="connsiteX191" fmla="*/ 525896 w 4159710"/>
              <a:gd name="connsiteY191" fmla="*/ 4905281 h 5786598"/>
              <a:gd name="connsiteX192" fmla="*/ 517166 w 4159710"/>
              <a:gd name="connsiteY192" fmla="*/ 4905281 h 5786598"/>
              <a:gd name="connsiteX193" fmla="*/ 460578 w 4159710"/>
              <a:gd name="connsiteY193" fmla="*/ 4848693 h 5786598"/>
              <a:gd name="connsiteX194" fmla="*/ 460578 w 4159710"/>
              <a:gd name="connsiteY194" fmla="*/ 4829509 h 5786598"/>
              <a:gd name="connsiteX195" fmla="*/ 517166 w 4159710"/>
              <a:gd name="connsiteY195" fmla="*/ 4772921 h 5786598"/>
              <a:gd name="connsiteX196" fmla="*/ 536643 w 4159710"/>
              <a:gd name="connsiteY196" fmla="*/ 4772921 h 5786598"/>
              <a:gd name="connsiteX197" fmla="*/ 536643 w 4159710"/>
              <a:gd name="connsiteY197" fmla="*/ 4116689 h 5786598"/>
              <a:gd name="connsiteX198" fmla="*/ 483438 w 4159710"/>
              <a:gd name="connsiteY198" fmla="*/ 4116689 h 5786598"/>
              <a:gd name="connsiteX199" fmla="*/ 467274 w 4159710"/>
              <a:gd name="connsiteY199" fmla="*/ 4109993 h 5786598"/>
              <a:gd name="connsiteX200" fmla="*/ 460578 w 4159710"/>
              <a:gd name="connsiteY200" fmla="*/ 4093829 h 5786598"/>
              <a:gd name="connsiteX201" fmla="*/ 467274 w 4159710"/>
              <a:gd name="connsiteY201" fmla="*/ 4077665 h 5786598"/>
              <a:gd name="connsiteX202" fmla="*/ 483438 w 4159710"/>
              <a:gd name="connsiteY202" fmla="*/ 4070970 h 5786598"/>
              <a:gd name="connsiteX203" fmla="*/ 536643 w 4159710"/>
              <a:gd name="connsiteY203" fmla="*/ 4070970 h 5786598"/>
              <a:gd name="connsiteX204" fmla="*/ 536643 w 4159710"/>
              <a:gd name="connsiteY204" fmla="*/ 3949801 h 5786598"/>
              <a:gd name="connsiteX205" fmla="*/ 483438 w 4159710"/>
              <a:gd name="connsiteY205" fmla="*/ 3949801 h 5786598"/>
              <a:gd name="connsiteX206" fmla="*/ 467274 w 4159710"/>
              <a:gd name="connsiteY206" fmla="*/ 3943105 h 5786598"/>
              <a:gd name="connsiteX207" fmla="*/ 460578 w 4159710"/>
              <a:gd name="connsiteY207" fmla="*/ 3926941 h 5786598"/>
              <a:gd name="connsiteX208" fmla="*/ 467274 w 4159710"/>
              <a:gd name="connsiteY208" fmla="*/ 3910777 h 5786598"/>
              <a:gd name="connsiteX209" fmla="*/ 483438 w 4159710"/>
              <a:gd name="connsiteY209" fmla="*/ 3904082 h 5786598"/>
              <a:gd name="connsiteX210" fmla="*/ 536643 w 4159710"/>
              <a:gd name="connsiteY210" fmla="*/ 3904082 h 5786598"/>
              <a:gd name="connsiteX211" fmla="*/ 536643 w 4159710"/>
              <a:gd name="connsiteY211" fmla="*/ 3781025 h 5786598"/>
              <a:gd name="connsiteX212" fmla="*/ 0 w 4159710"/>
              <a:gd name="connsiteY212" fmla="*/ 3781025 h 5786598"/>
              <a:gd name="connsiteX213" fmla="*/ 0 w 4159710"/>
              <a:gd name="connsiteY213" fmla="*/ 3364856 h 5786598"/>
              <a:gd name="connsiteX214" fmla="*/ 1 w 4159710"/>
              <a:gd name="connsiteY214" fmla="*/ 3364856 h 5786598"/>
              <a:gd name="connsiteX215" fmla="*/ 1 w 4159710"/>
              <a:gd name="connsiteY215" fmla="*/ 2819733 h 5786598"/>
              <a:gd name="connsiteX216" fmla="*/ 186431 w 4159710"/>
              <a:gd name="connsiteY216" fmla="*/ 2819733 h 5786598"/>
              <a:gd name="connsiteX217" fmla="*/ 823097 w 4159710"/>
              <a:gd name="connsiteY217" fmla="*/ 2141404 h 5786598"/>
              <a:gd name="connsiteX218" fmla="*/ 813602 w 4159710"/>
              <a:gd name="connsiteY218" fmla="*/ 2137471 h 5786598"/>
              <a:gd name="connsiteX219" fmla="*/ 809362 w 4159710"/>
              <a:gd name="connsiteY219" fmla="*/ 2127235 h 5786598"/>
              <a:gd name="connsiteX220" fmla="*/ 809362 w 4159710"/>
              <a:gd name="connsiteY220" fmla="*/ 2069332 h 5786598"/>
              <a:gd name="connsiteX221" fmla="*/ 823838 w 4159710"/>
              <a:gd name="connsiteY221" fmla="*/ 2054855 h 5786598"/>
              <a:gd name="connsiteX222" fmla="*/ 877577 w 4159710"/>
              <a:gd name="connsiteY222" fmla="*/ 2054855 h 5786598"/>
              <a:gd name="connsiteX223" fmla="*/ 888250 w 4159710"/>
              <a:gd name="connsiteY223" fmla="*/ 1881866 h 5786598"/>
              <a:gd name="connsiteX224" fmla="*/ 828450 w 4159710"/>
              <a:gd name="connsiteY224" fmla="*/ 1881866 h 5786598"/>
              <a:gd name="connsiteX225" fmla="*/ 819128 w 4159710"/>
              <a:gd name="connsiteY225" fmla="*/ 1872543 h 5786598"/>
              <a:gd name="connsiteX226" fmla="*/ 819128 w 4159710"/>
              <a:gd name="connsiteY226" fmla="*/ 1835257 h 5786598"/>
              <a:gd name="connsiteX227" fmla="*/ 828450 w 4159710"/>
              <a:gd name="connsiteY227" fmla="*/ 1825935 h 5786598"/>
              <a:gd name="connsiteX228" fmla="*/ 891700 w 4159710"/>
              <a:gd name="connsiteY228" fmla="*/ 1825935 h 5786598"/>
              <a:gd name="connsiteX229" fmla="*/ 912234 w 4159710"/>
              <a:gd name="connsiteY229" fmla="*/ 1493103 h 5786598"/>
              <a:gd name="connsiteX230" fmla="*/ 860727 w 4159710"/>
              <a:gd name="connsiteY230" fmla="*/ 1497602 h 5786598"/>
              <a:gd name="connsiteX231" fmla="*/ 861169 w 4159710"/>
              <a:gd name="connsiteY231" fmla="*/ 1501090 h 5786598"/>
              <a:gd name="connsiteX232" fmla="*/ 562355 w 4159710"/>
              <a:gd name="connsiteY232" fmla="*/ 1538964 h 5786598"/>
              <a:gd name="connsiteX233" fmla="*/ 573819 w 4159710"/>
              <a:gd name="connsiteY233" fmla="*/ 1582489 h 5786598"/>
              <a:gd name="connsiteX234" fmla="*/ 537257 w 4159710"/>
              <a:gd name="connsiteY234" fmla="*/ 1645198 h 5786598"/>
              <a:gd name="connsiteX235" fmla="*/ 530211 w 4159710"/>
              <a:gd name="connsiteY235" fmla="*/ 1647053 h 5786598"/>
              <a:gd name="connsiteX236" fmla="*/ 476492 w 4159710"/>
              <a:gd name="connsiteY236" fmla="*/ 1628784 h 5786598"/>
              <a:gd name="connsiteX237" fmla="*/ 469491 w 4159710"/>
              <a:gd name="connsiteY237" fmla="*/ 1614538 h 5786598"/>
              <a:gd name="connsiteX238" fmla="*/ 470721 w 4159710"/>
              <a:gd name="connsiteY238" fmla="*/ 1635605 h 5786598"/>
              <a:gd name="connsiteX239" fmla="*/ 430195 w 4159710"/>
              <a:gd name="connsiteY239" fmla="*/ 1681081 h 5786598"/>
              <a:gd name="connsiteX240" fmla="*/ 422631 w 4159710"/>
              <a:gd name="connsiteY240" fmla="*/ 1683073 h 5786598"/>
              <a:gd name="connsiteX241" fmla="*/ 355310 w 4159710"/>
              <a:gd name="connsiteY241" fmla="*/ 1643823 h 5786598"/>
              <a:gd name="connsiteX242" fmla="*/ 315776 w 4159710"/>
              <a:gd name="connsiteY242" fmla="*/ 1493723 h 5786598"/>
              <a:gd name="connsiteX243" fmla="*/ 355027 w 4159710"/>
              <a:gd name="connsiteY243" fmla="*/ 1426402 h 5786598"/>
              <a:gd name="connsiteX244" fmla="*/ 362591 w 4159710"/>
              <a:gd name="connsiteY244" fmla="*/ 1424410 h 5786598"/>
              <a:gd name="connsiteX245" fmla="*/ 420261 w 4159710"/>
              <a:gd name="connsiteY245" fmla="*/ 1444022 h 5786598"/>
              <a:gd name="connsiteX246" fmla="*/ 427578 w 4159710"/>
              <a:gd name="connsiteY246" fmla="*/ 1458912 h 5786598"/>
              <a:gd name="connsiteX247" fmla="*/ 426045 w 4159710"/>
              <a:gd name="connsiteY247" fmla="*/ 1453091 h 5786598"/>
              <a:gd name="connsiteX248" fmla="*/ 462607 w 4159710"/>
              <a:gd name="connsiteY248" fmla="*/ 1390382 h 5786598"/>
              <a:gd name="connsiteX249" fmla="*/ 469653 w 4159710"/>
              <a:gd name="connsiteY249" fmla="*/ 1388526 h 5786598"/>
              <a:gd name="connsiteX250" fmla="*/ 532361 w 4159710"/>
              <a:gd name="connsiteY250" fmla="*/ 1425088 h 5786598"/>
              <a:gd name="connsiteX251" fmla="*/ 549415 w 4159710"/>
              <a:gd name="connsiteY251" fmla="*/ 1489834 h 5786598"/>
              <a:gd name="connsiteX252" fmla="*/ 840002 w 4159710"/>
              <a:gd name="connsiteY252" fmla="*/ 1334084 h 5786598"/>
              <a:gd name="connsiteX253" fmla="*/ 840607 w 4159710"/>
              <a:gd name="connsiteY253" fmla="*/ 1338857 h 5786598"/>
              <a:gd name="connsiteX254" fmla="*/ 1112835 w 4159710"/>
              <a:gd name="connsiteY254" fmla="*/ 1315078 h 5786598"/>
              <a:gd name="connsiteX255" fmla="*/ 2288860 w 4159710"/>
              <a:gd name="connsiteY255" fmla="*/ 137025 h 5786598"/>
              <a:gd name="connsiteX256" fmla="*/ 2281236 w 4159710"/>
              <a:gd name="connsiteY256" fmla="*/ 99263 h 5786598"/>
              <a:gd name="connsiteX257" fmla="*/ 2380499 w 4159710"/>
              <a:gd name="connsiteY257" fmla="*/ 0 h 5786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4159710" h="5786598">
                <a:moveTo>
                  <a:pt x="1022274" y="5419078"/>
                </a:moveTo>
                <a:lnTo>
                  <a:pt x="976163" y="5507455"/>
                </a:lnTo>
                <a:lnTo>
                  <a:pt x="1068385" y="5507455"/>
                </a:lnTo>
                <a:close/>
                <a:moveTo>
                  <a:pt x="1318025" y="5289802"/>
                </a:moveTo>
                <a:lnTo>
                  <a:pt x="1204463" y="5507455"/>
                </a:lnTo>
                <a:lnTo>
                  <a:pt x="1431587" y="5507455"/>
                </a:lnTo>
                <a:close/>
                <a:moveTo>
                  <a:pt x="708685" y="5255614"/>
                </a:moveTo>
                <a:lnTo>
                  <a:pt x="577286" y="5507455"/>
                </a:lnTo>
                <a:lnTo>
                  <a:pt x="840085" y="5507455"/>
                </a:lnTo>
                <a:close/>
                <a:moveTo>
                  <a:pt x="1203875" y="5071022"/>
                </a:moveTo>
                <a:lnTo>
                  <a:pt x="1053938" y="5358390"/>
                </a:lnTo>
                <a:lnTo>
                  <a:pt x="1131714" y="5507455"/>
                </a:lnTo>
                <a:lnTo>
                  <a:pt x="1141134" y="5507455"/>
                </a:lnTo>
                <a:lnTo>
                  <a:pt x="1286361" y="5229113"/>
                </a:lnTo>
                <a:close/>
                <a:moveTo>
                  <a:pt x="822835" y="5036834"/>
                </a:moveTo>
                <a:lnTo>
                  <a:pt x="740350" y="5194926"/>
                </a:lnTo>
                <a:lnTo>
                  <a:pt x="903414" y="5507455"/>
                </a:lnTo>
                <a:lnTo>
                  <a:pt x="912834" y="5507455"/>
                </a:lnTo>
                <a:lnTo>
                  <a:pt x="990609" y="5358390"/>
                </a:lnTo>
                <a:close/>
                <a:moveTo>
                  <a:pt x="1451724" y="5033553"/>
                </a:moveTo>
                <a:lnTo>
                  <a:pt x="1355112" y="5218720"/>
                </a:lnTo>
                <a:lnTo>
                  <a:pt x="1505762" y="5507455"/>
                </a:lnTo>
                <a:lnTo>
                  <a:pt x="1698986" y="5507455"/>
                </a:lnTo>
                <a:close/>
                <a:moveTo>
                  <a:pt x="574986" y="4999366"/>
                </a:moveTo>
                <a:lnTo>
                  <a:pt x="309887" y="5507455"/>
                </a:lnTo>
                <a:lnTo>
                  <a:pt x="503111" y="5507455"/>
                </a:lnTo>
                <a:lnTo>
                  <a:pt x="671598" y="5184533"/>
                </a:lnTo>
                <a:close/>
                <a:moveTo>
                  <a:pt x="1290352" y="4905281"/>
                </a:moveTo>
                <a:lnTo>
                  <a:pt x="1240962" y="4999940"/>
                </a:lnTo>
                <a:lnTo>
                  <a:pt x="1323448" y="5158032"/>
                </a:lnTo>
                <a:lnTo>
                  <a:pt x="1420060" y="4972866"/>
                </a:lnTo>
                <a:lnTo>
                  <a:pt x="1384797" y="4905281"/>
                </a:lnTo>
                <a:close/>
                <a:moveTo>
                  <a:pt x="1191573" y="4905281"/>
                </a:moveTo>
                <a:lnTo>
                  <a:pt x="1209298" y="4939252"/>
                </a:lnTo>
                <a:lnTo>
                  <a:pt x="1227023" y="4905281"/>
                </a:lnTo>
                <a:close/>
                <a:moveTo>
                  <a:pt x="891474" y="4905281"/>
                </a:moveTo>
                <a:lnTo>
                  <a:pt x="854499" y="4976146"/>
                </a:lnTo>
                <a:lnTo>
                  <a:pt x="1022274" y="5297702"/>
                </a:lnTo>
                <a:lnTo>
                  <a:pt x="1172210" y="5010334"/>
                </a:lnTo>
                <a:lnTo>
                  <a:pt x="1117398" y="4905281"/>
                </a:lnTo>
                <a:close/>
                <a:moveTo>
                  <a:pt x="624075" y="4905281"/>
                </a:moveTo>
                <a:lnTo>
                  <a:pt x="606650" y="4938678"/>
                </a:lnTo>
                <a:lnTo>
                  <a:pt x="703262" y="5123845"/>
                </a:lnTo>
                <a:lnTo>
                  <a:pt x="785748" y="4965752"/>
                </a:lnTo>
                <a:lnTo>
                  <a:pt x="754196" y="4905281"/>
                </a:lnTo>
                <a:close/>
                <a:moveTo>
                  <a:pt x="1286363" y="4716622"/>
                </a:moveTo>
                <a:lnTo>
                  <a:pt x="1286363" y="4742928"/>
                </a:lnTo>
                <a:lnTo>
                  <a:pt x="1280308" y="4772921"/>
                </a:lnTo>
                <a:lnTo>
                  <a:pt x="1315738" y="4772921"/>
                </a:lnTo>
                <a:close/>
                <a:moveTo>
                  <a:pt x="760478" y="4643851"/>
                </a:moveTo>
                <a:lnTo>
                  <a:pt x="693135" y="4772921"/>
                </a:lnTo>
                <a:lnTo>
                  <a:pt x="766533" y="4772921"/>
                </a:lnTo>
                <a:lnTo>
                  <a:pt x="760478" y="4742928"/>
                </a:lnTo>
                <a:close/>
                <a:moveTo>
                  <a:pt x="1286363" y="4116690"/>
                </a:moveTo>
                <a:lnTo>
                  <a:pt x="1286363" y="4574458"/>
                </a:lnTo>
                <a:lnTo>
                  <a:pt x="1389913" y="4772921"/>
                </a:lnTo>
                <a:lnTo>
                  <a:pt x="1441619" y="4772921"/>
                </a:lnTo>
                <a:lnTo>
                  <a:pt x="1441619" y="4116690"/>
                </a:lnTo>
                <a:close/>
                <a:moveTo>
                  <a:pt x="582362" y="4116689"/>
                </a:moveTo>
                <a:lnTo>
                  <a:pt x="582362" y="4772921"/>
                </a:lnTo>
                <a:lnTo>
                  <a:pt x="618960" y="4772921"/>
                </a:lnTo>
                <a:lnTo>
                  <a:pt x="760478" y="4501687"/>
                </a:lnTo>
                <a:lnTo>
                  <a:pt x="760478" y="4116689"/>
                </a:lnTo>
                <a:close/>
                <a:moveTo>
                  <a:pt x="1286363" y="3949802"/>
                </a:moveTo>
                <a:lnTo>
                  <a:pt x="1286363" y="4070970"/>
                </a:lnTo>
                <a:lnTo>
                  <a:pt x="1441619" y="4070970"/>
                </a:lnTo>
                <a:lnTo>
                  <a:pt x="1441619" y="3949802"/>
                </a:lnTo>
                <a:close/>
                <a:moveTo>
                  <a:pt x="582362" y="3949801"/>
                </a:moveTo>
                <a:lnTo>
                  <a:pt x="582362" y="4070970"/>
                </a:lnTo>
                <a:lnTo>
                  <a:pt x="760478" y="4070970"/>
                </a:lnTo>
                <a:lnTo>
                  <a:pt x="760478" y="3949801"/>
                </a:lnTo>
                <a:close/>
                <a:moveTo>
                  <a:pt x="1286363" y="3781025"/>
                </a:moveTo>
                <a:lnTo>
                  <a:pt x="1286363" y="3904082"/>
                </a:lnTo>
                <a:lnTo>
                  <a:pt x="1441619" y="3904082"/>
                </a:lnTo>
                <a:lnTo>
                  <a:pt x="1441619" y="3781025"/>
                </a:lnTo>
                <a:close/>
                <a:moveTo>
                  <a:pt x="582362" y="3781025"/>
                </a:moveTo>
                <a:lnTo>
                  <a:pt x="582362" y="3904082"/>
                </a:lnTo>
                <a:lnTo>
                  <a:pt x="760478" y="3904082"/>
                </a:lnTo>
                <a:lnTo>
                  <a:pt x="760478" y="3781025"/>
                </a:lnTo>
                <a:close/>
                <a:moveTo>
                  <a:pt x="1174823" y="2986866"/>
                </a:moveTo>
                <a:cubicBezTo>
                  <a:pt x="1163799" y="2986866"/>
                  <a:pt x="1154863" y="2995802"/>
                  <a:pt x="1154863" y="3006826"/>
                </a:cubicBezTo>
                <a:lnTo>
                  <a:pt x="1154863" y="3388285"/>
                </a:lnTo>
                <a:cubicBezTo>
                  <a:pt x="1154863" y="3399309"/>
                  <a:pt x="1163799" y="3408245"/>
                  <a:pt x="1174823" y="3408245"/>
                </a:cubicBezTo>
                <a:lnTo>
                  <a:pt x="1254662" y="3408245"/>
                </a:lnTo>
                <a:cubicBezTo>
                  <a:pt x="1265686" y="3408245"/>
                  <a:pt x="1274622" y="3399309"/>
                  <a:pt x="1274622" y="3388285"/>
                </a:cubicBezTo>
                <a:lnTo>
                  <a:pt x="1274622" y="3006826"/>
                </a:lnTo>
                <a:cubicBezTo>
                  <a:pt x="1274622" y="2995802"/>
                  <a:pt x="1265686" y="2986866"/>
                  <a:pt x="1254662" y="2986866"/>
                </a:cubicBezTo>
                <a:close/>
                <a:moveTo>
                  <a:pt x="694919" y="2986866"/>
                </a:moveTo>
                <a:cubicBezTo>
                  <a:pt x="685797" y="2986866"/>
                  <a:pt x="678402" y="2994261"/>
                  <a:pt x="678402" y="3003383"/>
                </a:cubicBezTo>
                <a:lnTo>
                  <a:pt x="678402" y="3391728"/>
                </a:lnTo>
                <a:cubicBezTo>
                  <a:pt x="678402" y="3400850"/>
                  <a:pt x="685797" y="3408245"/>
                  <a:pt x="694919" y="3408245"/>
                </a:cubicBezTo>
                <a:lnTo>
                  <a:pt x="760984" y="3408245"/>
                </a:lnTo>
                <a:cubicBezTo>
                  <a:pt x="770106" y="3408245"/>
                  <a:pt x="777501" y="3400850"/>
                  <a:pt x="777501" y="3391728"/>
                </a:cubicBezTo>
                <a:lnTo>
                  <a:pt x="777501" y="3003383"/>
                </a:lnTo>
                <a:cubicBezTo>
                  <a:pt x="777501" y="2994261"/>
                  <a:pt x="770106" y="2986866"/>
                  <a:pt x="760984" y="2986866"/>
                </a:cubicBezTo>
                <a:close/>
                <a:moveTo>
                  <a:pt x="502584" y="2986866"/>
                </a:moveTo>
                <a:cubicBezTo>
                  <a:pt x="493462" y="2986866"/>
                  <a:pt x="486067" y="2994261"/>
                  <a:pt x="486067" y="3003383"/>
                </a:cubicBezTo>
                <a:lnTo>
                  <a:pt x="486067" y="3391728"/>
                </a:lnTo>
                <a:cubicBezTo>
                  <a:pt x="486067" y="3400850"/>
                  <a:pt x="493462" y="3408245"/>
                  <a:pt x="502584" y="3408245"/>
                </a:cubicBezTo>
                <a:lnTo>
                  <a:pt x="568649" y="3408245"/>
                </a:lnTo>
                <a:cubicBezTo>
                  <a:pt x="577771" y="3408245"/>
                  <a:pt x="585166" y="3400850"/>
                  <a:pt x="585166" y="3391728"/>
                </a:cubicBezTo>
                <a:lnTo>
                  <a:pt x="585166" y="3003383"/>
                </a:lnTo>
                <a:cubicBezTo>
                  <a:pt x="585166" y="2994261"/>
                  <a:pt x="577771" y="2986866"/>
                  <a:pt x="568649" y="2986866"/>
                </a:cubicBezTo>
                <a:close/>
                <a:moveTo>
                  <a:pt x="310249" y="2986866"/>
                </a:moveTo>
                <a:cubicBezTo>
                  <a:pt x="301127" y="2986866"/>
                  <a:pt x="293732" y="2994261"/>
                  <a:pt x="293732" y="3003383"/>
                </a:cubicBezTo>
                <a:lnTo>
                  <a:pt x="293732" y="3391728"/>
                </a:lnTo>
                <a:cubicBezTo>
                  <a:pt x="293732" y="3400850"/>
                  <a:pt x="301127" y="3408245"/>
                  <a:pt x="310249" y="3408245"/>
                </a:cubicBezTo>
                <a:lnTo>
                  <a:pt x="376314" y="3408245"/>
                </a:lnTo>
                <a:cubicBezTo>
                  <a:pt x="385436" y="3408245"/>
                  <a:pt x="392831" y="3400850"/>
                  <a:pt x="392831" y="3391728"/>
                </a:cubicBezTo>
                <a:lnTo>
                  <a:pt x="392831" y="3003383"/>
                </a:lnTo>
                <a:cubicBezTo>
                  <a:pt x="392831" y="2994261"/>
                  <a:pt x="385436" y="2986866"/>
                  <a:pt x="376314" y="2986866"/>
                </a:cubicBezTo>
                <a:close/>
                <a:moveTo>
                  <a:pt x="871284" y="2156869"/>
                </a:moveTo>
                <a:lnTo>
                  <a:pt x="249133" y="2819733"/>
                </a:lnTo>
                <a:lnTo>
                  <a:pt x="830389" y="2819733"/>
                </a:lnTo>
                <a:close/>
                <a:moveTo>
                  <a:pt x="1322149" y="1457297"/>
                </a:moveTo>
                <a:lnTo>
                  <a:pt x="1134233" y="1473712"/>
                </a:lnTo>
                <a:lnTo>
                  <a:pt x="1155963" y="1825935"/>
                </a:lnTo>
                <a:lnTo>
                  <a:pt x="1248284" y="1825935"/>
                </a:lnTo>
                <a:cubicBezTo>
                  <a:pt x="1253432" y="1825935"/>
                  <a:pt x="1257606" y="1830109"/>
                  <a:pt x="1257606" y="1835257"/>
                </a:cubicBezTo>
                <a:lnTo>
                  <a:pt x="1257606" y="1872543"/>
                </a:lnTo>
                <a:cubicBezTo>
                  <a:pt x="1257606" y="1877691"/>
                  <a:pt x="1253432" y="1881866"/>
                  <a:pt x="1248284" y="1881866"/>
                </a:cubicBezTo>
                <a:lnTo>
                  <a:pt x="1159414" y="1881866"/>
                </a:lnTo>
                <a:lnTo>
                  <a:pt x="1170086" y="2054855"/>
                </a:lnTo>
                <a:lnTo>
                  <a:pt x="1233364" y="2054855"/>
                </a:lnTo>
                <a:cubicBezTo>
                  <a:pt x="1241359" y="2054855"/>
                  <a:pt x="1247840" y="2061336"/>
                  <a:pt x="1247840" y="2069332"/>
                </a:cubicBezTo>
                <a:lnTo>
                  <a:pt x="1247840" y="2127235"/>
                </a:lnTo>
                <a:cubicBezTo>
                  <a:pt x="1247840" y="2135230"/>
                  <a:pt x="1241359" y="2141711"/>
                  <a:pt x="1233364" y="2141711"/>
                </a:cubicBezTo>
                <a:lnTo>
                  <a:pt x="1175445" y="2141711"/>
                </a:lnTo>
                <a:lnTo>
                  <a:pt x="1217275" y="2819733"/>
                </a:lnTo>
                <a:lnTo>
                  <a:pt x="1538655" y="2819733"/>
                </a:lnTo>
                <a:lnTo>
                  <a:pt x="1538655" y="2916015"/>
                </a:lnTo>
                <a:lnTo>
                  <a:pt x="1834975" y="2426775"/>
                </a:lnTo>
                <a:close/>
                <a:moveTo>
                  <a:pt x="2470117" y="140636"/>
                </a:moveTo>
                <a:lnTo>
                  <a:pt x="2450688" y="169453"/>
                </a:lnTo>
                <a:cubicBezTo>
                  <a:pt x="2432725" y="187416"/>
                  <a:pt x="2407910" y="198526"/>
                  <a:pt x="2380499" y="198526"/>
                </a:cubicBezTo>
                <a:cubicBezTo>
                  <a:pt x="2366794" y="198526"/>
                  <a:pt x="2353737" y="195749"/>
                  <a:pt x="2341862" y="190726"/>
                </a:cubicBezTo>
                <a:lnTo>
                  <a:pt x="2319689" y="175776"/>
                </a:lnTo>
                <a:lnTo>
                  <a:pt x="1188989" y="1308426"/>
                </a:lnTo>
                <a:lnTo>
                  <a:pt x="1342990" y="1294974"/>
                </a:lnTo>
                <a:lnTo>
                  <a:pt x="1353866" y="1419480"/>
                </a:lnTo>
                <a:lnTo>
                  <a:pt x="1862584" y="2381191"/>
                </a:lnTo>
                <a:lnTo>
                  <a:pt x="3029209" y="455030"/>
                </a:lnTo>
                <a:close/>
                <a:moveTo>
                  <a:pt x="2380499" y="0"/>
                </a:moveTo>
                <a:cubicBezTo>
                  <a:pt x="2435320" y="0"/>
                  <a:pt x="2479762" y="44442"/>
                  <a:pt x="2479762" y="99263"/>
                </a:cubicBezTo>
                <a:lnTo>
                  <a:pt x="2478311" y="106448"/>
                </a:lnTo>
                <a:lnTo>
                  <a:pt x="3219890" y="215733"/>
                </a:lnTo>
                <a:lnTo>
                  <a:pt x="3217054" y="220776"/>
                </a:lnTo>
                <a:lnTo>
                  <a:pt x="4067223" y="1004298"/>
                </a:lnTo>
                <a:lnTo>
                  <a:pt x="4069653" y="1000693"/>
                </a:lnTo>
                <a:cubicBezTo>
                  <a:pt x="4079200" y="991147"/>
                  <a:pt x="4092388" y="985242"/>
                  <a:pt x="4106956" y="985242"/>
                </a:cubicBezTo>
                <a:cubicBezTo>
                  <a:pt x="4136091" y="985242"/>
                  <a:pt x="4159710" y="1008861"/>
                  <a:pt x="4159710" y="1037996"/>
                </a:cubicBezTo>
                <a:cubicBezTo>
                  <a:pt x="4159710" y="1067131"/>
                  <a:pt x="4136091" y="1090750"/>
                  <a:pt x="4106956" y="1090750"/>
                </a:cubicBezTo>
                <a:cubicBezTo>
                  <a:pt x="4077821" y="1090750"/>
                  <a:pt x="4054202" y="1067131"/>
                  <a:pt x="4054202" y="1037996"/>
                </a:cubicBezTo>
                <a:cubicBezTo>
                  <a:pt x="4054202" y="1030713"/>
                  <a:pt x="4055678" y="1023773"/>
                  <a:pt x="4058348" y="1017462"/>
                </a:cubicBezTo>
                <a:lnTo>
                  <a:pt x="4060261" y="1014623"/>
                </a:lnTo>
                <a:lnTo>
                  <a:pt x="3137412" y="519074"/>
                </a:lnTo>
                <a:lnTo>
                  <a:pt x="1538655" y="3357254"/>
                </a:lnTo>
                <a:lnTo>
                  <a:pt x="1538655" y="3364856"/>
                </a:lnTo>
                <a:lnTo>
                  <a:pt x="1696915" y="3364856"/>
                </a:lnTo>
                <a:lnTo>
                  <a:pt x="1696915" y="3781025"/>
                </a:lnTo>
                <a:lnTo>
                  <a:pt x="1487338" y="3781025"/>
                </a:lnTo>
                <a:lnTo>
                  <a:pt x="1487338" y="3904082"/>
                </a:lnTo>
                <a:lnTo>
                  <a:pt x="1563403" y="3904082"/>
                </a:lnTo>
                <a:cubicBezTo>
                  <a:pt x="1576028" y="3904082"/>
                  <a:pt x="1586263" y="3914317"/>
                  <a:pt x="1586263" y="3926942"/>
                </a:cubicBezTo>
                <a:lnTo>
                  <a:pt x="1586262" y="3926942"/>
                </a:lnTo>
                <a:cubicBezTo>
                  <a:pt x="1586262" y="3939567"/>
                  <a:pt x="1576027" y="3949802"/>
                  <a:pt x="1563402" y="3949802"/>
                </a:cubicBezTo>
                <a:lnTo>
                  <a:pt x="1487338" y="3949802"/>
                </a:lnTo>
                <a:lnTo>
                  <a:pt x="1487338" y="4070970"/>
                </a:lnTo>
                <a:lnTo>
                  <a:pt x="1563403" y="4070970"/>
                </a:lnTo>
                <a:cubicBezTo>
                  <a:pt x="1576028" y="4070970"/>
                  <a:pt x="1586263" y="4081205"/>
                  <a:pt x="1586263" y="4093830"/>
                </a:cubicBezTo>
                <a:lnTo>
                  <a:pt x="1586262" y="4093830"/>
                </a:lnTo>
                <a:cubicBezTo>
                  <a:pt x="1586262" y="4106455"/>
                  <a:pt x="1576027" y="4116690"/>
                  <a:pt x="1563402" y="4116690"/>
                </a:cubicBezTo>
                <a:lnTo>
                  <a:pt x="1487338" y="4116690"/>
                </a:lnTo>
                <a:lnTo>
                  <a:pt x="1487338" y="4772921"/>
                </a:lnTo>
                <a:lnTo>
                  <a:pt x="1529674" y="4772921"/>
                </a:lnTo>
                <a:cubicBezTo>
                  <a:pt x="1560927" y="4772921"/>
                  <a:pt x="1586262" y="4798256"/>
                  <a:pt x="1586262" y="4829509"/>
                </a:cubicBezTo>
                <a:lnTo>
                  <a:pt x="1586262" y="4848693"/>
                </a:lnTo>
                <a:cubicBezTo>
                  <a:pt x="1586262" y="4879946"/>
                  <a:pt x="1560927" y="4905281"/>
                  <a:pt x="1529674" y="4905281"/>
                </a:cubicBezTo>
                <a:lnTo>
                  <a:pt x="1518652" y="4905281"/>
                </a:lnTo>
                <a:lnTo>
                  <a:pt x="1488812" y="4962472"/>
                </a:lnTo>
                <a:lnTo>
                  <a:pt x="1773161" y="5507455"/>
                </a:lnTo>
                <a:lnTo>
                  <a:pt x="1945385" y="5507455"/>
                </a:lnTo>
                <a:cubicBezTo>
                  <a:pt x="1984041" y="5507455"/>
                  <a:pt x="2015377" y="5538791"/>
                  <a:pt x="2015377" y="5577447"/>
                </a:cubicBezTo>
                <a:lnTo>
                  <a:pt x="2015377" y="5716606"/>
                </a:lnTo>
                <a:cubicBezTo>
                  <a:pt x="2015377" y="5755262"/>
                  <a:pt x="1984041" y="5786598"/>
                  <a:pt x="1945385" y="5786598"/>
                </a:cubicBezTo>
                <a:lnTo>
                  <a:pt x="166286" y="5786598"/>
                </a:lnTo>
                <a:cubicBezTo>
                  <a:pt x="127630" y="5786598"/>
                  <a:pt x="96294" y="5755262"/>
                  <a:pt x="96294" y="5716606"/>
                </a:cubicBezTo>
                <a:lnTo>
                  <a:pt x="96294" y="5577447"/>
                </a:lnTo>
                <a:cubicBezTo>
                  <a:pt x="96294" y="5538791"/>
                  <a:pt x="127630" y="5507455"/>
                  <a:pt x="166286" y="5507455"/>
                </a:cubicBezTo>
                <a:lnTo>
                  <a:pt x="235712" y="5507455"/>
                </a:lnTo>
                <a:lnTo>
                  <a:pt x="537898" y="4928284"/>
                </a:lnTo>
                <a:lnTo>
                  <a:pt x="525896" y="4905281"/>
                </a:lnTo>
                <a:lnTo>
                  <a:pt x="517166" y="4905281"/>
                </a:lnTo>
                <a:cubicBezTo>
                  <a:pt x="485913" y="4905281"/>
                  <a:pt x="460578" y="4879946"/>
                  <a:pt x="460578" y="4848693"/>
                </a:cubicBezTo>
                <a:lnTo>
                  <a:pt x="460578" y="4829509"/>
                </a:lnTo>
                <a:cubicBezTo>
                  <a:pt x="460578" y="4798256"/>
                  <a:pt x="485913" y="4772921"/>
                  <a:pt x="517166" y="4772921"/>
                </a:cubicBezTo>
                <a:lnTo>
                  <a:pt x="536643" y="4772921"/>
                </a:lnTo>
                <a:lnTo>
                  <a:pt x="536643" y="4116689"/>
                </a:lnTo>
                <a:lnTo>
                  <a:pt x="483438" y="4116689"/>
                </a:lnTo>
                <a:cubicBezTo>
                  <a:pt x="477126" y="4116689"/>
                  <a:pt x="471411" y="4114130"/>
                  <a:pt x="467274" y="4109993"/>
                </a:cubicBezTo>
                <a:lnTo>
                  <a:pt x="460578" y="4093829"/>
                </a:lnTo>
                <a:lnTo>
                  <a:pt x="467274" y="4077665"/>
                </a:lnTo>
                <a:cubicBezTo>
                  <a:pt x="471411" y="4073529"/>
                  <a:pt x="477126" y="4070970"/>
                  <a:pt x="483438" y="4070970"/>
                </a:cubicBezTo>
                <a:lnTo>
                  <a:pt x="536643" y="4070970"/>
                </a:lnTo>
                <a:lnTo>
                  <a:pt x="536643" y="3949801"/>
                </a:lnTo>
                <a:lnTo>
                  <a:pt x="483438" y="3949801"/>
                </a:lnTo>
                <a:cubicBezTo>
                  <a:pt x="477126" y="3949801"/>
                  <a:pt x="471411" y="3947242"/>
                  <a:pt x="467274" y="3943105"/>
                </a:cubicBezTo>
                <a:lnTo>
                  <a:pt x="460578" y="3926941"/>
                </a:lnTo>
                <a:lnTo>
                  <a:pt x="467274" y="3910777"/>
                </a:lnTo>
                <a:cubicBezTo>
                  <a:pt x="471411" y="3906640"/>
                  <a:pt x="477126" y="3904082"/>
                  <a:pt x="483438" y="3904082"/>
                </a:cubicBezTo>
                <a:lnTo>
                  <a:pt x="536643" y="3904082"/>
                </a:lnTo>
                <a:lnTo>
                  <a:pt x="536643" y="3781025"/>
                </a:lnTo>
                <a:lnTo>
                  <a:pt x="0" y="3781025"/>
                </a:lnTo>
                <a:lnTo>
                  <a:pt x="0" y="3364856"/>
                </a:lnTo>
                <a:lnTo>
                  <a:pt x="1" y="3364856"/>
                </a:lnTo>
                <a:lnTo>
                  <a:pt x="1" y="2819733"/>
                </a:lnTo>
                <a:lnTo>
                  <a:pt x="186431" y="2819733"/>
                </a:lnTo>
                <a:lnTo>
                  <a:pt x="823097" y="2141404"/>
                </a:lnTo>
                <a:lnTo>
                  <a:pt x="813602" y="2137471"/>
                </a:lnTo>
                <a:cubicBezTo>
                  <a:pt x="810982" y="2134852"/>
                  <a:pt x="809362" y="2131233"/>
                  <a:pt x="809362" y="2127235"/>
                </a:cubicBezTo>
                <a:lnTo>
                  <a:pt x="809362" y="2069332"/>
                </a:lnTo>
                <a:cubicBezTo>
                  <a:pt x="809362" y="2061336"/>
                  <a:pt x="815843" y="2054855"/>
                  <a:pt x="823838" y="2054855"/>
                </a:cubicBezTo>
                <a:lnTo>
                  <a:pt x="877577" y="2054855"/>
                </a:lnTo>
                <a:lnTo>
                  <a:pt x="888250" y="1881866"/>
                </a:lnTo>
                <a:lnTo>
                  <a:pt x="828450" y="1881866"/>
                </a:lnTo>
                <a:cubicBezTo>
                  <a:pt x="823302" y="1881866"/>
                  <a:pt x="819128" y="1877691"/>
                  <a:pt x="819128" y="1872543"/>
                </a:cubicBezTo>
                <a:lnTo>
                  <a:pt x="819128" y="1835257"/>
                </a:lnTo>
                <a:cubicBezTo>
                  <a:pt x="819128" y="1830109"/>
                  <a:pt x="823302" y="1825935"/>
                  <a:pt x="828450" y="1825935"/>
                </a:cubicBezTo>
                <a:lnTo>
                  <a:pt x="891700" y="1825935"/>
                </a:lnTo>
                <a:lnTo>
                  <a:pt x="912234" y="1493103"/>
                </a:lnTo>
                <a:lnTo>
                  <a:pt x="860727" y="1497602"/>
                </a:lnTo>
                <a:lnTo>
                  <a:pt x="861169" y="1501090"/>
                </a:lnTo>
                <a:lnTo>
                  <a:pt x="562355" y="1538964"/>
                </a:lnTo>
                <a:lnTo>
                  <a:pt x="573819" y="1582489"/>
                </a:lnTo>
                <a:cubicBezTo>
                  <a:pt x="581039" y="1609902"/>
                  <a:pt x="564670" y="1637977"/>
                  <a:pt x="537257" y="1645198"/>
                </a:cubicBezTo>
                <a:lnTo>
                  <a:pt x="530211" y="1647053"/>
                </a:lnTo>
                <a:cubicBezTo>
                  <a:pt x="509651" y="1652468"/>
                  <a:pt x="488719" y="1644615"/>
                  <a:pt x="476492" y="1628784"/>
                </a:cubicBezTo>
                <a:lnTo>
                  <a:pt x="469491" y="1614538"/>
                </a:lnTo>
                <a:lnTo>
                  <a:pt x="470721" y="1635605"/>
                </a:lnTo>
                <a:cubicBezTo>
                  <a:pt x="467670" y="1656861"/>
                  <a:pt x="452267" y="1675268"/>
                  <a:pt x="430195" y="1681081"/>
                </a:cubicBezTo>
                <a:lnTo>
                  <a:pt x="422631" y="1683073"/>
                </a:lnTo>
                <a:cubicBezTo>
                  <a:pt x="393202" y="1690825"/>
                  <a:pt x="363062" y="1673252"/>
                  <a:pt x="355310" y="1643823"/>
                </a:cubicBezTo>
                <a:lnTo>
                  <a:pt x="315776" y="1493723"/>
                </a:lnTo>
                <a:cubicBezTo>
                  <a:pt x="308025" y="1464294"/>
                  <a:pt x="325598" y="1434153"/>
                  <a:pt x="355027" y="1426402"/>
                </a:cubicBezTo>
                <a:lnTo>
                  <a:pt x="362591" y="1424410"/>
                </a:lnTo>
                <a:cubicBezTo>
                  <a:pt x="384663" y="1418597"/>
                  <a:pt x="407134" y="1427028"/>
                  <a:pt x="420261" y="1444022"/>
                </a:cubicBezTo>
                <a:lnTo>
                  <a:pt x="427578" y="1458912"/>
                </a:lnTo>
                <a:lnTo>
                  <a:pt x="426045" y="1453091"/>
                </a:lnTo>
                <a:cubicBezTo>
                  <a:pt x="418825" y="1425678"/>
                  <a:pt x="435194" y="1397602"/>
                  <a:pt x="462607" y="1390382"/>
                </a:cubicBezTo>
                <a:lnTo>
                  <a:pt x="469653" y="1388526"/>
                </a:lnTo>
                <a:cubicBezTo>
                  <a:pt x="497066" y="1381306"/>
                  <a:pt x="525141" y="1397675"/>
                  <a:pt x="532361" y="1425088"/>
                </a:cubicBezTo>
                <a:lnTo>
                  <a:pt x="549415" y="1489834"/>
                </a:lnTo>
                <a:lnTo>
                  <a:pt x="840002" y="1334084"/>
                </a:lnTo>
                <a:lnTo>
                  <a:pt x="840607" y="1338857"/>
                </a:lnTo>
                <a:lnTo>
                  <a:pt x="1112835" y="1315078"/>
                </a:lnTo>
                <a:lnTo>
                  <a:pt x="2288860" y="137025"/>
                </a:lnTo>
                <a:lnTo>
                  <a:pt x="2281236" y="99263"/>
                </a:lnTo>
                <a:cubicBezTo>
                  <a:pt x="2281236" y="44442"/>
                  <a:pt x="2325678" y="0"/>
                  <a:pt x="238049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F5B2E5E-F1FB-4B49-A15E-DFC13B08436B}"/>
              </a:ext>
            </a:extLst>
          </p:cNvPr>
          <p:cNvSpPr/>
          <p:nvPr/>
        </p:nvSpPr>
        <p:spPr>
          <a:xfrm>
            <a:off x="0" y="6381750"/>
            <a:ext cx="12192000" cy="476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BA3A48E8-04F2-426B-A53F-860402AA3218}"/>
              </a:ext>
            </a:extLst>
          </p:cNvPr>
          <p:cNvSpPr/>
          <p:nvPr/>
        </p:nvSpPr>
        <p:spPr>
          <a:xfrm rot="956521">
            <a:off x="2860538" y="3182652"/>
            <a:ext cx="1871145" cy="593279"/>
          </a:xfrm>
          <a:custGeom>
            <a:avLst/>
            <a:gdLst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91392 w 5673186"/>
              <a:gd name="connsiteY109" fmla="*/ 1421102 h 1798781"/>
              <a:gd name="connsiteX110" fmla="*/ 1791392 w 5673186"/>
              <a:gd name="connsiteY110" fmla="*/ 1414998 h 1798781"/>
              <a:gd name="connsiteX111" fmla="*/ 1732488 w 5673186"/>
              <a:gd name="connsiteY111" fmla="*/ 1414998 h 1798781"/>
              <a:gd name="connsiteX112" fmla="*/ 1730789 w 5673186"/>
              <a:gd name="connsiteY112" fmla="*/ 1403104 h 1798781"/>
              <a:gd name="connsiteX113" fmla="*/ 1695546 w 5673186"/>
              <a:gd name="connsiteY113" fmla="*/ 1450729 h 1798781"/>
              <a:gd name="connsiteX114" fmla="*/ 1694594 w 5673186"/>
              <a:gd name="connsiteY114" fmla="*/ 1474542 h 1798781"/>
              <a:gd name="connsiteX115" fmla="*/ 1706024 w 5673186"/>
              <a:gd name="connsiteY115" fmla="*/ 1482162 h 1798781"/>
              <a:gd name="connsiteX116" fmla="*/ 1711416 w 5673186"/>
              <a:gd name="connsiteY116" fmla="*/ 1472171 h 1798781"/>
              <a:gd name="connsiteX117" fmla="*/ 1711416 w 5673186"/>
              <a:gd name="connsiteY117" fmla="*/ 1495204 h 1798781"/>
              <a:gd name="connsiteX118" fmla="*/ 1706024 w 5673186"/>
              <a:gd name="connsiteY118" fmla="*/ 1499306 h 1798781"/>
              <a:gd name="connsiteX119" fmla="*/ 1698404 w 5673186"/>
              <a:gd name="connsiteY119" fmla="*/ 1536454 h 1798781"/>
              <a:gd name="connsiteX120" fmla="*/ 1708881 w 5673186"/>
              <a:gd name="connsiteY120" fmla="*/ 1593604 h 1798781"/>
              <a:gd name="connsiteX121" fmla="*/ 1697451 w 5673186"/>
              <a:gd name="connsiteY121" fmla="*/ 1592652 h 1798781"/>
              <a:gd name="connsiteX122" fmla="*/ 1687926 w 5673186"/>
              <a:gd name="connsiteY122" fmla="*/ 1601224 h 1798781"/>
              <a:gd name="connsiteX123" fmla="*/ 1702214 w 5673186"/>
              <a:gd name="connsiteY123" fmla="*/ 1605987 h 1798781"/>
              <a:gd name="connsiteX124" fmla="*/ 1743171 w 5673186"/>
              <a:gd name="connsiteY124" fmla="*/ 1650754 h 1798781"/>
              <a:gd name="connsiteX125" fmla="*/ 1726979 w 5673186"/>
              <a:gd name="connsiteY125" fmla="*/ 1704094 h 1798781"/>
              <a:gd name="connsiteX126" fmla="*/ 1676496 w 5673186"/>
              <a:gd name="connsiteY126" fmla="*/ 1701237 h 1798781"/>
              <a:gd name="connsiteX127" fmla="*/ 1665066 w 5673186"/>
              <a:gd name="connsiteY127" fmla="*/ 1682187 h 1798781"/>
              <a:gd name="connsiteX128" fmla="*/ 1633634 w 5673186"/>
              <a:gd name="connsiteY128" fmla="*/ 1683139 h 1798781"/>
              <a:gd name="connsiteX129" fmla="*/ 1597439 w 5673186"/>
              <a:gd name="connsiteY129" fmla="*/ 1699331 h 1798781"/>
              <a:gd name="connsiteX130" fmla="*/ 1573626 w 5673186"/>
              <a:gd name="connsiteY130" fmla="*/ 1669804 h 1798781"/>
              <a:gd name="connsiteX131" fmla="*/ 1592676 w 5673186"/>
              <a:gd name="connsiteY131" fmla="*/ 1636467 h 1798781"/>
              <a:gd name="connsiteX132" fmla="*/ 1599344 w 5673186"/>
              <a:gd name="connsiteY132" fmla="*/ 1620274 h 1798781"/>
              <a:gd name="connsiteX133" fmla="*/ 1543146 w 5673186"/>
              <a:gd name="connsiteY133" fmla="*/ 1605034 h 1798781"/>
              <a:gd name="connsiteX134" fmla="*/ 1568864 w 5673186"/>
              <a:gd name="connsiteY134" fmla="*/ 1517404 h 1798781"/>
              <a:gd name="connsiteX135" fmla="*/ 1609821 w 5673186"/>
              <a:gd name="connsiteY135" fmla="*/ 1535502 h 1798781"/>
              <a:gd name="connsiteX136" fmla="*/ 1615536 w 5673186"/>
              <a:gd name="connsiteY136" fmla="*/ 1555504 h 1798781"/>
              <a:gd name="connsiteX137" fmla="*/ 1628871 w 5673186"/>
              <a:gd name="connsiteY137" fmla="*/ 1565981 h 1798781"/>
              <a:gd name="connsiteX138" fmla="*/ 1640301 w 5673186"/>
              <a:gd name="connsiteY138" fmla="*/ 1554552 h 1798781"/>
              <a:gd name="connsiteX139" fmla="*/ 1645064 w 5673186"/>
              <a:gd name="connsiteY139" fmla="*/ 1513594 h 1798781"/>
              <a:gd name="connsiteX140" fmla="*/ 1625061 w 5673186"/>
              <a:gd name="connsiteY140" fmla="*/ 1436442 h 1798781"/>
              <a:gd name="connsiteX141" fmla="*/ 1619346 w 5673186"/>
              <a:gd name="connsiteY141" fmla="*/ 1374529 h 1798781"/>
              <a:gd name="connsiteX142" fmla="*/ 1560291 w 5673186"/>
              <a:gd name="connsiteY142" fmla="*/ 1371672 h 1798781"/>
              <a:gd name="connsiteX143" fmla="*/ 1461231 w 5673186"/>
              <a:gd name="connsiteY143" fmla="*/ 1354527 h 1798781"/>
              <a:gd name="connsiteX144" fmla="*/ 1400271 w 5673186"/>
              <a:gd name="connsiteY144" fmla="*/ 1341192 h 1798781"/>
              <a:gd name="connsiteX145" fmla="*/ 1382174 w 5673186"/>
              <a:gd name="connsiteY145" fmla="*/ 1335477 h 1798781"/>
              <a:gd name="connsiteX146" fmla="*/ 1380269 w 5673186"/>
              <a:gd name="connsiteY146" fmla="*/ 1354527 h 1798781"/>
              <a:gd name="connsiteX147" fmla="*/ 1376459 w 5673186"/>
              <a:gd name="connsiteY147" fmla="*/ 1392627 h 1798781"/>
              <a:gd name="connsiteX148" fmla="*/ 1331691 w 5673186"/>
              <a:gd name="connsiteY148" fmla="*/ 1401199 h 1798781"/>
              <a:gd name="connsiteX149" fmla="*/ 1293591 w 5673186"/>
              <a:gd name="connsiteY149" fmla="*/ 1379292 h 1798781"/>
              <a:gd name="connsiteX150" fmla="*/ 1285971 w 5673186"/>
              <a:gd name="connsiteY150" fmla="*/ 1367862 h 1798781"/>
              <a:gd name="connsiteX151" fmla="*/ 1281209 w 5673186"/>
              <a:gd name="connsiteY151" fmla="*/ 1374529 h 1798781"/>
              <a:gd name="connsiteX152" fmla="*/ 1237394 w 5673186"/>
              <a:gd name="connsiteY152" fmla="*/ 1402152 h 1798781"/>
              <a:gd name="connsiteX153" fmla="*/ 1182149 w 5673186"/>
              <a:gd name="connsiteY153" fmla="*/ 1358337 h 1798781"/>
              <a:gd name="connsiteX154" fmla="*/ 1190721 w 5673186"/>
              <a:gd name="connsiteY154" fmla="*/ 1304997 h 1798781"/>
              <a:gd name="connsiteX155" fmla="*/ 1210724 w 5673186"/>
              <a:gd name="connsiteY155" fmla="*/ 1289756 h 1798781"/>
              <a:gd name="connsiteX156" fmla="*/ 1092614 w 5673186"/>
              <a:gd name="connsiteY156" fmla="*/ 1261181 h 1798781"/>
              <a:gd name="connsiteX157" fmla="*/ 1064039 w 5673186"/>
              <a:gd name="connsiteY157" fmla="*/ 1266897 h 1798781"/>
              <a:gd name="connsiteX158" fmla="*/ 1003079 w 5673186"/>
              <a:gd name="connsiteY158" fmla="*/ 1313569 h 1798781"/>
              <a:gd name="connsiteX159" fmla="*/ 997364 w 5673186"/>
              <a:gd name="connsiteY159" fmla="*/ 1324999 h 1798781"/>
              <a:gd name="connsiteX160" fmla="*/ 1003079 w 5673186"/>
              <a:gd name="connsiteY160" fmla="*/ 1351669 h 1798781"/>
              <a:gd name="connsiteX161" fmla="*/ 947834 w 5673186"/>
              <a:gd name="connsiteY161" fmla="*/ 1421202 h 1798781"/>
              <a:gd name="connsiteX162" fmla="*/ 943071 w 5673186"/>
              <a:gd name="connsiteY162" fmla="*/ 1421202 h 1798781"/>
              <a:gd name="connsiteX163" fmla="*/ 745904 w 5673186"/>
              <a:gd name="connsiteY163" fmla="*/ 1403104 h 1798781"/>
              <a:gd name="connsiteX164" fmla="*/ 636366 w 5673186"/>
              <a:gd name="connsiteY164" fmla="*/ 1389769 h 1798781"/>
              <a:gd name="connsiteX165" fmla="*/ 600171 w 5673186"/>
              <a:gd name="connsiteY165" fmla="*/ 1240227 h 1798781"/>
              <a:gd name="connsiteX166" fmla="*/ 600171 w 5673186"/>
              <a:gd name="connsiteY166" fmla="*/ 1220224 h 1798781"/>
              <a:gd name="connsiteX167" fmla="*/ 560166 w 5673186"/>
              <a:gd name="connsiteY167" fmla="*/ 1216414 h 1798781"/>
              <a:gd name="connsiteX168" fmla="*/ 517304 w 5673186"/>
              <a:gd name="connsiteY168" fmla="*/ 1267849 h 1798781"/>
              <a:gd name="connsiteX169" fmla="*/ 510636 w 5673186"/>
              <a:gd name="connsiteY169" fmla="*/ 1284042 h 1798781"/>
              <a:gd name="connsiteX170" fmla="*/ 519209 w 5673186"/>
              <a:gd name="connsiteY170" fmla="*/ 1309759 h 1798781"/>
              <a:gd name="connsiteX171" fmla="*/ 477299 w 5673186"/>
              <a:gd name="connsiteY171" fmla="*/ 1384054 h 1798781"/>
              <a:gd name="connsiteX172" fmla="*/ 322994 w 5673186"/>
              <a:gd name="connsiteY172" fmla="*/ 1382149 h 1798781"/>
              <a:gd name="connsiteX173" fmla="*/ 186786 w 5673186"/>
              <a:gd name="connsiteY173" fmla="*/ 1338334 h 1798781"/>
              <a:gd name="connsiteX174" fmla="*/ 127731 w 5673186"/>
              <a:gd name="connsiteY174" fmla="*/ 1189744 h 1798781"/>
              <a:gd name="connsiteX175" fmla="*/ 257271 w 5673186"/>
              <a:gd name="connsiteY175" fmla="*/ 1089732 h 1798781"/>
              <a:gd name="connsiteX176" fmla="*/ 318231 w 5673186"/>
              <a:gd name="connsiteY176" fmla="*/ 1084969 h 1798781"/>
              <a:gd name="connsiteX177" fmla="*/ 208694 w 5673186"/>
              <a:gd name="connsiteY177" fmla="*/ 1059252 h 1798781"/>
              <a:gd name="connsiteX178" fmla="*/ 26766 w 5673186"/>
              <a:gd name="connsiteY178" fmla="*/ 1016389 h 1798781"/>
              <a:gd name="connsiteX179" fmla="*/ 96 w 5673186"/>
              <a:gd name="connsiteY179" fmla="*/ 1004007 h 1798781"/>
              <a:gd name="connsiteX180" fmla="*/ 138209 w 5673186"/>
              <a:gd name="connsiteY180" fmla="*/ 981147 h 1798781"/>
              <a:gd name="connsiteX181" fmla="*/ 361094 w 5673186"/>
              <a:gd name="connsiteY181" fmla="*/ 1014484 h 1798781"/>
              <a:gd name="connsiteX182" fmla="*/ 801149 w 5673186"/>
              <a:gd name="connsiteY182" fmla="*/ 1075444 h 1798781"/>
              <a:gd name="connsiteX183" fmla="*/ 1055466 w 5673186"/>
              <a:gd name="connsiteY183" fmla="*/ 1090684 h 1798781"/>
              <a:gd name="connsiteX184" fmla="*/ 1075469 w 5673186"/>
              <a:gd name="connsiteY184" fmla="*/ 1067824 h 1798781"/>
              <a:gd name="connsiteX185" fmla="*/ 1076421 w 5673186"/>
              <a:gd name="connsiteY185" fmla="*/ 1052584 h 1798781"/>
              <a:gd name="connsiteX186" fmla="*/ 1060229 w 5673186"/>
              <a:gd name="connsiteY186" fmla="*/ 981147 h 1798781"/>
              <a:gd name="connsiteX187" fmla="*/ 917354 w 5673186"/>
              <a:gd name="connsiteY187" fmla="*/ 779217 h 1798781"/>
              <a:gd name="connsiteX188" fmla="*/ 948786 w 5673186"/>
              <a:gd name="connsiteY188" fmla="*/ 672536 h 1798781"/>
              <a:gd name="connsiteX189" fmla="*/ 977361 w 5673186"/>
              <a:gd name="connsiteY189" fmla="*/ 640151 h 1798781"/>
              <a:gd name="connsiteX190" fmla="*/ 1167861 w 5673186"/>
              <a:gd name="connsiteY190" fmla="*/ 472511 h 1798781"/>
              <a:gd name="connsiteX191" fmla="*/ 1367886 w 5673186"/>
              <a:gd name="connsiteY191" fmla="*/ 423934 h 1798781"/>
              <a:gd name="connsiteX192" fmla="*/ 1698404 w 5673186"/>
              <a:gd name="connsiteY192" fmla="*/ 513469 h 1798781"/>
              <a:gd name="connsiteX193" fmla="*/ 1767936 w 5673186"/>
              <a:gd name="connsiteY193" fmla="*/ 542997 h 1798781"/>
              <a:gd name="connsiteX194" fmla="*/ 2060354 w 5673186"/>
              <a:gd name="connsiteY194" fmla="*/ 700159 h 1798781"/>
              <a:gd name="connsiteX195" fmla="*/ 2223231 w 5673186"/>
              <a:gd name="connsiteY195" fmla="*/ 760167 h 1798781"/>
              <a:gd name="connsiteX196" fmla="*/ 2890934 w 5673186"/>
              <a:gd name="connsiteY196" fmla="*/ 920186 h 1798781"/>
              <a:gd name="connsiteX197" fmla="*/ 2939511 w 5673186"/>
              <a:gd name="connsiteY197" fmla="*/ 900184 h 1798781"/>
              <a:gd name="connsiteX198" fmla="*/ 3134774 w 5673186"/>
              <a:gd name="connsiteY198" fmla="*/ 654439 h 1798781"/>
              <a:gd name="connsiteX199" fmla="*/ 3645314 w 5673186"/>
              <a:gd name="connsiteY199" fmla="*/ 61031 h 1798781"/>
              <a:gd name="connsiteX200" fmla="*/ 3661506 w 5673186"/>
              <a:gd name="connsiteY200" fmla="*/ 41029 h 1798781"/>
              <a:gd name="connsiteX201" fmla="*/ 3725131 w 5673186"/>
              <a:gd name="connsiteY201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91392 w 5673186"/>
              <a:gd name="connsiteY109" fmla="*/ 1421102 h 1798781"/>
              <a:gd name="connsiteX110" fmla="*/ 1732488 w 5673186"/>
              <a:gd name="connsiteY110" fmla="*/ 1414998 h 1798781"/>
              <a:gd name="connsiteX111" fmla="*/ 1730789 w 5673186"/>
              <a:gd name="connsiteY111" fmla="*/ 1403104 h 1798781"/>
              <a:gd name="connsiteX112" fmla="*/ 1695546 w 5673186"/>
              <a:gd name="connsiteY112" fmla="*/ 1450729 h 1798781"/>
              <a:gd name="connsiteX113" fmla="*/ 1694594 w 5673186"/>
              <a:gd name="connsiteY113" fmla="*/ 1474542 h 1798781"/>
              <a:gd name="connsiteX114" fmla="*/ 1706024 w 5673186"/>
              <a:gd name="connsiteY114" fmla="*/ 1482162 h 1798781"/>
              <a:gd name="connsiteX115" fmla="*/ 1711416 w 5673186"/>
              <a:gd name="connsiteY115" fmla="*/ 1472171 h 1798781"/>
              <a:gd name="connsiteX116" fmla="*/ 1711416 w 5673186"/>
              <a:gd name="connsiteY116" fmla="*/ 1495204 h 1798781"/>
              <a:gd name="connsiteX117" fmla="*/ 1706024 w 5673186"/>
              <a:gd name="connsiteY117" fmla="*/ 1499306 h 1798781"/>
              <a:gd name="connsiteX118" fmla="*/ 1698404 w 5673186"/>
              <a:gd name="connsiteY118" fmla="*/ 1536454 h 1798781"/>
              <a:gd name="connsiteX119" fmla="*/ 1708881 w 5673186"/>
              <a:gd name="connsiteY119" fmla="*/ 1593604 h 1798781"/>
              <a:gd name="connsiteX120" fmla="*/ 1697451 w 5673186"/>
              <a:gd name="connsiteY120" fmla="*/ 1592652 h 1798781"/>
              <a:gd name="connsiteX121" fmla="*/ 1687926 w 5673186"/>
              <a:gd name="connsiteY121" fmla="*/ 1601224 h 1798781"/>
              <a:gd name="connsiteX122" fmla="*/ 1702214 w 5673186"/>
              <a:gd name="connsiteY122" fmla="*/ 1605987 h 1798781"/>
              <a:gd name="connsiteX123" fmla="*/ 1743171 w 5673186"/>
              <a:gd name="connsiteY123" fmla="*/ 1650754 h 1798781"/>
              <a:gd name="connsiteX124" fmla="*/ 1726979 w 5673186"/>
              <a:gd name="connsiteY124" fmla="*/ 1704094 h 1798781"/>
              <a:gd name="connsiteX125" fmla="*/ 1676496 w 5673186"/>
              <a:gd name="connsiteY125" fmla="*/ 1701237 h 1798781"/>
              <a:gd name="connsiteX126" fmla="*/ 1665066 w 5673186"/>
              <a:gd name="connsiteY126" fmla="*/ 1682187 h 1798781"/>
              <a:gd name="connsiteX127" fmla="*/ 1633634 w 5673186"/>
              <a:gd name="connsiteY127" fmla="*/ 1683139 h 1798781"/>
              <a:gd name="connsiteX128" fmla="*/ 1597439 w 5673186"/>
              <a:gd name="connsiteY128" fmla="*/ 1699331 h 1798781"/>
              <a:gd name="connsiteX129" fmla="*/ 1573626 w 5673186"/>
              <a:gd name="connsiteY129" fmla="*/ 1669804 h 1798781"/>
              <a:gd name="connsiteX130" fmla="*/ 1592676 w 5673186"/>
              <a:gd name="connsiteY130" fmla="*/ 1636467 h 1798781"/>
              <a:gd name="connsiteX131" fmla="*/ 1599344 w 5673186"/>
              <a:gd name="connsiteY131" fmla="*/ 1620274 h 1798781"/>
              <a:gd name="connsiteX132" fmla="*/ 1543146 w 5673186"/>
              <a:gd name="connsiteY132" fmla="*/ 1605034 h 1798781"/>
              <a:gd name="connsiteX133" fmla="*/ 1568864 w 5673186"/>
              <a:gd name="connsiteY133" fmla="*/ 1517404 h 1798781"/>
              <a:gd name="connsiteX134" fmla="*/ 1609821 w 5673186"/>
              <a:gd name="connsiteY134" fmla="*/ 1535502 h 1798781"/>
              <a:gd name="connsiteX135" fmla="*/ 1615536 w 5673186"/>
              <a:gd name="connsiteY135" fmla="*/ 1555504 h 1798781"/>
              <a:gd name="connsiteX136" fmla="*/ 1628871 w 5673186"/>
              <a:gd name="connsiteY136" fmla="*/ 1565981 h 1798781"/>
              <a:gd name="connsiteX137" fmla="*/ 1640301 w 5673186"/>
              <a:gd name="connsiteY137" fmla="*/ 1554552 h 1798781"/>
              <a:gd name="connsiteX138" fmla="*/ 1645064 w 5673186"/>
              <a:gd name="connsiteY138" fmla="*/ 1513594 h 1798781"/>
              <a:gd name="connsiteX139" fmla="*/ 1625061 w 5673186"/>
              <a:gd name="connsiteY139" fmla="*/ 1436442 h 1798781"/>
              <a:gd name="connsiteX140" fmla="*/ 1619346 w 5673186"/>
              <a:gd name="connsiteY140" fmla="*/ 1374529 h 1798781"/>
              <a:gd name="connsiteX141" fmla="*/ 1560291 w 5673186"/>
              <a:gd name="connsiteY141" fmla="*/ 1371672 h 1798781"/>
              <a:gd name="connsiteX142" fmla="*/ 1461231 w 5673186"/>
              <a:gd name="connsiteY142" fmla="*/ 1354527 h 1798781"/>
              <a:gd name="connsiteX143" fmla="*/ 1400271 w 5673186"/>
              <a:gd name="connsiteY143" fmla="*/ 1341192 h 1798781"/>
              <a:gd name="connsiteX144" fmla="*/ 1382174 w 5673186"/>
              <a:gd name="connsiteY144" fmla="*/ 1335477 h 1798781"/>
              <a:gd name="connsiteX145" fmla="*/ 1380269 w 5673186"/>
              <a:gd name="connsiteY145" fmla="*/ 1354527 h 1798781"/>
              <a:gd name="connsiteX146" fmla="*/ 1376459 w 5673186"/>
              <a:gd name="connsiteY146" fmla="*/ 1392627 h 1798781"/>
              <a:gd name="connsiteX147" fmla="*/ 1331691 w 5673186"/>
              <a:gd name="connsiteY147" fmla="*/ 1401199 h 1798781"/>
              <a:gd name="connsiteX148" fmla="*/ 1293591 w 5673186"/>
              <a:gd name="connsiteY148" fmla="*/ 1379292 h 1798781"/>
              <a:gd name="connsiteX149" fmla="*/ 1285971 w 5673186"/>
              <a:gd name="connsiteY149" fmla="*/ 1367862 h 1798781"/>
              <a:gd name="connsiteX150" fmla="*/ 1281209 w 5673186"/>
              <a:gd name="connsiteY150" fmla="*/ 1374529 h 1798781"/>
              <a:gd name="connsiteX151" fmla="*/ 1237394 w 5673186"/>
              <a:gd name="connsiteY151" fmla="*/ 1402152 h 1798781"/>
              <a:gd name="connsiteX152" fmla="*/ 1182149 w 5673186"/>
              <a:gd name="connsiteY152" fmla="*/ 1358337 h 1798781"/>
              <a:gd name="connsiteX153" fmla="*/ 1190721 w 5673186"/>
              <a:gd name="connsiteY153" fmla="*/ 1304997 h 1798781"/>
              <a:gd name="connsiteX154" fmla="*/ 1210724 w 5673186"/>
              <a:gd name="connsiteY154" fmla="*/ 1289756 h 1798781"/>
              <a:gd name="connsiteX155" fmla="*/ 1092614 w 5673186"/>
              <a:gd name="connsiteY155" fmla="*/ 1261181 h 1798781"/>
              <a:gd name="connsiteX156" fmla="*/ 1064039 w 5673186"/>
              <a:gd name="connsiteY156" fmla="*/ 1266897 h 1798781"/>
              <a:gd name="connsiteX157" fmla="*/ 1003079 w 5673186"/>
              <a:gd name="connsiteY157" fmla="*/ 1313569 h 1798781"/>
              <a:gd name="connsiteX158" fmla="*/ 997364 w 5673186"/>
              <a:gd name="connsiteY158" fmla="*/ 1324999 h 1798781"/>
              <a:gd name="connsiteX159" fmla="*/ 1003079 w 5673186"/>
              <a:gd name="connsiteY159" fmla="*/ 1351669 h 1798781"/>
              <a:gd name="connsiteX160" fmla="*/ 947834 w 5673186"/>
              <a:gd name="connsiteY160" fmla="*/ 1421202 h 1798781"/>
              <a:gd name="connsiteX161" fmla="*/ 943071 w 5673186"/>
              <a:gd name="connsiteY161" fmla="*/ 1421202 h 1798781"/>
              <a:gd name="connsiteX162" fmla="*/ 745904 w 5673186"/>
              <a:gd name="connsiteY162" fmla="*/ 1403104 h 1798781"/>
              <a:gd name="connsiteX163" fmla="*/ 636366 w 5673186"/>
              <a:gd name="connsiteY163" fmla="*/ 1389769 h 1798781"/>
              <a:gd name="connsiteX164" fmla="*/ 600171 w 5673186"/>
              <a:gd name="connsiteY164" fmla="*/ 1240227 h 1798781"/>
              <a:gd name="connsiteX165" fmla="*/ 600171 w 5673186"/>
              <a:gd name="connsiteY165" fmla="*/ 1220224 h 1798781"/>
              <a:gd name="connsiteX166" fmla="*/ 560166 w 5673186"/>
              <a:gd name="connsiteY166" fmla="*/ 1216414 h 1798781"/>
              <a:gd name="connsiteX167" fmla="*/ 517304 w 5673186"/>
              <a:gd name="connsiteY167" fmla="*/ 1267849 h 1798781"/>
              <a:gd name="connsiteX168" fmla="*/ 510636 w 5673186"/>
              <a:gd name="connsiteY168" fmla="*/ 1284042 h 1798781"/>
              <a:gd name="connsiteX169" fmla="*/ 519209 w 5673186"/>
              <a:gd name="connsiteY169" fmla="*/ 1309759 h 1798781"/>
              <a:gd name="connsiteX170" fmla="*/ 477299 w 5673186"/>
              <a:gd name="connsiteY170" fmla="*/ 1384054 h 1798781"/>
              <a:gd name="connsiteX171" fmla="*/ 322994 w 5673186"/>
              <a:gd name="connsiteY171" fmla="*/ 1382149 h 1798781"/>
              <a:gd name="connsiteX172" fmla="*/ 186786 w 5673186"/>
              <a:gd name="connsiteY172" fmla="*/ 1338334 h 1798781"/>
              <a:gd name="connsiteX173" fmla="*/ 127731 w 5673186"/>
              <a:gd name="connsiteY173" fmla="*/ 1189744 h 1798781"/>
              <a:gd name="connsiteX174" fmla="*/ 257271 w 5673186"/>
              <a:gd name="connsiteY174" fmla="*/ 1089732 h 1798781"/>
              <a:gd name="connsiteX175" fmla="*/ 318231 w 5673186"/>
              <a:gd name="connsiteY175" fmla="*/ 1084969 h 1798781"/>
              <a:gd name="connsiteX176" fmla="*/ 208694 w 5673186"/>
              <a:gd name="connsiteY176" fmla="*/ 1059252 h 1798781"/>
              <a:gd name="connsiteX177" fmla="*/ 26766 w 5673186"/>
              <a:gd name="connsiteY177" fmla="*/ 1016389 h 1798781"/>
              <a:gd name="connsiteX178" fmla="*/ 96 w 5673186"/>
              <a:gd name="connsiteY178" fmla="*/ 1004007 h 1798781"/>
              <a:gd name="connsiteX179" fmla="*/ 138209 w 5673186"/>
              <a:gd name="connsiteY179" fmla="*/ 981147 h 1798781"/>
              <a:gd name="connsiteX180" fmla="*/ 361094 w 5673186"/>
              <a:gd name="connsiteY180" fmla="*/ 1014484 h 1798781"/>
              <a:gd name="connsiteX181" fmla="*/ 801149 w 5673186"/>
              <a:gd name="connsiteY181" fmla="*/ 1075444 h 1798781"/>
              <a:gd name="connsiteX182" fmla="*/ 1055466 w 5673186"/>
              <a:gd name="connsiteY182" fmla="*/ 1090684 h 1798781"/>
              <a:gd name="connsiteX183" fmla="*/ 1075469 w 5673186"/>
              <a:gd name="connsiteY183" fmla="*/ 1067824 h 1798781"/>
              <a:gd name="connsiteX184" fmla="*/ 1076421 w 5673186"/>
              <a:gd name="connsiteY184" fmla="*/ 1052584 h 1798781"/>
              <a:gd name="connsiteX185" fmla="*/ 1060229 w 5673186"/>
              <a:gd name="connsiteY185" fmla="*/ 981147 h 1798781"/>
              <a:gd name="connsiteX186" fmla="*/ 917354 w 5673186"/>
              <a:gd name="connsiteY186" fmla="*/ 779217 h 1798781"/>
              <a:gd name="connsiteX187" fmla="*/ 948786 w 5673186"/>
              <a:gd name="connsiteY187" fmla="*/ 672536 h 1798781"/>
              <a:gd name="connsiteX188" fmla="*/ 977361 w 5673186"/>
              <a:gd name="connsiteY188" fmla="*/ 640151 h 1798781"/>
              <a:gd name="connsiteX189" fmla="*/ 1167861 w 5673186"/>
              <a:gd name="connsiteY189" fmla="*/ 472511 h 1798781"/>
              <a:gd name="connsiteX190" fmla="*/ 1367886 w 5673186"/>
              <a:gd name="connsiteY190" fmla="*/ 423934 h 1798781"/>
              <a:gd name="connsiteX191" fmla="*/ 1698404 w 5673186"/>
              <a:gd name="connsiteY191" fmla="*/ 513469 h 1798781"/>
              <a:gd name="connsiteX192" fmla="*/ 1767936 w 5673186"/>
              <a:gd name="connsiteY192" fmla="*/ 542997 h 1798781"/>
              <a:gd name="connsiteX193" fmla="*/ 2060354 w 5673186"/>
              <a:gd name="connsiteY193" fmla="*/ 700159 h 1798781"/>
              <a:gd name="connsiteX194" fmla="*/ 2223231 w 5673186"/>
              <a:gd name="connsiteY194" fmla="*/ 760167 h 1798781"/>
              <a:gd name="connsiteX195" fmla="*/ 2890934 w 5673186"/>
              <a:gd name="connsiteY195" fmla="*/ 920186 h 1798781"/>
              <a:gd name="connsiteX196" fmla="*/ 2939511 w 5673186"/>
              <a:gd name="connsiteY196" fmla="*/ 900184 h 1798781"/>
              <a:gd name="connsiteX197" fmla="*/ 3134774 w 5673186"/>
              <a:gd name="connsiteY197" fmla="*/ 654439 h 1798781"/>
              <a:gd name="connsiteX198" fmla="*/ 3645314 w 5673186"/>
              <a:gd name="connsiteY198" fmla="*/ 61031 h 1798781"/>
              <a:gd name="connsiteX199" fmla="*/ 3661506 w 5673186"/>
              <a:gd name="connsiteY199" fmla="*/ 41029 h 1798781"/>
              <a:gd name="connsiteX200" fmla="*/ 3725131 w 5673186"/>
              <a:gd name="connsiteY200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91392 w 5673186"/>
              <a:gd name="connsiteY109" fmla="*/ 1421102 h 1798781"/>
              <a:gd name="connsiteX110" fmla="*/ 1730789 w 5673186"/>
              <a:gd name="connsiteY110" fmla="*/ 1403104 h 1798781"/>
              <a:gd name="connsiteX111" fmla="*/ 1695546 w 5673186"/>
              <a:gd name="connsiteY111" fmla="*/ 1450729 h 1798781"/>
              <a:gd name="connsiteX112" fmla="*/ 1694594 w 5673186"/>
              <a:gd name="connsiteY112" fmla="*/ 1474542 h 1798781"/>
              <a:gd name="connsiteX113" fmla="*/ 1706024 w 5673186"/>
              <a:gd name="connsiteY113" fmla="*/ 1482162 h 1798781"/>
              <a:gd name="connsiteX114" fmla="*/ 1711416 w 5673186"/>
              <a:gd name="connsiteY114" fmla="*/ 1472171 h 1798781"/>
              <a:gd name="connsiteX115" fmla="*/ 1711416 w 5673186"/>
              <a:gd name="connsiteY115" fmla="*/ 1495204 h 1798781"/>
              <a:gd name="connsiteX116" fmla="*/ 1706024 w 5673186"/>
              <a:gd name="connsiteY116" fmla="*/ 1499306 h 1798781"/>
              <a:gd name="connsiteX117" fmla="*/ 1698404 w 5673186"/>
              <a:gd name="connsiteY117" fmla="*/ 1536454 h 1798781"/>
              <a:gd name="connsiteX118" fmla="*/ 1708881 w 5673186"/>
              <a:gd name="connsiteY118" fmla="*/ 1593604 h 1798781"/>
              <a:gd name="connsiteX119" fmla="*/ 1697451 w 5673186"/>
              <a:gd name="connsiteY119" fmla="*/ 1592652 h 1798781"/>
              <a:gd name="connsiteX120" fmla="*/ 1687926 w 5673186"/>
              <a:gd name="connsiteY120" fmla="*/ 1601224 h 1798781"/>
              <a:gd name="connsiteX121" fmla="*/ 1702214 w 5673186"/>
              <a:gd name="connsiteY121" fmla="*/ 1605987 h 1798781"/>
              <a:gd name="connsiteX122" fmla="*/ 1743171 w 5673186"/>
              <a:gd name="connsiteY122" fmla="*/ 1650754 h 1798781"/>
              <a:gd name="connsiteX123" fmla="*/ 1726979 w 5673186"/>
              <a:gd name="connsiteY123" fmla="*/ 1704094 h 1798781"/>
              <a:gd name="connsiteX124" fmla="*/ 1676496 w 5673186"/>
              <a:gd name="connsiteY124" fmla="*/ 1701237 h 1798781"/>
              <a:gd name="connsiteX125" fmla="*/ 1665066 w 5673186"/>
              <a:gd name="connsiteY125" fmla="*/ 1682187 h 1798781"/>
              <a:gd name="connsiteX126" fmla="*/ 1633634 w 5673186"/>
              <a:gd name="connsiteY126" fmla="*/ 1683139 h 1798781"/>
              <a:gd name="connsiteX127" fmla="*/ 1597439 w 5673186"/>
              <a:gd name="connsiteY127" fmla="*/ 1699331 h 1798781"/>
              <a:gd name="connsiteX128" fmla="*/ 1573626 w 5673186"/>
              <a:gd name="connsiteY128" fmla="*/ 1669804 h 1798781"/>
              <a:gd name="connsiteX129" fmla="*/ 1592676 w 5673186"/>
              <a:gd name="connsiteY129" fmla="*/ 1636467 h 1798781"/>
              <a:gd name="connsiteX130" fmla="*/ 1599344 w 5673186"/>
              <a:gd name="connsiteY130" fmla="*/ 1620274 h 1798781"/>
              <a:gd name="connsiteX131" fmla="*/ 1543146 w 5673186"/>
              <a:gd name="connsiteY131" fmla="*/ 1605034 h 1798781"/>
              <a:gd name="connsiteX132" fmla="*/ 1568864 w 5673186"/>
              <a:gd name="connsiteY132" fmla="*/ 1517404 h 1798781"/>
              <a:gd name="connsiteX133" fmla="*/ 1609821 w 5673186"/>
              <a:gd name="connsiteY133" fmla="*/ 1535502 h 1798781"/>
              <a:gd name="connsiteX134" fmla="*/ 1615536 w 5673186"/>
              <a:gd name="connsiteY134" fmla="*/ 1555504 h 1798781"/>
              <a:gd name="connsiteX135" fmla="*/ 1628871 w 5673186"/>
              <a:gd name="connsiteY135" fmla="*/ 1565981 h 1798781"/>
              <a:gd name="connsiteX136" fmla="*/ 1640301 w 5673186"/>
              <a:gd name="connsiteY136" fmla="*/ 1554552 h 1798781"/>
              <a:gd name="connsiteX137" fmla="*/ 1645064 w 5673186"/>
              <a:gd name="connsiteY137" fmla="*/ 1513594 h 1798781"/>
              <a:gd name="connsiteX138" fmla="*/ 1625061 w 5673186"/>
              <a:gd name="connsiteY138" fmla="*/ 1436442 h 1798781"/>
              <a:gd name="connsiteX139" fmla="*/ 1619346 w 5673186"/>
              <a:gd name="connsiteY139" fmla="*/ 1374529 h 1798781"/>
              <a:gd name="connsiteX140" fmla="*/ 1560291 w 5673186"/>
              <a:gd name="connsiteY140" fmla="*/ 1371672 h 1798781"/>
              <a:gd name="connsiteX141" fmla="*/ 1461231 w 5673186"/>
              <a:gd name="connsiteY141" fmla="*/ 1354527 h 1798781"/>
              <a:gd name="connsiteX142" fmla="*/ 1400271 w 5673186"/>
              <a:gd name="connsiteY142" fmla="*/ 1341192 h 1798781"/>
              <a:gd name="connsiteX143" fmla="*/ 1382174 w 5673186"/>
              <a:gd name="connsiteY143" fmla="*/ 1335477 h 1798781"/>
              <a:gd name="connsiteX144" fmla="*/ 1380269 w 5673186"/>
              <a:gd name="connsiteY144" fmla="*/ 1354527 h 1798781"/>
              <a:gd name="connsiteX145" fmla="*/ 1376459 w 5673186"/>
              <a:gd name="connsiteY145" fmla="*/ 1392627 h 1798781"/>
              <a:gd name="connsiteX146" fmla="*/ 1331691 w 5673186"/>
              <a:gd name="connsiteY146" fmla="*/ 1401199 h 1798781"/>
              <a:gd name="connsiteX147" fmla="*/ 1293591 w 5673186"/>
              <a:gd name="connsiteY147" fmla="*/ 1379292 h 1798781"/>
              <a:gd name="connsiteX148" fmla="*/ 1285971 w 5673186"/>
              <a:gd name="connsiteY148" fmla="*/ 1367862 h 1798781"/>
              <a:gd name="connsiteX149" fmla="*/ 1281209 w 5673186"/>
              <a:gd name="connsiteY149" fmla="*/ 1374529 h 1798781"/>
              <a:gd name="connsiteX150" fmla="*/ 1237394 w 5673186"/>
              <a:gd name="connsiteY150" fmla="*/ 1402152 h 1798781"/>
              <a:gd name="connsiteX151" fmla="*/ 1182149 w 5673186"/>
              <a:gd name="connsiteY151" fmla="*/ 1358337 h 1798781"/>
              <a:gd name="connsiteX152" fmla="*/ 1190721 w 5673186"/>
              <a:gd name="connsiteY152" fmla="*/ 1304997 h 1798781"/>
              <a:gd name="connsiteX153" fmla="*/ 1210724 w 5673186"/>
              <a:gd name="connsiteY153" fmla="*/ 1289756 h 1798781"/>
              <a:gd name="connsiteX154" fmla="*/ 1092614 w 5673186"/>
              <a:gd name="connsiteY154" fmla="*/ 1261181 h 1798781"/>
              <a:gd name="connsiteX155" fmla="*/ 1064039 w 5673186"/>
              <a:gd name="connsiteY155" fmla="*/ 1266897 h 1798781"/>
              <a:gd name="connsiteX156" fmla="*/ 1003079 w 5673186"/>
              <a:gd name="connsiteY156" fmla="*/ 1313569 h 1798781"/>
              <a:gd name="connsiteX157" fmla="*/ 997364 w 5673186"/>
              <a:gd name="connsiteY157" fmla="*/ 1324999 h 1798781"/>
              <a:gd name="connsiteX158" fmla="*/ 1003079 w 5673186"/>
              <a:gd name="connsiteY158" fmla="*/ 1351669 h 1798781"/>
              <a:gd name="connsiteX159" fmla="*/ 947834 w 5673186"/>
              <a:gd name="connsiteY159" fmla="*/ 1421202 h 1798781"/>
              <a:gd name="connsiteX160" fmla="*/ 943071 w 5673186"/>
              <a:gd name="connsiteY160" fmla="*/ 1421202 h 1798781"/>
              <a:gd name="connsiteX161" fmla="*/ 745904 w 5673186"/>
              <a:gd name="connsiteY161" fmla="*/ 1403104 h 1798781"/>
              <a:gd name="connsiteX162" fmla="*/ 636366 w 5673186"/>
              <a:gd name="connsiteY162" fmla="*/ 1389769 h 1798781"/>
              <a:gd name="connsiteX163" fmla="*/ 600171 w 5673186"/>
              <a:gd name="connsiteY163" fmla="*/ 1240227 h 1798781"/>
              <a:gd name="connsiteX164" fmla="*/ 600171 w 5673186"/>
              <a:gd name="connsiteY164" fmla="*/ 1220224 h 1798781"/>
              <a:gd name="connsiteX165" fmla="*/ 560166 w 5673186"/>
              <a:gd name="connsiteY165" fmla="*/ 1216414 h 1798781"/>
              <a:gd name="connsiteX166" fmla="*/ 517304 w 5673186"/>
              <a:gd name="connsiteY166" fmla="*/ 1267849 h 1798781"/>
              <a:gd name="connsiteX167" fmla="*/ 510636 w 5673186"/>
              <a:gd name="connsiteY167" fmla="*/ 1284042 h 1798781"/>
              <a:gd name="connsiteX168" fmla="*/ 519209 w 5673186"/>
              <a:gd name="connsiteY168" fmla="*/ 1309759 h 1798781"/>
              <a:gd name="connsiteX169" fmla="*/ 477299 w 5673186"/>
              <a:gd name="connsiteY169" fmla="*/ 1384054 h 1798781"/>
              <a:gd name="connsiteX170" fmla="*/ 322994 w 5673186"/>
              <a:gd name="connsiteY170" fmla="*/ 1382149 h 1798781"/>
              <a:gd name="connsiteX171" fmla="*/ 186786 w 5673186"/>
              <a:gd name="connsiteY171" fmla="*/ 1338334 h 1798781"/>
              <a:gd name="connsiteX172" fmla="*/ 127731 w 5673186"/>
              <a:gd name="connsiteY172" fmla="*/ 1189744 h 1798781"/>
              <a:gd name="connsiteX173" fmla="*/ 257271 w 5673186"/>
              <a:gd name="connsiteY173" fmla="*/ 1089732 h 1798781"/>
              <a:gd name="connsiteX174" fmla="*/ 318231 w 5673186"/>
              <a:gd name="connsiteY174" fmla="*/ 1084969 h 1798781"/>
              <a:gd name="connsiteX175" fmla="*/ 208694 w 5673186"/>
              <a:gd name="connsiteY175" fmla="*/ 1059252 h 1798781"/>
              <a:gd name="connsiteX176" fmla="*/ 26766 w 5673186"/>
              <a:gd name="connsiteY176" fmla="*/ 1016389 h 1798781"/>
              <a:gd name="connsiteX177" fmla="*/ 96 w 5673186"/>
              <a:gd name="connsiteY177" fmla="*/ 1004007 h 1798781"/>
              <a:gd name="connsiteX178" fmla="*/ 138209 w 5673186"/>
              <a:gd name="connsiteY178" fmla="*/ 981147 h 1798781"/>
              <a:gd name="connsiteX179" fmla="*/ 361094 w 5673186"/>
              <a:gd name="connsiteY179" fmla="*/ 1014484 h 1798781"/>
              <a:gd name="connsiteX180" fmla="*/ 801149 w 5673186"/>
              <a:gd name="connsiteY180" fmla="*/ 1075444 h 1798781"/>
              <a:gd name="connsiteX181" fmla="*/ 1055466 w 5673186"/>
              <a:gd name="connsiteY181" fmla="*/ 1090684 h 1798781"/>
              <a:gd name="connsiteX182" fmla="*/ 1075469 w 5673186"/>
              <a:gd name="connsiteY182" fmla="*/ 1067824 h 1798781"/>
              <a:gd name="connsiteX183" fmla="*/ 1076421 w 5673186"/>
              <a:gd name="connsiteY183" fmla="*/ 1052584 h 1798781"/>
              <a:gd name="connsiteX184" fmla="*/ 1060229 w 5673186"/>
              <a:gd name="connsiteY184" fmla="*/ 981147 h 1798781"/>
              <a:gd name="connsiteX185" fmla="*/ 917354 w 5673186"/>
              <a:gd name="connsiteY185" fmla="*/ 779217 h 1798781"/>
              <a:gd name="connsiteX186" fmla="*/ 948786 w 5673186"/>
              <a:gd name="connsiteY186" fmla="*/ 672536 h 1798781"/>
              <a:gd name="connsiteX187" fmla="*/ 977361 w 5673186"/>
              <a:gd name="connsiteY187" fmla="*/ 640151 h 1798781"/>
              <a:gd name="connsiteX188" fmla="*/ 1167861 w 5673186"/>
              <a:gd name="connsiteY188" fmla="*/ 472511 h 1798781"/>
              <a:gd name="connsiteX189" fmla="*/ 1367886 w 5673186"/>
              <a:gd name="connsiteY189" fmla="*/ 423934 h 1798781"/>
              <a:gd name="connsiteX190" fmla="*/ 1698404 w 5673186"/>
              <a:gd name="connsiteY190" fmla="*/ 513469 h 1798781"/>
              <a:gd name="connsiteX191" fmla="*/ 1767936 w 5673186"/>
              <a:gd name="connsiteY191" fmla="*/ 542997 h 1798781"/>
              <a:gd name="connsiteX192" fmla="*/ 2060354 w 5673186"/>
              <a:gd name="connsiteY192" fmla="*/ 700159 h 1798781"/>
              <a:gd name="connsiteX193" fmla="*/ 2223231 w 5673186"/>
              <a:gd name="connsiteY193" fmla="*/ 760167 h 1798781"/>
              <a:gd name="connsiteX194" fmla="*/ 2890934 w 5673186"/>
              <a:gd name="connsiteY194" fmla="*/ 920186 h 1798781"/>
              <a:gd name="connsiteX195" fmla="*/ 2939511 w 5673186"/>
              <a:gd name="connsiteY195" fmla="*/ 900184 h 1798781"/>
              <a:gd name="connsiteX196" fmla="*/ 3134774 w 5673186"/>
              <a:gd name="connsiteY196" fmla="*/ 654439 h 1798781"/>
              <a:gd name="connsiteX197" fmla="*/ 3645314 w 5673186"/>
              <a:gd name="connsiteY197" fmla="*/ 61031 h 1798781"/>
              <a:gd name="connsiteX198" fmla="*/ 3661506 w 5673186"/>
              <a:gd name="connsiteY198" fmla="*/ 41029 h 1798781"/>
              <a:gd name="connsiteX199" fmla="*/ 3725131 w 5673186"/>
              <a:gd name="connsiteY199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30789 w 5673186"/>
              <a:gd name="connsiteY109" fmla="*/ 1403104 h 1798781"/>
              <a:gd name="connsiteX110" fmla="*/ 1695546 w 5673186"/>
              <a:gd name="connsiteY110" fmla="*/ 1450729 h 1798781"/>
              <a:gd name="connsiteX111" fmla="*/ 1694594 w 5673186"/>
              <a:gd name="connsiteY111" fmla="*/ 1474542 h 1798781"/>
              <a:gd name="connsiteX112" fmla="*/ 1706024 w 5673186"/>
              <a:gd name="connsiteY112" fmla="*/ 1482162 h 1798781"/>
              <a:gd name="connsiteX113" fmla="*/ 1711416 w 5673186"/>
              <a:gd name="connsiteY113" fmla="*/ 1472171 h 1798781"/>
              <a:gd name="connsiteX114" fmla="*/ 1711416 w 5673186"/>
              <a:gd name="connsiteY114" fmla="*/ 1495204 h 1798781"/>
              <a:gd name="connsiteX115" fmla="*/ 1706024 w 5673186"/>
              <a:gd name="connsiteY115" fmla="*/ 1499306 h 1798781"/>
              <a:gd name="connsiteX116" fmla="*/ 1698404 w 5673186"/>
              <a:gd name="connsiteY116" fmla="*/ 1536454 h 1798781"/>
              <a:gd name="connsiteX117" fmla="*/ 1708881 w 5673186"/>
              <a:gd name="connsiteY117" fmla="*/ 1593604 h 1798781"/>
              <a:gd name="connsiteX118" fmla="*/ 1697451 w 5673186"/>
              <a:gd name="connsiteY118" fmla="*/ 1592652 h 1798781"/>
              <a:gd name="connsiteX119" fmla="*/ 1687926 w 5673186"/>
              <a:gd name="connsiteY119" fmla="*/ 1601224 h 1798781"/>
              <a:gd name="connsiteX120" fmla="*/ 1702214 w 5673186"/>
              <a:gd name="connsiteY120" fmla="*/ 1605987 h 1798781"/>
              <a:gd name="connsiteX121" fmla="*/ 1743171 w 5673186"/>
              <a:gd name="connsiteY121" fmla="*/ 1650754 h 1798781"/>
              <a:gd name="connsiteX122" fmla="*/ 1726979 w 5673186"/>
              <a:gd name="connsiteY122" fmla="*/ 1704094 h 1798781"/>
              <a:gd name="connsiteX123" fmla="*/ 1676496 w 5673186"/>
              <a:gd name="connsiteY123" fmla="*/ 1701237 h 1798781"/>
              <a:gd name="connsiteX124" fmla="*/ 1665066 w 5673186"/>
              <a:gd name="connsiteY124" fmla="*/ 1682187 h 1798781"/>
              <a:gd name="connsiteX125" fmla="*/ 1633634 w 5673186"/>
              <a:gd name="connsiteY125" fmla="*/ 1683139 h 1798781"/>
              <a:gd name="connsiteX126" fmla="*/ 1597439 w 5673186"/>
              <a:gd name="connsiteY126" fmla="*/ 1699331 h 1798781"/>
              <a:gd name="connsiteX127" fmla="*/ 1573626 w 5673186"/>
              <a:gd name="connsiteY127" fmla="*/ 1669804 h 1798781"/>
              <a:gd name="connsiteX128" fmla="*/ 1592676 w 5673186"/>
              <a:gd name="connsiteY128" fmla="*/ 1636467 h 1798781"/>
              <a:gd name="connsiteX129" fmla="*/ 1599344 w 5673186"/>
              <a:gd name="connsiteY129" fmla="*/ 1620274 h 1798781"/>
              <a:gd name="connsiteX130" fmla="*/ 1543146 w 5673186"/>
              <a:gd name="connsiteY130" fmla="*/ 1605034 h 1798781"/>
              <a:gd name="connsiteX131" fmla="*/ 1568864 w 5673186"/>
              <a:gd name="connsiteY131" fmla="*/ 1517404 h 1798781"/>
              <a:gd name="connsiteX132" fmla="*/ 1609821 w 5673186"/>
              <a:gd name="connsiteY132" fmla="*/ 1535502 h 1798781"/>
              <a:gd name="connsiteX133" fmla="*/ 1615536 w 5673186"/>
              <a:gd name="connsiteY133" fmla="*/ 1555504 h 1798781"/>
              <a:gd name="connsiteX134" fmla="*/ 1628871 w 5673186"/>
              <a:gd name="connsiteY134" fmla="*/ 1565981 h 1798781"/>
              <a:gd name="connsiteX135" fmla="*/ 1640301 w 5673186"/>
              <a:gd name="connsiteY135" fmla="*/ 1554552 h 1798781"/>
              <a:gd name="connsiteX136" fmla="*/ 1645064 w 5673186"/>
              <a:gd name="connsiteY136" fmla="*/ 1513594 h 1798781"/>
              <a:gd name="connsiteX137" fmla="*/ 1625061 w 5673186"/>
              <a:gd name="connsiteY137" fmla="*/ 1436442 h 1798781"/>
              <a:gd name="connsiteX138" fmla="*/ 1619346 w 5673186"/>
              <a:gd name="connsiteY138" fmla="*/ 1374529 h 1798781"/>
              <a:gd name="connsiteX139" fmla="*/ 1560291 w 5673186"/>
              <a:gd name="connsiteY139" fmla="*/ 1371672 h 1798781"/>
              <a:gd name="connsiteX140" fmla="*/ 1461231 w 5673186"/>
              <a:gd name="connsiteY140" fmla="*/ 1354527 h 1798781"/>
              <a:gd name="connsiteX141" fmla="*/ 1400271 w 5673186"/>
              <a:gd name="connsiteY141" fmla="*/ 1341192 h 1798781"/>
              <a:gd name="connsiteX142" fmla="*/ 1382174 w 5673186"/>
              <a:gd name="connsiteY142" fmla="*/ 1335477 h 1798781"/>
              <a:gd name="connsiteX143" fmla="*/ 1380269 w 5673186"/>
              <a:gd name="connsiteY143" fmla="*/ 1354527 h 1798781"/>
              <a:gd name="connsiteX144" fmla="*/ 1376459 w 5673186"/>
              <a:gd name="connsiteY144" fmla="*/ 1392627 h 1798781"/>
              <a:gd name="connsiteX145" fmla="*/ 1331691 w 5673186"/>
              <a:gd name="connsiteY145" fmla="*/ 1401199 h 1798781"/>
              <a:gd name="connsiteX146" fmla="*/ 1293591 w 5673186"/>
              <a:gd name="connsiteY146" fmla="*/ 1379292 h 1798781"/>
              <a:gd name="connsiteX147" fmla="*/ 1285971 w 5673186"/>
              <a:gd name="connsiteY147" fmla="*/ 1367862 h 1798781"/>
              <a:gd name="connsiteX148" fmla="*/ 1281209 w 5673186"/>
              <a:gd name="connsiteY148" fmla="*/ 1374529 h 1798781"/>
              <a:gd name="connsiteX149" fmla="*/ 1237394 w 5673186"/>
              <a:gd name="connsiteY149" fmla="*/ 1402152 h 1798781"/>
              <a:gd name="connsiteX150" fmla="*/ 1182149 w 5673186"/>
              <a:gd name="connsiteY150" fmla="*/ 1358337 h 1798781"/>
              <a:gd name="connsiteX151" fmla="*/ 1190721 w 5673186"/>
              <a:gd name="connsiteY151" fmla="*/ 1304997 h 1798781"/>
              <a:gd name="connsiteX152" fmla="*/ 1210724 w 5673186"/>
              <a:gd name="connsiteY152" fmla="*/ 1289756 h 1798781"/>
              <a:gd name="connsiteX153" fmla="*/ 1092614 w 5673186"/>
              <a:gd name="connsiteY153" fmla="*/ 1261181 h 1798781"/>
              <a:gd name="connsiteX154" fmla="*/ 1064039 w 5673186"/>
              <a:gd name="connsiteY154" fmla="*/ 1266897 h 1798781"/>
              <a:gd name="connsiteX155" fmla="*/ 1003079 w 5673186"/>
              <a:gd name="connsiteY155" fmla="*/ 1313569 h 1798781"/>
              <a:gd name="connsiteX156" fmla="*/ 997364 w 5673186"/>
              <a:gd name="connsiteY156" fmla="*/ 1324999 h 1798781"/>
              <a:gd name="connsiteX157" fmla="*/ 1003079 w 5673186"/>
              <a:gd name="connsiteY157" fmla="*/ 1351669 h 1798781"/>
              <a:gd name="connsiteX158" fmla="*/ 947834 w 5673186"/>
              <a:gd name="connsiteY158" fmla="*/ 1421202 h 1798781"/>
              <a:gd name="connsiteX159" fmla="*/ 943071 w 5673186"/>
              <a:gd name="connsiteY159" fmla="*/ 1421202 h 1798781"/>
              <a:gd name="connsiteX160" fmla="*/ 745904 w 5673186"/>
              <a:gd name="connsiteY160" fmla="*/ 1403104 h 1798781"/>
              <a:gd name="connsiteX161" fmla="*/ 636366 w 5673186"/>
              <a:gd name="connsiteY161" fmla="*/ 1389769 h 1798781"/>
              <a:gd name="connsiteX162" fmla="*/ 600171 w 5673186"/>
              <a:gd name="connsiteY162" fmla="*/ 1240227 h 1798781"/>
              <a:gd name="connsiteX163" fmla="*/ 600171 w 5673186"/>
              <a:gd name="connsiteY163" fmla="*/ 1220224 h 1798781"/>
              <a:gd name="connsiteX164" fmla="*/ 560166 w 5673186"/>
              <a:gd name="connsiteY164" fmla="*/ 1216414 h 1798781"/>
              <a:gd name="connsiteX165" fmla="*/ 517304 w 5673186"/>
              <a:gd name="connsiteY165" fmla="*/ 1267849 h 1798781"/>
              <a:gd name="connsiteX166" fmla="*/ 510636 w 5673186"/>
              <a:gd name="connsiteY166" fmla="*/ 1284042 h 1798781"/>
              <a:gd name="connsiteX167" fmla="*/ 519209 w 5673186"/>
              <a:gd name="connsiteY167" fmla="*/ 1309759 h 1798781"/>
              <a:gd name="connsiteX168" fmla="*/ 477299 w 5673186"/>
              <a:gd name="connsiteY168" fmla="*/ 1384054 h 1798781"/>
              <a:gd name="connsiteX169" fmla="*/ 322994 w 5673186"/>
              <a:gd name="connsiteY169" fmla="*/ 1382149 h 1798781"/>
              <a:gd name="connsiteX170" fmla="*/ 186786 w 5673186"/>
              <a:gd name="connsiteY170" fmla="*/ 1338334 h 1798781"/>
              <a:gd name="connsiteX171" fmla="*/ 127731 w 5673186"/>
              <a:gd name="connsiteY171" fmla="*/ 1189744 h 1798781"/>
              <a:gd name="connsiteX172" fmla="*/ 257271 w 5673186"/>
              <a:gd name="connsiteY172" fmla="*/ 1089732 h 1798781"/>
              <a:gd name="connsiteX173" fmla="*/ 318231 w 5673186"/>
              <a:gd name="connsiteY173" fmla="*/ 1084969 h 1798781"/>
              <a:gd name="connsiteX174" fmla="*/ 208694 w 5673186"/>
              <a:gd name="connsiteY174" fmla="*/ 1059252 h 1798781"/>
              <a:gd name="connsiteX175" fmla="*/ 26766 w 5673186"/>
              <a:gd name="connsiteY175" fmla="*/ 1016389 h 1798781"/>
              <a:gd name="connsiteX176" fmla="*/ 96 w 5673186"/>
              <a:gd name="connsiteY176" fmla="*/ 1004007 h 1798781"/>
              <a:gd name="connsiteX177" fmla="*/ 138209 w 5673186"/>
              <a:gd name="connsiteY177" fmla="*/ 981147 h 1798781"/>
              <a:gd name="connsiteX178" fmla="*/ 361094 w 5673186"/>
              <a:gd name="connsiteY178" fmla="*/ 1014484 h 1798781"/>
              <a:gd name="connsiteX179" fmla="*/ 801149 w 5673186"/>
              <a:gd name="connsiteY179" fmla="*/ 1075444 h 1798781"/>
              <a:gd name="connsiteX180" fmla="*/ 1055466 w 5673186"/>
              <a:gd name="connsiteY180" fmla="*/ 1090684 h 1798781"/>
              <a:gd name="connsiteX181" fmla="*/ 1075469 w 5673186"/>
              <a:gd name="connsiteY181" fmla="*/ 1067824 h 1798781"/>
              <a:gd name="connsiteX182" fmla="*/ 1076421 w 5673186"/>
              <a:gd name="connsiteY182" fmla="*/ 1052584 h 1798781"/>
              <a:gd name="connsiteX183" fmla="*/ 1060229 w 5673186"/>
              <a:gd name="connsiteY183" fmla="*/ 981147 h 1798781"/>
              <a:gd name="connsiteX184" fmla="*/ 917354 w 5673186"/>
              <a:gd name="connsiteY184" fmla="*/ 779217 h 1798781"/>
              <a:gd name="connsiteX185" fmla="*/ 948786 w 5673186"/>
              <a:gd name="connsiteY185" fmla="*/ 672536 h 1798781"/>
              <a:gd name="connsiteX186" fmla="*/ 977361 w 5673186"/>
              <a:gd name="connsiteY186" fmla="*/ 640151 h 1798781"/>
              <a:gd name="connsiteX187" fmla="*/ 1167861 w 5673186"/>
              <a:gd name="connsiteY187" fmla="*/ 472511 h 1798781"/>
              <a:gd name="connsiteX188" fmla="*/ 1367886 w 5673186"/>
              <a:gd name="connsiteY188" fmla="*/ 423934 h 1798781"/>
              <a:gd name="connsiteX189" fmla="*/ 1698404 w 5673186"/>
              <a:gd name="connsiteY189" fmla="*/ 513469 h 1798781"/>
              <a:gd name="connsiteX190" fmla="*/ 1767936 w 5673186"/>
              <a:gd name="connsiteY190" fmla="*/ 542997 h 1798781"/>
              <a:gd name="connsiteX191" fmla="*/ 2060354 w 5673186"/>
              <a:gd name="connsiteY191" fmla="*/ 700159 h 1798781"/>
              <a:gd name="connsiteX192" fmla="*/ 2223231 w 5673186"/>
              <a:gd name="connsiteY192" fmla="*/ 760167 h 1798781"/>
              <a:gd name="connsiteX193" fmla="*/ 2890934 w 5673186"/>
              <a:gd name="connsiteY193" fmla="*/ 920186 h 1798781"/>
              <a:gd name="connsiteX194" fmla="*/ 2939511 w 5673186"/>
              <a:gd name="connsiteY194" fmla="*/ 900184 h 1798781"/>
              <a:gd name="connsiteX195" fmla="*/ 3134774 w 5673186"/>
              <a:gd name="connsiteY195" fmla="*/ 654439 h 1798781"/>
              <a:gd name="connsiteX196" fmla="*/ 3645314 w 5673186"/>
              <a:gd name="connsiteY196" fmla="*/ 61031 h 1798781"/>
              <a:gd name="connsiteX197" fmla="*/ 3661506 w 5673186"/>
              <a:gd name="connsiteY197" fmla="*/ 41029 h 1798781"/>
              <a:gd name="connsiteX198" fmla="*/ 3725131 w 5673186"/>
              <a:gd name="connsiteY198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30789 w 5673186"/>
              <a:gd name="connsiteY109" fmla="*/ 1403104 h 1798781"/>
              <a:gd name="connsiteX110" fmla="*/ 1695546 w 5673186"/>
              <a:gd name="connsiteY110" fmla="*/ 1450729 h 1798781"/>
              <a:gd name="connsiteX111" fmla="*/ 1694594 w 5673186"/>
              <a:gd name="connsiteY111" fmla="*/ 1474542 h 1798781"/>
              <a:gd name="connsiteX112" fmla="*/ 1706024 w 5673186"/>
              <a:gd name="connsiteY112" fmla="*/ 1482162 h 1798781"/>
              <a:gd name="connsiteX113" fmla="*/ 1711416 w 5673186"/>
              <a:gd name="connsiteY113" fmla="*/ 1472171 h 1798781"/>
              <a:gd name="connsiteX114" fmla="*/ 1711416 w 5673186"/>
              <a:gd name="connsiteY114" fmla="*/ 1495204 h 1798781"/>
              <a:gd name="connsiteX115" fmla="*/ 1698404 w 5673186"/>
              <a:gd name="connsiteY115" fmla="*/ 1536454 h 1798781"/>
              <a:gd name="connsiteX116" fmla="*/ 1708881 w 5673186"/>
              <a:gd name="connsiteY116" fmla="*/ 1593604 h 1798781"/>
              <a:gd name="connsiteX117" fmla="*/ 1697451 w 5673186"/>
              <a:gd name="connsiteY117" fmla="*/ 1592652 h 1798781"/>
              <a:gd name="connsiteX118" fmla="*/ 1687926 w 5673186"/>
              <a:gd name="connsiteY118" fmla="*/ 1601224 h 1798781"/>
              <a:gd name="connsiteX119" fmla="*/ 1702214 w 5673186"/>
              <a:gd name="connsiteY119" fmla="*/ 1605987 h 1798781"/>
              <a:gd name="connsiteX120" fmla="*/ 1743171 w 5673186"/>
              <a:gd name="connsiteY120" fmla="*/ 1650754 h 1798781"/>
              <a:gd name="connsiteX121" fmla="*/ 1726979 w 5673186"/>
              <a:gd name="connsiteY121" fmla="*/ 1704094 h 1798781"/>
              <a:gd name="connsiteX122" fmla="*/ 1676496 w 5673186"/>
              <a:gd name="connsiteY122" fmla="*/ 1701237 h 1798781"/>
              <a:gd name="connsiteX123" fmla="*/ 1665066 w 5673186"/>
              <a:gd name="connsiteY123" fmla="*/ 1682187 h 1798781"/>
              <a:gd name="connsiteX124" fmla="*/ 1633634 w 5673186"/>
              <a:gd name="connsiteY124" fmla="*/ 1683139 h 1798781"/>
              <a:gd name="connsiteX125" fmla="*/ 1597439 w 5673186"/>
              <a:gd name="connsiteY125" fmla="*/ 1699331 h 1798781"/>
              <a:gd name="connsiteX126" fmla="*/ 1573626 w 5673186"/>
              <a:gd name="connsiteY126" fmla="*/ 1669804 h 1798781"/>
              <a:gd name="connsiteX127" fmla="*/ 1592676 w 5673186"/>
              <a:gd name="connsiteY127" fmla="*/ 1636467 h 1798781"/>
              <a:gd name="connsiteX128" fmla="*/ 1599344 w 5673186"/>
              <a:gd name="connsiteY128" fmla="*/ 1620274 h 1798781"/>
              <a:gd name="connsiteX129" fmla="*/ 1543146 w 5673186"/>
              <a:gd name="connsiteY129" fmla="*/ 1605034 h 1798781"/>
              <a:gd name="connsiteX130" fmla="*/ 1568864 w 5673186"/>
              <a:gd name="connsiteY130" fmla="*/ 1517404 h 1798781"/>
              <a:gd name="connsiteX131" fmla="*/ 1609821 w 5673186"/>
              <a:gd name="connsiteY131" fmla="*/ 1535502 h 1798781"/>
              <a:gd name="connsiteX132" fmla="*/ 1615536 w 5673186"/>
              <a:gd name="connsiteY132" fmla="*/ 1555504 h 1798781"/>
              <a:gd name="connsiteX133" fmla="*/ 1628871 w 5673186"/>
              <a:gd name="connsiteY133" fmla="*/ 1565981 h 1798781"/>
              <a:gd name="connsiteX134" fmla="*/ 1640301 w 5673186"/>
              <a:gd name="connsiteY134" fmla="*/ 1554552 h 1798781"/>
              <a:gd name="connsiteX135" fmla="*/ 1645064 w 5673186"/>
              <a:gd name="connsiteY135" fmla="*/ 1513594 h 1798781"/>
              <a:gd name="connsiteX136" fmla="*/ 1625061 w 5673186"/>
              <a:gd name="connsiteY136" fmla="*/ 1436442 h 1798781"/>
              <a:gd name="connsiteX137" fmla="*/ 1619346 w 5673186"/>
              <a:gd name="connsiteY137" fmla="*/ 1374529 h 1798781"/>
              <a:gd name="connsiteX138" fmla="*/ 1560291 w 5673186"/>
              <a:gd name="connsiteY138" fmla="*/ 1371672 h 1798781"/>
              <a:gd name="connsiteX139" fmla="*/ 1461231 w 5673186"/>
              <a:gd name="connsiteY139" fmla="*/ 1354527 h 1798781"/>
              <a:gd name="connsiteX140" fmla="*/ 1400271 w 5673186"/>
              <a:gd name="connsiteY140" fmla="*/ 1341192 h 1798781"/>
              <a:gd name="connsiteX141" fmla="*/ 1382174 w 5673186"/>
              <a:gd name="connsiteY141" fmla="*/ 1335477 h 1798781"/>
              <a:gd name="connsiteX142" fmla="*/ 1380269 w 5673186"/>
              <a:gd name="connsiteY142" fmla="*/ 1354527 h 1798781"/>
              <a:gd name="connsiteX143" fmla="*/ 1376459 w 5673186"/>
              <a:gd name="connsiteY143" fmla="*/ 1392627 h 1798781"/>
              <a:gd name="connsiteX144" fmla="*/ 1331691 w 5673186"/>
              <a:gd name="connsiteY144" fmla="*/ 1401199 h 1798781"/>
              <a:gd name="connsiteX145" fmla="*/ 1293591 w 5673186"/>
              <a:gd name="connsiteY145" fmla="*/ 1379292 h 1798781"/>
              <a:gd name="connsiteX146" fmla="*/ 1285971 w 5673186"/>
              <a:gd name="connsiteY146" fmla="*/ 1367862 h 1798781"/>
              <a:gd name="connsiteX147" fmla="*/ 1281209 w 5673186"/>
              <a:gd name="connsiteY147" fmla="*/ 1374529 h 1798781"/>
              <a:gd name="connsiteX148" fmla="*/ 1237394 w 5673186"/>
              <a:gd name="connsiteY148" fmla="*/ 1402152 h 1798781"/>
              <a:gd name="connsiteX149" fmla="*/ 1182149 w 5673186"/>
              <a:gd name="connsiteY149" fmla="*/ 1358337 h 1798781"/>
              <a:gd name="connsiteX150" fmla="*/ 1190721 w 5673186"/>
              <a:gd name="connsiteY150" fmla="*/ 1304997 h 1798781"/>
              <a:gd name="connsiteX151" fmla="*/ 1210724 w 5673186"/>
              <a:gd name="connsiteY151" fmla="*/ 1289756 h 1798781"/>
              <a:gd name="connsiteX152" fmla="*/ 1092614 w 5673186"/>
              <a:gd name="connsiteY152" fmla="*/ 1261181 h 1798781"/>
              <a:gd name="connsiteX153" fmla="*/ 1064039 w 5673186"/>
              <a:gd name="connsiteY153" fmla="*/ 1266897 h 1798781"/>
              <a:gd name="connsiteX154" fmla="*/ 1003079 w 5673186"/>
              <a:gd name="connsiteY154" fmla="*/ 1313569 h 1798781"/>
              <a:gd name="connsiteX155" fmla="*/ 997364 w 5673186"/>
              <a:gd name="connsiteY155" fmla="*/ 1324999 h 1798781"/>
              <a:gd name="connsiteX156" fmla="*/ 1003079 w 5673186"/>
              <a:gd name="connsiteY156" fmla="*/ 1351669 h 1798781"/>
              <a:gd name="connsiteX157" fmla="*/ 947834 w 5673186"/>
              <a:gd name="connsiteY157" fmla="*/ 1421202 h 1798781"/>
              <a:gd name="connsiteX158" fmla="*/ 943071 w 5673186"/>
              <a:gd name="connsiteY158" fmla="*/ 1421202 h 1798781"/>
              <a:gd name="connsiteX159" fmla="*/ 745904 w 5673186"/>
              <a:gd name="connsiteY159" fmla="*/ 1403104 h 1798781"/>
              <a:gd name="connsiteX160" fmla="*/ 636366 w 5673186"/>
              <a:gd name="connsiteY160" fmla="*/ 1389769 h 1798781"/>
              <a:gd name="connsiteX161" fmla="*/ 600171 w 5673186"/>
              <a:gd name="connsiteY161" fmla="*/ 1240227 h 1798781"/>
              <a:gd name="connsiteX162" fmla="*/ 600171 w 5673186"/>
              <a:gd name="connsiteY162" fmla="*/ 1220224 h 1798781"/>
              <a:gd name="connsiteX163" fmla="*/ 560166 w 5673186"/>
              <a:gd name="connsiteY163" fmla="*/ 1216414 h 1798781"/>
              <a:gd name="connsiteX164" fmla="*/ 517304 w 5673186"/>
              <a:gd name="connsiteY164" fmla="*/ 1267849 h 1798781"/>
              <a:gd name="connsiteX165" fmla="*/ 510636 w 5673186"/>
              <a:gd name="connsiteY165" fmla="*/ 1284042 h 1798781"/>
              <a:gd name="connsiteX166" fmla="*/ 519209 w 5673186"/>
              <a:gd name="connsiteY166" fmla="*/ 1309759 h 1798781"/>
              <a:gd name="connsiteX167" fmla="*/ 477299 w 5673186"/>
              <a:gd name="connsiteY167" fmla="*/ 1384054 h 1798781"/>
              <a:gd name="connsiteX168" fmla="*/ 322994 w 5673186"/>
              <a:gd name="connsiteY168" fmla="*/ 1382149 h 1798781"/>
              <a:gd name="connsiteX169" fmla="*/ 186786 w 5673186"/>
              <a:gd name="connsiteY169" fmla="*/ 1338334 h 1798781"/>
              <a:gd name="connsiteX170" fmla="*/ 127731 w 5673186"/>
              <a:gd name="connsiteY170" fmla="*/ 1189744 h 1798781"/>
              <a:gd name="connsiteX171" fmla="*/ 257271 w 5673186"/>
              <a:gd name="connsiteY171" fmla="*/ 1089732 h 1798781"/>
              <a:gd name="connsiteX172" fmla="*/ 318231 w 5673186"/>
              <a:gd name="connsiteY172" fmla="*/ 1084969 h 1798781"/>
              <a:gd name="connsiteX173" fmla="*/ 208694 w 5673186"/>
              <a:gd name="connsiteY173" fmla="*/ 1059252 h 1798781"/>
              <a:gd name="connsiteX174" fmla="*/ 26766 w 5673186"/>
              <a:gd name="connsiteY174" fmla="*/ 1016389 h 1798781"/>
              <a:gd name="connsiteX175" fmla="*/ 96 w 5673186"/>
              <a:gd name="connsiteY175" fmla="*/ 1004007 h 1798781"/>
              <a:gd name="connsiteX176" fmla="*/ 138209 w 5673186"/>
              <a:gd name="connsiteY176" fmla="*/ 981147 h 1798781"/>
              <a:gd name="connsiteX177" fmla="*/ 361094 w 5673186"/>
              <a:gd name="connsiteY177" fmla="*/ 1014484 h 1798781"/>
              <a:gd name="connsiteX178" fmla="*/ 801149 w 5673186"/>
              <a:gd name="connsiteY178" fmla="*/ 1075444 h 1798781"/>
              <a:gd name="connsiteX179" fmla="*/ 1055466 w 5673186"/>
              <a:gd name="connsiteY179" fmla="*/ 1090684 h 1798781"/>
              <a:gd name="connsiteX180" fmla="*/ 1075469 w 5673186"/>
              <a:gd name="connsiteY180" fmla="*/ 1067824 h 1798781"/>
              <a:gd name="connsiteX181" fmla="*/ 1076421 w 5673186"/>
              <a:gd name="connsiteY181" fmla="*/ 1052584 h 1798781"/>
              <a:gd name="connsiteX182" fmla="*/ 1060229 w 5673186"/>
              <a:gd name="connsiteY182" fmla="*/ 981147 h 1798781"/>
              <a:gd name="connsiteX183" fmla="*/ 917354 w 5673186"/>
              <a:gd name="connsiteY183" fmla="*/ 779217 h 1798781"/>
              <a:gd name="connsiteX184" fmla="*/ 948786 w 5673186"/>
              <a:gd name="connsiteY184" fmla="*/ 672536 h 1798781"/>
              <a:gd name="connsiteX185" fmla="*/ 977361 w 5673186"/>
              <a:gd name="connsiteY185" fmla="*/ 640151 h 1798781"/>
              <a:gd name="connsiteX186" fmla="*/ 1167861 w 5673186"/>
              <a:gd name="connsiteY186" fmla="*/ 472511 h 1798781"/>
              <a:gd name="connsiteX187" fmla="*/ 1367886 w 5673186"/>
              <a:gd name="connsiteY187" fmla="*/ 423934 h 1798781"/>
              <a:gd name="connsiteX188" fmla="*/ 1698404 w 5673186"/>
              <a:gd name="connsiteY188" fmla="*/ 513469 h 1798781"/>
              <a:gd name="connsiteX189" fmla="*/ 1767936 w 5673186"/>
              <a:gd name="connsiteY189" fmla="*/ 542997 h 1798781"/>
              <a:gd name="connsiteX190" fmla="*/ 2060354 w 5673186"/>
              <a:gd name="connsiteY190" fmla="*/ 700159 h 1798781"/>
              <a:gd name="connsiteX191" fmla="*/ 2223231 w 5673186"/>
              <a:gd name="connsiteY191" fmla="*/ 760167 h 1798781"/>
              <a:gd name="connsiteX192" fmla="*/ 2890934 w 5673186"/>
              <a:gd name="connsiteY192" fmla="*/ 920186 h 1798781"/>
              <a:gd name="connsiteX193" fmla="*/ 2939511 w 5673186"/>
              <a:gd name="connsiteY193" fmla="*/ 900184 h 1798781"/>
              <a:gd name="connsiteX194" fmla="*/ 3134774 w 5673186"/>
              <a:gd name="connsiteY194" fmla="*/ 654439 h 1798781"/>
              <a:gd name="connsiteX195" fmla="*/ 3645314 w 5673186"/>
              <a:gd name="connsiteY195" fmla="*/ 61031 h 1798781"/>
              <a:gd name="connsiteX196" fmla="*/ 3661506 w 5673186"/>
              <a:gd name="connsiteY196" fmla="*/ 41029 h 1798781"/>
              <a:gd name="connsiteX197" fmla="*/ 3725131 w 5673186"/>
              <a:gd name="connsiteY197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30789 w 5673186"/>
              <a:gd name="connsiteY109" fmla="*/ 1403104 h 1798781"/>
              <a:gd name="connsiteX110" fmla="*/ 1695546 w 5673186"/>
              <a:gd name="connsiteY110" fmla="*/ 1450729 h 1798781"/>
              <a:gd name="connsiteX111" fmla="*/ 1694594 w 5673186"/>
              <a:gd name="connsiteY111" fmla="*/ 1474542 h 1798781"/>
              <a:gd name="connsiteX112" fmla="*/ 1706024 w 5673186"/>
              <a:gd name="connsiteY112" fmla="*/ 1482162 h 1798781"/>
              <a:gd name="connsiteX113" fmla="*/ 1711416 w 5673186"/>
              <a:gd name="connsiteY113" fmla="*/ 1472171 h 1798781"/>
              <a:gd name="connsiteX114" fmla="*/ 1698404 w 5673186"/>
              <a:gd name="connsiteY114" fmla="*/ 1536454 h 1798781"/>
              <a:gd name="connsiteX115" fmla="*/ 1708881 w 5673186"/>
              <a:gd name="connsiteY115" fmla="*/ 1593604 h 1798781"/>
              <a:gd name="connsiteX116" fmla="*/ 1697451 w 5673186"/>
              <a:gd name="connsiteY116" fmla="*/ 1592652 h 1798781"/>
              <a:gd name="connsiteX117" fmla="*/ 1687926 w 5673186"/>
              <a:gd name="connsiteY117" fmla="*/ 1601224 h 1798781"/>
              <a:gd name="connsiteX118" fmla="*/ 1702214 w 5673186"/>
              <a:gd name="connsiteY118" fmla="*/ 1605987 h 1798781"/>
              <a:gd name="connsiteX119" fmla="*/ 1743171 w 5673186"/>
              <a:gd name="connsiteY119" fmla="*/ 1650754 h 1798781"/>
              <a:gd name="connsiteX120" fmla="*/ 1726979 w 5673186"/>
              <a:gd name="connsiteY120" fmla="*/ 1704094 h 1798781"/>
              <a:gd name="connsiteX121" fmla="*/ 1676496 w 5673186"/>
              <a:gd name="connsiteY121" fmla="*/ 1701237 h 1798781"/>
              <a:gd name="connsiteX122" fmla="*/ 1665066 w 5673186"/>
              <a:gd name="connsiteY122" fmla="*/ 1682187 h 1798781"/>
              <a:gd name="connsiteX123" fmla="*/ 1633634 w 5673186"/>
              <a:gd name="connsiteY123" fmla="*/ 1683139 h 1798781"/>
              <a:gd name="connsiteX124" fmla="*/ 1597439 w 5673186"/>
              <a:gd name="connsiteY124" fmla="*/ 1699331 h 1798781"/>
              <a:gd name="connsiteX125" fmla="*/ 1573626 w 5673186"/>
              <a:gd name="connsiteY125" fmla="*/ 1669804 h 1798781"/>
              <a:gd name="connsiteX126" fmla="*/ 1592676 w 5673186"/>
              <a:gd name="connsiteY126" fmla="*/ 1636467 h 1798781"/>
              <a:gd name="connsiteX127" fmla="*/ 1599344 w 5673186"/>
              <a:gd name="connsiteY127" fmla="*/ 1620274 h 1798781"/>
              <a:gd name="connsiteX128" fmla="*/ 1543146 w 5673186"/>
              <a:gd name="connsiteY128" fmla="*/ 1605034 h 1798781"/>
              <a:gd name="connsiteX129" fmla="*/ 1568864 w 5673186"/>
              <a:gd name="connsiteY129" fmla="*/ 1517404 h 1798781"/>
              <a:gd name="connsiteX130" fmla="*/ 1609821 w 5673186"/>
              <a:gd name="connsiteY130" fmla="*/ 1535502 h 1798781"/>
              <a:gd name="connsiteX131" fmla="*/ 1615536 w 5673186"/>
              <a:gd name="connsiteY131" fmla="*/ 1555504 h 1798781"/>
              <a:gd name="connsiteX132" fmla="*/ 1628871 w 5673186"/>
              <a:gd name="connsiteY132" fmla="*/ 1565981 h 1798781"/>
              <a:gd name="connsiteX133" fmla="*/ 1640301 w 5673186"/>
              <a:gd name="connsiteY133" fmla="*/ 1554552 h 1798781"/>
              <a:gd name="connsiteX134" fmla="*/ 1645064 w 5673186"/>
              <a:gd name="connsiteY134" fmla="*/ 1513594 h 1798781"/>
              <a:gd name="connsiteX135" fmla="*/ 1625061 w 5673186"/>
              <a:gd name="connsiteY135" fmla="*/ 1436442 h 1798781"/>
              <a:gd name="connsiteX136" fmla="*/ 1619346 w 5673186"/>
              <a:gd name="connsiteY136" fmla="*/ 1374529 h 1798781"/>
              <a:gd name="connsiteX137" fmla="*/ 1560291 w 5673186"/>
              <a:gd name="connsiteY137" fmla="*/ 1371672 h 1798781"/>
              <a:gd name="connsiteX138" fmla="*/ 1461231 w 5673186"/>
              <a:gd name="connsiteY138" fmla="*/ 1354527 h 1798781"/>
              <a:gd name="connsiteX139" fmla="*/ 1400271 w 5673186"/>
              <a:gd name="connsiteY139" fmla="*/ 1341192 h 1798781"/>
              <a:gd name="connsiteX140" fmla="*/ 1382174 w 5673186"/>
              <a:gd name="connsiteY140" fmla="*/ 1335477 h 1798781"/>
              <a:gd name="connsiteX141" fmla="*/ 1380269 w 5673186"/>
              <a:gd name="connsiteY141" fmla="*/ 1354527 h 1798781"/>
              <a:gd name="connsiteX142" fmla="*/ 1376459 w 5673186"/>
              <a:gd name="connsiteY142" fmla="*/ 1392627 h 1798781"/>
              <a:gd name="connsiteX143" fmla="*/ 1331691 w 5673186"/>
              <a:gd name="connsiteY143" fmla="*/ 1401199 h 1798781"/>
              <a:gd name="connsiteX144" fmla="*/ 1293591 w 5673186"/>
              <a:gd name="connsiteY144" fmla="*/ 1379292 h 1798781"/>
              <a:gd name="connsiteX145" fmla="*/ 1285971 w 5673186"/>
              <a:gd name="connsiteY145" fmla="*/ 1367862 h 1798781"/>
              <a:gd name="connsiteX146" fmla="*/ 1281209 w 5673186"/>
              <a:gd name="connsiteY146" fmla="*/ 1374529 h 1798781"/>
              <a:gd name="connsiteX147" fmla="*/ 1237394 w 5673186"/>
              <a:gd name="connsiteY147" fmla="*/ 1402152 h 1798781"/>
              <a:gd name="connsiteX148" fmla="*/ 1182149 w 5673186"/>
              <a:gd name="connsiteY148" fmla="*/ 1358337 h 1798781"/>
              <a:gd name="connsiteX149" fmla="*/ 1190721 w 5673186"/>
              <a:gd name="connsiteY149" fmla="*/ 1304997 h 1798781"/>
              <a:gd name="connsiteX150" fmla="*/ 1210724 w 5673186"/>
              <a:gd name="connsiteY150" fmla="*/ 1289756 h 1798781"/>
              <a:gd name="connsiteX151" fmla="*/ 1092614 w 5673186"/>
              <a:gd name="connsiteY151" fmla="*/ 1261181 h 1798781"/>
              <a:gd name="connsiteX152" fmla="*/ 1064039 w 5673186"/>
              <a:gd name="connsiteY152" fmla="*/ 1266897 h 1798781"/>
              <a:gd name="connsiteX153" fmla="*/ 1003079 w 5673186"/>
              <a:gd name="connsiteY153" fmla="*/ 1313569 h 1798781"/>
              <a:gd name="connsiteX154" fmla="*/ 997364 w 5673186"/>
              <a:gd name="connsiteY154" fmla="*/ 1324999 h 1798781"/>
              <a:gd name="connsiteX155" fmla="*/ 1003079 w 5673186"/>
              <a:gd name="connsiteY155" fmla="*/ 1351669 h 1798781"/>
              <a:gd name="connsiteX156" fmla="*/ 947834 w 5673186"/>
              <a:gd name="connsiteY156" fmla="*/ 1421202 h 1798781"/>
              <a:gd name="connsiteX157" fmla="*/ 943071 w 5673186"/>
              <a:gd name="connsiteY157" fmla="*/ 1421202 h 1798781"/>
              <a:gd name="connsiteX158" fmla="*/ 745904 w 5673186"/>
              <a:gd name="connsiteY158" fmla="*/ 1403104 h 1798781"/>
              <a:gd name="connsiteX159" fmla="*/ 636366 w 5673186"/>
              <a:gd name="connsiteY159" fmla="*/ 1389769 h 1798781"/>
              <a:gd name="connsiteX160" fmla="*/ 600171 w 5673186"/>
              <a:gd name="connsiteY160" fmla="*/ 1240227 h 1798781"/>
              <a:gd name="connsiteX161" fmla="*/ 600171 w 5673186"/>
              <a:gd name="connsiteY161" fmla="*/ 1220224 h 1798781"/>
              <a:gd name="connsiteX162" fmla="*/ 560166 w 5673186"/>
              <a:gd name="connsiteY162" fmla="*/ 1216414 h 1798781"/>
              <a:gd name="connsiteX163" fmla="*/ 517304 w 5673186"/>
              <a:gd name="connsiteY163" fmla="*/ 1267849 h 1798781"/>
              <a:gd name="connsiteX164" fmla="*/ 510636 w 5673186"/>
              <a:gd name="connsiteY164" fmla="*/ 1284042 h 1798781"/>
              <a:gd name="connsiteX165" fmla="*/ 519209 w 5673186"/>
              <a:gd name="connsiteY165" fmla="*/ 1309759 h 1798781"/>
              <a:gd name="connsiteX166" fmla="*/ 477299 w 5673186"/>
              <a:gd name="connsiteY166" fmla="*/ 1384054 h 1798781"/>
              <a:gd name="connsiteX167" fmla="*/ 322994 w 5673186"/>
              <a:gd name="connsiteY167" fmla="*/ 1382149 h 1798781"/>
              <a:gd name="connsiteX168" fmla="*/ 186786 w 5673186"/>
              <a:gd name="connsiteY168" fmla="*/ 1338334 h 1798781"/>
              <a:gd name="connsiteX169" fmla="*/ 127731 w 5673186"/>
              <a:gd name="connsiteY169" fmla="*/ 1189744 h 1798781"/>
              <a:gd name="connsiteX170" fmla="*/ 257271 w 5673186"/>
              <a:gd name="connsiteY170" fmla="*/ 1089732 h 1798781"/>
              <a:gd name="connsiteX171" fmla="*/ 318231 w 5673186"/>
              <a:gd name="connsiteY171" fmla="*/ 1084969 h 1798781"/>
              <a:gd name="connsiteX172" fmla="*/ 208694 w 5673186"/>
              <a:gd name="connsiteY172" fmla="*/ 1059252 h 1798781"/>
              <a:gd name="connsiteX173" fmla="*/ 26766 w 5673186"/>
              <a:gd name="connsiteY173" fmla="*/ 1016389 h 1798781"/>
              <a:gd name="connsiteX174" fmla="*/ 96 w 5673186"/>
              <a:gd name="connsiteY174" fmla="*/ 1004007 h 1798781"/>
              <a:gd name="connsiteX175" fmla="*/ 138209 w 5673186"/>
              <a:gd name="connsiteY175" fmla="*/ 981147 h 1798781"/>
              <a:gd name="connsiteX176" fmla="*/ 361094 w 5673186"/>
              <a:gd name="connsiteY176" fmla="*/ 1014484 h 1798781"/>
              <a:gd name="connsiteX177" fmla="*/ 801149 w 5673186"/>
              <a:gd name="connsiteY177" fmla="*/ 1075444 h 1798781"/>
              <a:gd name="connsiteX178" fmla="*/ 1055466 w 5673186"/>
              <a:gd name="connsiteY178" fmla="*/ 1090684 h 1798781"/>
              <a:gd name="connsiteX179" fmla="*/ 1075469 w 5673186"/>
              <a:gd name="connsiteY179" fmla="*/ 1067824 h 1798781"/>
              <a:gd name="connsiteX180" fmla="*/ 1076421 w 5673186"/>
              <a:gd name="connsiteY180" fmla="*/ 1052584 h 1798781"/>
              <a:gd name="connsiteX181" fmla="*/ 1060229 w 5673186"/>
              <a:gd name="connsiteY181" fmla="*/ 981147 h 1798781"/>
              <a:gd name="connsiteX182" fmla="*/ 917354 w 5673186"/>
              <a:gd name="connsiteY182" fmla="*/ 779217 h 1798781"/>
              <a:gd name="connsiteX183" fmla="*/ 948786 w 5673186"/>
              <a:gd name="connsiteY183" fmla="*/ 672536 h 1798781"/>
              <a:gd name="connsiteX184" fmla="*/ 977361 w 5673186"/>
              <a:gd name="connsiteY184" fmla="*/ 640151 h 1798781"/>
              <a:gd name="connsiteX185" fmla="*/ 1167861 w 5673186"/>
              <a:gd name="connsiteY185" fmla="*/ 472511 h 1798781"/>
              <a:gd name="connsiteX186" fmla="*/ 1367886 w 5673186"/>
              <a:gd name="connsiteY186" fmla="*/ 423934 h 1798781"/>
              <a:gd name="connsiteX187" fmla="*/ 1698404 w 5673186"/>
              <a:gd name="connsiteY187" fmla="*/ 513469 h 1798781"/>
              <a:gd name="connsiteX188" fmla="*/ 1767936 w 5673186"/>
              <a:gd name="connsiteY188" fmla="*/ 542997 h 1798781"/>
              <a:gd name="connsiteX189" fmla="*/ 2060354 w 5673186"/>
              <a:gd name="connsiteY189" fmla="*/ 700159 h 1798781"/>
              <a:gd name="connsiteX190" fmla="*/ 2223231 w 5673186"/>
              <a:gd name="connsiteY190" fmla="*/ 760167 h 1798781"/>
              <a:gd name="connsiteX191" fmla="*/ 2890934 w 5673186"/>
              <a:gd name="connsiteY191" fmla="*/ 920186 h 1798781"/>
              <a:gd name="connsiteX192" fmla="*/ 2939511 w 5673186"/>
              <a:gd name="connsiteY192" fmla="*/ 900184 h 1798781"/>
              <a:gd name="connsiteX193" fmla="*/ 3134774 w 5673186"/>
              <a:gd name="connsiteY193" fmla="*/ 654439 h 1798781"/>
              <a:gd name="connsiteX194" fmla="*/ 3645314 w 5673186"/>
              <a:gd name="connsiteY194" fmla="*/ 61031 h 1798781"/>
              <a:gd name="connsiteX195" fmla="*/ 3661506 w 5673186"/>
              <a:gd name="connsiteY195" fmla="*/ 41029 h 1798781"/>
              <a:gd name="connsiteX196" fmla="*/ 3725131 w 5673186"/>
              <a:gd name="connsiteY196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30789 w 5673186"/>
              <a:gd name="connsiteY109" fmla="*/ 1403104 h 1798781"/>
              <a:gd name="connsiteX110" fmla="*/ 1695546 w 5673186"/>
              <a:gd name="connsiteY110" fmla="*/ 1450729 h 1798781"/>
              <a:gd name="connsiteX111" fmla="*/ 1694594 w 5673186"/>
              <a:gd name="connsiteY111" fmla="*/ 1474542 h 1798781"/>
              <a:gd name="connsiteX112" fmla="*/ 1706024 w 5673186"/>
              <a:gd name="connsiteY112" fmla="*/ 1482162 h 1798781"/>
              <a:gd name="connsiteX113" fmla="*/ 1698404 w 5673186"/>
              <a:gd name="connsiteY113" fmla="*/ 1536454 h 1798781"/>
              <a:gd name="connsiteX114" fmla="*/ 1708881 w 5673186"/>
              <a:gd name="connsiteY114" fmla="*/ 1593604 h 1798781"/>
              <a:gd name="connsiteX115" fmla="*/ 1697451 w 5673186"/>
              <a:gd name="connsiteY115" fmla="*/ 1592652 h 1798781"/>
              <a:gd name="connsiteX116" fmla="*/ 1687926 w 5673186"/>
              <a:gd name="connsiteY116" fmla="*/ 1601224 h 1798781"/>
              <a:gd name="connsiteX117" fmla="*/ 1702214 w 5673186"/>
              <a:gd name="connsiteY117" fmla="*/ 1605987 h 1798781"/>
              <a:gd name="connsiteX118" fmla="*/ 1743171 w 5673186"/>
              <a:gd name="connsiteY118" fmla="*/ 1650754 h 1798781"/>
              <a:gd name="connsiteX119" fmla="*/ 1726979 w 5673186"/>
              <a:gd name="connsiteY119" fmla="*/ 1704094 h 1798781"/>
              <a:gd name="connsiteX120" fmla="*/ 1676496 w 5673186"/>
              <a:gd name="connsiteY120" fmla="*/ 1701237 h 1798781"/>
              <a:gd name="connsiteX121" fmla="*/ 1665066 w 5673186"/>
              <a:gd name="connsiteY121" fmla="*/ 1682187 h 1798781"/>
              <a:gd name="connsiteX122" fmla="*/ 1633634 w 5673186"/>
              <a:gd name="connsiteY122" fmla="*/ 1683139 h 1798781"/>
              <a:gd name="connsiteX123" fmla="*/ 1597439 w 5673186"/>
              <a:gd name="connsiteY123" fmla="*/ 1699331 h 1798781"/>
              <a:gd name="connsiteX124" fmla="*/ 1573626 w 5673186"/>
              <a:gd name="connsiteY124" fmla="*/ 1669804 h 1798781"/>
              <a:gd name="connsiteX125" fmla="*/ 1592676 w 5673186"/>
              <a:gd name="connsiteY125" fmla="*/ 1636467 h 1798781"/>
              <a:gd name="connsiteX126" fmla="*/ 1599344 w 5673186"/>
              <a:gd name="connsiteY126" fmla="*/ 1620274 h 1798781"/>
              <a:gd name="connsiteX127" fmla="*/ 1543146 w 5673186"/>
              <a:gd name="connsiteY127" fmla="*/ 1605034 h 1798781"/>
              <a:gd name="connsiteX128" fmla="*/ 1568864 w 5673186"/>
              <a:gd name="connsiteY128" fmla="*/ 1517404 h 1798781"/>
              <a:gd name="connsiteX129" fmla="*/ 1609821 w 5673186"/>
              <a:gd name="connsiteY129" fmla="*/ 1535502 h 1798781"/>
              <a:gd name="connsiteX130" fmla="*/ 1615536 w 5673186"/>
              <a:gd name="connsiteY130" fmla="*/ 1555504 h 1798781"/>
              <a:gd name="connsiteX131" fmla="*/ 1628871 w 5673186"/>
              <a:gd name="connsiteY131" fmla="*/ 1565981 h 1798781"/>
              <a:gd name="connsiteX132" fmla="*/ 1640301 w 5673186"/>
              <a:gd name="connsiteY132" fmla="*/ 1554552 h 1798781"/>
              <a:gd name="connsiteX133" fmla="*/ 1645064 w 5673186"/>
              <a:gd name="connsiteY133" fmla="*/ 1513594 h 1798781"/>
              <a:gd name="connsiteX134" fmla="*/ 1625061 w 5673186"/>
              <a:gd name="connsiteY134" fmla="*/ 1436442 h 1798781"/>
              <a:gd name="connsiteX135" fmla="*/ 1619346 w 5673186"/>
              <a:gd name="connsiteY135" fmla="*/ 1374529 h 1798781"/>
              <a:gd name="connsiteX136" fmla="*/ 1560291 w 5673186"/>
              <a:gd name="connsiteY136" fmla="*/ 1371672 h 1798781"/>
              <a:gd name="connsiteX137" fmla="*/ 1461231 w 5673186"/>
              <a:gd name="connsiteY137" fmla="*/ 1354527 h 1798781"/>
              <a:gd name="connsiteX138" fmla="*/ 1400271 w 5673186"/>
              <a:gd name="connsiteY138" fmla="*/ 1341192 h 1798781"/>
              <a:gd name="connsiteX139" fmla="*/ 1382174 w 5673186"/>
              <a:gd name="connsiteY139" fmla="*/ 1335477 h 1798781"/>
              <a:gd name="connsiteX140" fmla="*/ 1380269 w 5673186"/>
              <a:gd name="connsiteY140" fmla="*/ 1354527 h 1798781"/>
              <a:gd name="connsiteX141" fmla="*/ 1376459 w 5673186"/>
              <a:gd name="connsiteY141" fmla="*/ 1392627 h 1798781"/>
              <a:gd name="connsiteX142" fmla="*/ 1331691 w 5673186"/>
              <a:gd name="connsiteY142" fmla="*/ 1401199 h 1798781"/>
              <a:gd name="connsiteX143" fmla="*/ 1293591 w 5673186"/>
              <a:gd name="connsiteY143" fmla="*/ 1379292 h 1798781"/>
              <a:gd name="connsiteX144" fmla="*/ 1285971 w 5673186"/>
              <a:gd name="connsiteY144" fmla="*/ 1367862 h 1798781"/>
              <a:gd name="connsiteX145" fmla="*/ 1281209 w 5673186"/>
              <a:gd name="connsiteY145" fmla="*/ 1374529 h 1798781"/>
              <a:gd name="connsiteX146" fmla="*/ 1237394 w 5673186"/>
              <a:gd name="connsiteY146" fmla="*/ 1402152 h 1798781"/>
              <a:gd name="connsiteX147" fmla="*/ 1182149 w 5673186"/>
              <a:gd name="connsiteY147" fmla="*/ 1358337 h 1798781"/>
              <a:gd name="connsiteX148" fmla="*/ 1190721 w 5673186"/>
              <a:gd name="connsiteY148" fmla="*/ 1304997 h 1798781"/>
              <a:gd name="connsiteX149" fmla="*/ 1210724 w 5673186"/>
              <a:gd name="connsiteY149" fmla="*/ 1289756 h 1798781"/>
              <a:gd name="connsiteX150" fmla="*/ 1092614 w 5673186"/>
              <a:gd name="connsiteY150" fmla="*/ 1261181 h 1798781"/>
              <a:gd name="connsiteX151" fmla="*/ 1064039 w 5673186"/>
              <a:gd name="connsiteY151" fmla="*/ 1266897 h 1798781"/>
              <a:gd name="connsiteX152" fmla="*/ 1003079 w 5673186"/>
              <a:gd name="connsiteY152" fmla="*/ 1313569 h 1798781"/>
              <a:gd name="connsiteX153" fmla="*/ 997364 w 5673186"/>
              <a:gd name="connsiteY153" fmla="*/ 1324999 h 1798781"/>
              <a:gd name="connsiteX154" fmla="*/ 1003079 w 5673186"/>
              <a:gd name="connsiteY154" fmla="*/ 1351669 h 1798781"/>
              <a:gd name="connsiteX155" fmla="*/ 947834 w 5673186"/>
              <a:gd name="connsiteY155" fmla="*/ 1421202 h 1798781"/>
              <a:gd name="connsiteX156" fmla="*/ 943071 w 5673186"/>
              <a:gd name="connsiteY156" fmla="*/ 1421202 h 1798781"/>
              <a:gd name="connsiteX157" fmla="*/ 745904 w 5673186"/>
              <a:gd name="connsiteY157" fmla="*/ 1403104 h 1798781"/>
              <a:gd name="connsiteX158" fmla="*/ 636366 w 5673186"/>
              <a:gd name="connsiteY158" fmla="*/ 1389769 h 1798781"/>
              <a:gd name="connsiteX159" fmla="*/ 600171 w 5673186"/>
              <a:gd name="connsiteY159" fmla="*/ 1240227 h 1798781"/>
              <a:gd name="connsiteX160" fmla="*/ 600171 w 5673186"/>
              <a:gd name="connsiteY160" fmla="*/ 1220224 h 1798781"/>
              <a:gd name="connsiteX161" fmla="*/ 560166 w 5673186"/>
              <a:gd name="connsiteY161" fmla="*/ 1216414 h 1798781"/>
              <a:gd name="connsiteX162" fmla="*/ 517304 w 5673186"/>
              <a:gd name="connsiteY162" fmla="*/ 1267849 h 1798781"/>
              <a:gd name="connsiteX163" fmla="*/ 510636 w 5673186"/>
              <a:gd name="connsiteY163" fmla="*/ 1284042 h 1798781"/>
              <a:gd name="connsiteX164" fmla="*/ 519209 w 5673186"/>
              <a:gd name="connsiteY164" fmla="*/ 1309759 h 1798781"/>
              <a:gd name="connsiteX165" fmla="*/ 477299 w 5673186"/>
              <a:gd name="connsiteY165" fmla="*/ 1384054 h 1798781"/>
              <a:gd name="connsiteX166" fmla="*/ 322994 w 5673186"/>
              <a:gd name="connsiteY166" fmla="*/ 1382149 h 1798781"/>
              <a:gd name="connsiteX167" fmla="*/ 186786 w 5673186"/>
              <a:gd name="connsiteY167" fmla="*/ 1338334 h 1798781"/>
              <a:gd name="connsiteX168" fmla="*/ 127731 w 5673186"/>
              <a:gd name="connsiteY168" fmla="*/ 1189744 h 1798781"/>
              <a:gd name="connsiteX169" fmla="*/ 257271 w 5673186"/>
              <a:gd name="connsiteY169" fmla="*/ 1089732 h 1798781"/>
              <a:gd name="connsiteX170" fmla="*/ 318231 w 5673186"/>
              <a:gd name="connsiteY170" fmla="*/ 1084969 h 1798781"/>
              <a:gd name="connsiteX171" fmla="*/ 208694 w 5673186"/>
              <a:gd name="connsiteY171" fmla="*/ 1059252 h 1798781"/>
              <a:gd name="connsiteX172" fmla="*/ 26766 w 5673186"/>
              <a:gd name="connsiteY172" fmla="*/ 1016389 h 1798781"/>
              <a:gd name="connsiteX173" fmla="*/ 96 w 5673186"/>
              <a:gd name="connsiteY173" fmla="*/ 1004007 h 1798781"/>
              <a:gd name="connsiteX174" fmla="*/ 138209 w 5673186"/>
              <a:gd name="connsiteY174" fmla="*/ 981147 h 1798781"/>
              <a:gd name="connsiteX175" fmla="*/ 361094 w 5673186"/>
              <a:gd name="connsiteY175" fmla="*/ 1014484 h 1798781"/>
              <a:gd name="connsiteX176" fmla="*/ 801149 w 5673186"/>
              <a:gd name="connsiteY176" fmla="*/ 1075444 h 1798781"/>
              <a:gd name="connsiteX177" fmla="*/ 1055466 w 5673186"/>
              <a:gd name="connsiteY177" fmla="*/ 1090684 h 1798781"/>
              <a:gd name="connsiteX178" fmla="*/ 1075469 w 5673186"/>
              <a:gd name="connsiteY178" fmla="*/ 1067824 h 1798781"/>
              <a:gd name="connsiteX179" fmla="*/ 1076421 w 5673186"/>
              <a:gd name="connsiteY179" fmla="*/ 1052584 h 1798781"/>
              <a:gd name="connsiteX180" fmla="*/ 1060229 w 5673186"/>
              <a:gd name="connsiteY180" fmla="*/ 981147 h 1798781"/>
              <a:gd name="connsiteX181" fmla="*/ 917354 w 5673186"/>
              <a:gd name="connsiteY181" fmla="*/ 779217 h 1798781"/>
              <a:gd name="connsiteX182" fmla="*/ 948786 w 5673186"/>
              <a:gd name="connsiteY182" fmla="*/ 672536 h 1798781"/>
              <a:gd name="connsiteX183" fmla="*/ 977361 w 5673186"/>
              <a:gd name="connsiteY183" fmla="*/ 640151 h 1798781"/>
              <a:gd name="connsiteX184" fmla="*/ 1167861 w 5673186"/>
              <a:gd name="connsiteY184" fmla="*/ 472511 h 1798781"/>
              <a:gd name="connsiteX185" fmla="*/ 1367886 w 5673186"/>
              <a:gd name="connsiteY185" fmla="*/ 423934 h 1798781"/>
              <a:gd name="connsiteX186" fmla="*/ 1698404 w 5673186"/>
              <a:gd name="connsiteY186" fmla="*/ 513469 h 1798781"/>
              <a:gd name="connsiteX187" fmla="*/ 1767936 w 5673186"/>
              <a:gd name="connsiteY187" fmla="*/ 542997 h 1798781"/>
              <a:gd name="connsiteX188" fmla="*/ 2060354 w 5673186"/>
              <a:gd name="connsiteY188" fmla="*/ 700159 h 1798781"/>
              <a:gd name="connsiteX189" fmla="*/ 2223231 w 5673186"/>
              <a:gd name="connsiteY189" fmla="*/ 760167 h 1798781"/>
              <a:gd name="connsiteX190" fmla="*/ 2890934 w 5673186"/>
              <a:gd name="connsiteY190" fmla="*/ 920186 h 1798781"/>
              <a:gd name="connsiteX191" fmla="*/ 2939511 w 5673186"/>
              <a:gd name="connsiteY191" fmla="*/ 900184 h 1798781"/>
              <a:gd name="connsiteX192" fmla="*/ 3134774 w 5673186"/>
              <a:gd name="connsiteY192" fmla="*/ 654439 h 1798781"/>
              <a:gd name="connsiteX193" fmla="*/ 3645314 w 5673186"/>
              <a:gd name="connsiteY193" fmla="*/ 61031 h 1798781"/>
              <a:gd name="connsiteX194" fmla="*/ 3661506 w 5673186"/>
              <a:gd name="connsiteY194" fmla="*/ 41029 h 1798781"/>
              <a:gd name="connsiteX195" fmla="*/ 3725131 w 5673186"/>
              <a:gd name="connsiteY195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30789 w 5673186"/>
              <a:gd name="connsiteY109" fmla="*/ 1403104 h 1798781"/>
              <a:gd name="connsiteX110" fmla="*/ 1695546 w 5673186"/>
              <a:gd name="connsiteY110" fmla="*/ 1450729 h 1798781"/>
              <a:gd name="connsiteX111" fmla="*/ 1694594 w 5673186"/>
              <a:gd name="connsiteY111" fmla="*/ 1474542 h 1798781"/>
              <a:gd name="connsiteX112" fmla="*/ 1698404 w 5673186"/>
              <a:gd name="connsiteY112" fmla="*/ 1536454 h 1798781"/>
              <a:gd name="connsiteX113" fmla="*/ 1708881 w 5673186"/>
              <a:gd name="connsiteY113" fmla="*/ 1593604 h 1798781"/>
              <a:gd name="connsiteX114" fmla="*/ 1697451 w 5673186"/>
              <a:gd name="connsiteY114" fmla="*/ 1592652 h 1798781"/>
              <a:gd name="connsiteX115" fmla="*/ 1687926 w 5673186"/>
              <a:gd name="connsiteY115" fmla="*/ 1601224 h 1798781"/>
              <a:gd name="connsiteX116" fmla="*/ 1702214 w 5673186"/>
              <a:gd name="connsiteY116" fmla="*/ 1605987 h 1798781"/>
              <a:gd name="connsiteX117" fmla="*/ 1743171 w 5673186"/>
              <a:gd name="connsiteY117" fmla="*/ 1650754 h 1798781"/>
              <a:gd name="connsiteX118" fmla="*/ 1726979 w 5673186"/>
              <a:gd name="connsiteY118" fmla="*/ 1704094 h 1798781"/>
              <a:gd name="connsiteX119" fmla="*/ 1676496 w 5673186"/>
              <a:gd name="connsiteY119" fmla="*/ 1701237 h 1798781"/>
              <a:gd name="connsiteX120" fmla="*/ 1665066 w 5673186"/>
              <a:gd name="connsiteY120" fmla="*/ 1682187 h 1798781"/>
              <a:gd name="connsiteX121" fmla="*/ 1633634 w 5673186"/>
              <a:gd name="connsiteY121" fmla="*/ 1683139 h 1798781"/>
              <a:gd name="connsiteX122" fmla="*/ 1597439 w 5673186"/>
              <a:gd name="connsiteY122" fmla="*/ 1699331 h 1798781"/>
              <a:gd name="connsiteX123" fmla="*/ 1573626 w 5673186"/>
              <a:gd name="connsiteY123" fmla="*/ 1669804 h 1798781"/>
              <a:gd name="connsiteX124" fmla="*/ 1592676 w 5673186"/>
              <a:gd name="connsiteY124" fmla="*/ 1636467 h 1798781"/>
              <a:gd name="connsiteX125" fmla="*/ 1599344 w 5673186"/>
              <a:gd name="connsiteY125" fmla="*/ 1620274 h 1798781"/>
              <a:gd name="connsiteX126" fmla="*/ 1543146 w 5673186"/>
              <a:gd name="connsiteY126" fmla="*/ 1605034 h 1798781"/>
              <a:gd name="connsiteX127" fmla="*/ 1568864 w 5673186"/>
              <a:gd name="connsiteY127" fmla="*/ 1517404 h 1798781"/>
              <a:gd name="connsiteX128" fmla="*/ 1609821 w 5673186"/>
              <a:gd name="connsiteY128" fmla="*/ 1535502 h 1798781"/>
              <a:gd name="connsiteX129" fmla="*/ 1615536 w 5673186"/>
              <a:gd name="connsiteY129" fmla="*/ 1555504 h 1798781"/>
              <a:gd name="connsiteX130" fmla="*/ 1628871 w 5673186"/>
              <a:gd name="connsiteY130" fmla="*/ 1565981 h 1798781"/>
              <a:gd name="connsiteX131" fmla="*/ 1640301 w 5673186"/>
              <a:gd name="connsiteY131" fmla="*/ 1554552 h 1798781"/>
              <a:gd name="connsiteX132" fmla="*/ 1645064 w 5673186"/>
              <a:gd name="connsiteY132" fmla="*/ 1513594 h 1798781"/>
              <a:gd name="connsiteX133" fmla="*/ 1625061 w 5673186"/>
              <a:gd name="connsiteY133" fmla="*/ 1436442 h 1798781"/>
              <a:gd name="connsiteX134" fmla="*/ 1619346 w 5673186"/>
              <a:gd name="connsiteY134" fmla="*/ 1374529 h 1798781"/>
              <a:gd name="connsiteX135" fmla="*/ 1560291 w 5673186"/>
              <a:gd name="connsiteY135" fmla="*/ 1371672 h 1798781"/>
              <a:gd name="connsiteX136" fmla="*/ 1461231 w 5673186"/>
              <a:gd name="connsiteY136" fmla="*/ 1354527 h 1798781"/>
              <a:gd name="connsiteX137" fmla="*/ 1400271 w 5673186"/>
              <a:gd name="connsiteY137" fmla="*/ 1341192 h 1798781"/>
              <a:gd name="connsiteX138" fmla="*/ 1382174 w 5673186"/>
              <a:gd name="connsiteY138" fmla="*/ 1335477 h 1798781"/>
              <a:gd name="connsiteX139" fmla="*/ 1380269 w 5673186"/>
              <a:gd name="connsiteY139" fmla="*/ 1354527 h 1798781"/>
              <a:gd name="connsiteX140" fmla="*/ 1376459 w 5673186"/>
              <a:gd name="connsiteY140" fmla="*/ 1392627 h 1798781"/>
              <a:gd name="connsiteX141" fmla="*/ 1331691 w 5673186"/>
              <a:gd name="connsiteY141" fmla="*/ 1401199 h 1798781"/>
              <a:gd name="connsiteX142" fmla="*/ 1293591 w 5673186"/>
              <a:gd name="connsiteY142" fmla="*/ 1379292 h 1798781"/>
              <a:gd name="connsiteX143" fmla="*/ 1285971 w 5673186"/>
              <a:gd name="connsiteY143" fmla="*/ 1367862 h 1798781"/>
              <a:gd name="connsiteX144" fmla="*/ 1281209 w 5673186"/>
              <a:gd name="connsiteY144" fmla="*/ 1374529 h 1798781"/>
              <a:gd name="connsiteX145" fmla="*/ 1237394 w 5673186"/>
              <a:gd name="connsiteY145" fmla="*/ 1402152 h 1798781"/>
              <a:gd name="connsiteX146" fmla="*/ 1182149 w 5673186"/>
              <a:gd name="connsiteY146" fmla="*/ 1358337 h 1798781"/>
              <a:gd name="connsiteX147" fmla="*/ 1190721 w 5673186"/>
              <a:gd name="connsiteY147" fmla="*/ 1304997 h 1798781"/>
              <a:gd name="connsiteX148" fmla="*/ 1210724 w 5673186"/>
              <a:gd name="connsiteY148" fmla="*/ 1289756 h 1798781"/>
              <a:gd name="connsiteX149" fmla="*/ 1092614 w 5673186"/>
              <a:gd name="connsiteY149" fmla="*/ 1261181 h 1798781"/>
              <a:gd name="connsiteX150" fmla="*/ 1064039 w 5673186"/>
              <a:gd name="connsiteY150" fmla="*/ 1266897 h 1798781"/>
              <a:gd name="connsiteX151" fmla="*/ 1003079 w 5673186"/>
              <a:gd name="connsiteY151" fmla="*/ 1313569 h 1798781"/>
              <a:gd name="connsiteX152" fmla="*/ 997364 w 5673186"/>
              <a:gd name="connsiteY152" fmla="*/ 1324999 h 1798781"/>
              <a:gd name="connsiteX153" fmla="*/ 1003079 w 5673186"/>
              <a:gd name="connsiteY153" fmla="*/ 1351669 h 1798781"/>
              <a:gd name="connsiteX154" fmla="*/ 947834 w 5673186"/>
              <a:gd name="connsiteY154" fmla="*/ 1421202 h 1798781"/>
              <a:gd name="connsiteX155" fmla="*/ 943071 w 5673186"/>
              <a:gd name="connsiteY155" fmla="*/ 1421202 h 1798781"/>
              <a:gd name="connsiteX156" fmla="*/ 745904 w 5673186"/>
              <a:gd name="connsiteY156" fmla="*/ 1403104 h 1798781"/>
              <a:gd name="connsiteX157" fmla="*/ 636366 w 5673186"/>
              <a:gd name="connsiteY157" fmla="*/ 1389769 h 1798781"/>
              <a:gd name="connsiteX158" fmla="*/ 600171 w 5673186"/>
              <a:gd name="connsiteY158" fmla="*/ 1240227 h 1798781"/>
              <a:gd name="connsiteX159" fmla="*/ 600171 w 5673186"/>
              <a:gd name="connsiteY159" fmla="*/ 1220224 h 1798781"/>
              <a:gd name="connsiteX160" fmla="*/ 560166 w 5673186"/>
              <a:gd name="connsiteY160" fmla="*/ 1216414 h 1798781"/>
              <a:gd name="connsiteX161" fmla="*/ 517304 w 5673186"/>
              <a:gd name="connsiteY161" fmla="*/ 1267849 h 1798781"/>
              <a:gd name="connsiteX162" fmla="*/ 510636 w 5673186"/>
              <a:gd name="connsiteY162" fmla="*/ 1284042 h 1798781"/>
              <a:gd name="connsiteX163" fmla="*/ 519209 w 5673186"/>
              <a:gd name="connsiteY163" fmla="*/ 1309759 h 1798781"/>
              <a:gd name="connsiteX164" fmla="*/ 477299 w 5673186"/>
              <a:gd name="connsiteY164" fmla="*/ 1384054 h 1798781"/>
              <a:gd name="connsiteX165" fmla="*/ 322994 w 5673186"/>
              <a:gd name="connsiteY165" fmla="*/ 1382149 h 1798781"/>
              <a:gd name="connsiteX166" fmla="*/ 186786 w 5673186"/>
              <a:gd name="connsiteY166" fmla="*/ 1338334 h 1798781"/>
              <a:gd name="connsiteX167" fmla="*/ 127731 w 5673186"/>
              <a:gd name="connsiteY167" fmla="*/ 1189744 h 1798781"/>
              <a:gd name="connsiteX168" fmla="*/ 257271 w 5673186"/>
              <a:gd name="connsiteY168" fmla="*/ 1089732 h 1798781"/>
              <a:gd name="connsiteX169" fmla="*/ 318231 w 5673186"/>
              <a:gd name="connsiteY169" fmla="*/ 1084969 h 1798781"/>
              <a:gd name="connsiteX170" fmla="*/ 208694 w 5673186"/>
              <a:gd name="connsiteY170" fmla="*/ 1059252 h 1798781"/>
              <a:gd name="connsiteX171" fmla="*/ 26766 w 5673186"/>
              <a:gd name="connsiteY171" fmla="*/ 1016389 h 1798781"/>
              <a:gd name="connsiteX172" fmla="*/ 96 w 5673186"/>
              <a:gd name="connsiteY172" fmla="*/ 1004007 h 1798781"/>
              <a:gd name="connsiteX173" fmla="*/ 138209 w 5673186"/>
              <a:gd name="connsiteY173" fmla="*/ 981147 h 1798781"/>
              <a:gd name="connsiteX174" fmla="*/ 361094 w 5673186"/>
              <a:gd name="connsiteY174" fmla="*/ 1014484 h 1798781"/>
              <a:gd name="connsiteX175" fmla="*/ 801149 w 5673186"/>
              <a:gd name="connsiteY175" fmla="*/ 1075444 h 1798781"/>
              <a:gd name="connsiteX176" fmla="*/ 1055466 w 5673186"/>
              <a:gd name="connsiteY176" fmla="*/ 1090684 h 1798781"/>
              <a:gd name="connsiteX177" fmla="*/ 1075469 w 5673186"/>
              <a:gd name="connsiteY177" fmla="*/ 1067824 h 1798781"/>
              <a:gd name="connsiteX178" fmla="*/ 1076421 w 5673186"/>
              <a:gd name="connsiteY178" fmla="*/ 1052584 h 1798781"/>
              <a:gd name="connsiteX179" fmla="*/ 1060229 w 5673186"/>
              <a:gd name="connsiteY179" fmla="*/ 981147 h 1798781"/>
              <a:gd name="connsiteX180" fmla="*/ 917354 w 5673186"/>
              <a:gd name="connsiteY180" fmla="*/ 779217 h 1798781"/>
              <a:gd name="connsiteX181" fmla="*/ 948786 w 5673186"/>
              <a:gd name="connsiteY181" fmla="*/ 672536 h 1798781"/>
              <a:gd name="connsiteX182" fmla="*/ 977361 w 5673186"/>
              <a:gd name="connsiteY182" fmla="*/ 640151 h 1798781"/>
              <a:gd name="connsiteX183" fmla="*/ 1167861 w 5673186"/>
              <a:gd name="connsiteY183" fmla="*/ 472511 h 1798781"/>
              <a:gd name="connsiteX184" fmla="*/ 1367886 w 5673186"/>
              <a:gd name="connsiteY184" fmla="*/ 423934 h 1798781"/>
              <a:gd name="connsiteX185" fmla="*/ 1698404 w 5673186"/>
              <a:gd name="connsiteY185" fmla="*/ 513469 h 1798781"/>
              <a:gd name="connsiteX186" fmla="*/ 1767936 w 5673186"/>
              <a:gd name="connsiteY186" fmla="*/ 542997 h 1798781"/>
              <a:gd name="connsiteX187" fmla="*/ 2060354 w 5673186"/>
              <a:gd name="connsiteY187" fmla="*/ 700159 h 1798781"/>
              <a:gd name="connsiteX188" fmla="*/ 2223231 w 5673186"/>
              <a:gd name="connsiteY188" fmla="*/ 760167 h 1798781"/>
              <a:gd name="connsiteX189" fmla="*/ 2890934 w 5673186"/>
              <a:gd name="connsiteY189" fmla="*/ 920186 h 1798781"/>
              <a:gd name="connsiteX190" fmla="*/ 2939511 w 5673186"/>
              <a:gd name="connsiteY190" fmla="*/ 900184 h 1798781"/>
              <a:gd name="connsiteX191" fmla="*/ 3134774 w 5673186"/>
              <a:gd name="connsiteY191" fmla="*/ 654439 h 1798781"/>
              <a:gd name="connsiteX192" fmla="*/ 3645314 w 5673186"/>
              <a:gd name="connsiteY192" fmla="*/ 61031 h 1798781"/>
              <a:gd name="connsiteX193" fmla="*/ 3661506 w 5673186"/>
              <a:gd name="connsiteY193" fmla="*/ 41029 h 1798781"/>
              <a:gd name="connsiteX194" fmla="*/ 3725131 w 5673186"/>
              <a:gd name="connsiteY194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730789 w 5673186"/>
              <a:gd name="connsiteY108" fmla="*/ 1403104 h 1798781"/>
              <a:gd name="connsiteX109" fmla="*/ 1695546 w 5673186"/>
              <a:gd name="connsiteY109" fmla="*/ 1450729 h 1798781"/>
              <a:gd name="connsiteX110" fmla="*/ 1694594 w 5673186"/>
              <a:gd name="connsiteY110" fmla="*/ 1474542 h 1798781"/>
              <a:gd name="connsiteX111" fmla="*/ 1698404 w 5673186"/>
              <a:gd name="connsiteY111" fmla="*/ 1536454 h 1798781"/>
              <a:gd name="connsiteX112" fmla="*/ 1708881 w 5673186"/>
              <a:gd name="connsiteY112" fmla="*/ 1593604 h 1798781"/>
              <a:gd name="connsiteX113" fmla="*/ 1697451 w 5673186"/>
              <a:gd name="connsiteY113" fmla="*/ 1592652 h 1798781"/>
              <a:gd name="connsiteX114" fmla="*/ 1687926 w 5673186"/>
              <a:gd name="connsiteY114" fmla="*/ 1601224 h 1798781"/>
              <a:gd name="connsiteX115" fmla="*/ 1702214 w 5673186"/>
              <a:gd name="connsiteY115" fmla="*/ 1605987 h 1798781"/>
              <a:gd name="connsiteX116" fmla="*/ 1743171 w 5673186"/>
              <a:gd name="connsiteY116" fmla="*/ 1650754 h 1798781"/>
              <a:gd name="connsiteX117" fmla="*/ 1726979 w 5673186"/>
              <a:gd name="connsiteY117" fmla="*/ 1704094 h 1798781"/>
              <a:gd name="connsiteX118" fmla="*/ 1676496 w 5673186"/>
              <a:gd name="connsiteY118" fmla="*/ 1701237 h 1798781"/>
              <a:gd name="connsiteX119" fmla="*/ 1665066 w 5673186"/>
              <a:gd name="connsiteY119" fmla="*/ 1682187 h 1798781"/>
              <a:gd name="connsiteX120" fmla="*/ 1633634 w 5673186"/>
              <a:gd name="connsiteY120" fmla="*/ 1683139 h 1798781"/>
              <a:gd name="connsiteX121" fmla="*/ 1597439 w 5673186"/>
              <a:gd name="connsiteY121" fmla="*/ 1699331 h 1798781"/>
              <a:gd name="connsiteX122" fmla="*/ 1573626 w 5673186"/>
              <a:gd name="connsiteY122" fmla="*/ 1669804 h 1798781"/>
              <a:gd name="connsiteX123" fmla="*/ 1592676 w 5673186"/>
              <a:gd name="connsiteY123" fmla="*/ 1636467 h 1798781"/>
              <a:gd name="connsiteX124" fmla="*/ 1599344 w 5673186"/>
              <a:gd name="connsiteY124" fmla="*/ 1620274 h 1798781"/>
              <a:gd name="connsiteX125" fmla="*/ 1543146 w 5673186"/>
              <a:gd name="connsiteY125" fmla="*/ 1605034 h 1798781"/>
              <a:gd name="connsiteX126" fmla="*/ 1568864 w 5673186"/>
              <a:gd name="connsiteY126" fmla="*/ 1517404 h 1798781"/>
              <a:gd name="connsiteX127" fmla="*/ 1609821 w 5673186"/>
              <a:gd name="connsiteY127" fmla="*/ 1535502 h 1798781"/>
              <a:gd name="connsiteX128" fmla="*/ 1615536 w 5673186"/>
              <a:gd name="connsiteY128" fmla="*/ 1555504 h 1798781"/>
              <a:gd name="connsiteX129" fmla="*/ 1628871 w 5673186"/>
              <a:gd name="connsiteY129" fmla="*/ 1565981 h 1798781"/>
              <a:gd name="connsiteX130" fmla="*/ 1640301 w 5673186"/>
              <a:gd name="connsiteY130" fmla="*/ 1554552 h 1798781"/>
              <a:gd name="connsiteX131" fmla="*/ 1645064 w 5673186"/>
              <a:gd name="connsiteY131" fmla="*/ 1513594 h 1798781"/>
              <a:gd name="connsiteX132" fmla="*/ 1625061 w 5673186"/>
              <a:gd name="connsiteY132" fmla="*/ 1436442 h 1798781"/>
              <a:gd name="connsiteX133" fmla="*/ 1619346 w 5673186"/>
              <a:gd name="connsiteY133" fmla="*/ 1374529 h 1798781"/>
              <a:gd name="connsiteX134" fmla="*/ 1560291 w 5673186"/>
              <a:gd name="connsiteY134" fmla="*/ 1371672 h 1798781"/>
              <a:gd name="connsiteX135" fmla="*/ 1461231 w 5673186"/>
              <a:gd name="connsiteY135" fmla="*/ 1354527 h 1798781"/>
              <a:gd name="connsiteX136" fmla="*/ 1400271 w 5673186"/>
              <a:gd name="connsiteY136" fmla="*/ 1341192 h 1798781"/>
              <a:gd name="connsiteX137" fmla="*/ 1382174 w 5673186"/>
              <a:gd name="connsiteY137" fmla="*/ 1335477 h 1798781"/>
              <a:gd name="connsiteX138" fmla="*/ 1380269 w 5673186"/>
              <a:gd name="connsiteY138" fmla="*/ 1354527 h 1798781"/>
              <a:gd name="connsiteX139" fmla="*/ 1376459 w 5673186"/>
              <a:gd name="connsiteY139" fmla="*/ 1392627 h 1798781"/>
              <a:gd name="connsiteX140" fmla="*/ 1331691 w 5673186"/>
              <a:gd name="connsiteY140" fmla="*/ 1401199 h 1798781"/>
              <a:gd name="connsiteX141" fmla="*/ 1293591 w 5673186"/>
              <a:gd name="connsiteY141" fmla="*/ 1379292 h 1798781"/>
              <a:gd name="connsiteX142" fmla="*/ 1285971 w 5673186"/>
              <a:gd name="connsiteY142" fmla="*/ 1367862 h 1798781"/>
              <a:gd name="connsiteX143" fmla="*/ 1281209 w 5673186"/>
              <a:gd name="connsiteY143" fmla="*/ 1374529 h 1798781"/>
              <a:gd name="connsiteX144" fmla="*/ 1237394 w 5673186"/>
              <a:gd name="connsiteY144" fmla="*/ 1402152 h 1798781"/>
              <a:gd name="connsiteX145" fmla="*/ 1182149 w 5673186"/>
              <a:gd name="connsiteY145" fmla="*/ 1358337 h 1798781"/>
              <a:gd name="connsiteX146" fmla="*/ 1190721 w 5673186"/>
              <a:gd name="connsiteY146" fmla="*/ 1304997 h 1798781"/>
              <a:gd name="connsiteX147" fmla="*/ 1210724 w 5673186"/>
              <a:gd name="connsiteY147" fmla="*/ 1289756 h 1798781"/>
              <a:gd name="connsiteX148" fmla="*/ 1092614 w 5673186"/>
              <a:gd name="connsiteY148" fmla="*/ 1261181 h 1798781"/>
              <a:gd name="connsiteX149" fmla="*/ 1064039 w 5673186"/>
              <a:gd name="connsiteY149" fmla="*/ 1266897 h 1798781"/>
              <a:gd name="connsiteX150" fmla="*/ 1003079 w 5673186"/>
              <a:gd name="connsiteY150" fmla="*/ 1313569 h 1798781"/>
              <a:gd name="connsiteX151" fmla="*/ 997364 w 5673186"/>
              <a:gd name="connsiteY151" fmla="*/ 1324999 h 1798781"/>
              <a:gd name="connsiteX152" fmla="*/ 1003079 w 5673186"/>
              <a:gd name="connsiteY152" fmla="*/ 1351669 h 1798781"/>
              <a:gd name="connsiteX153" fmla="*/ 947834 w 5673186"/>
              <a:gd name="connsiteY153" fmla="*/ 1421202 h 1798781"/>
              <a:gd name="connsiteX154" fmla="*/ 943071 w 5673186"/>
              <a:gd name="connsiteY154" fmla="*/ 1421202 h 1798781"/>
              <a:gd name="connsiteX155" fmla="*/ 745904 w 5673186"/>
              <a:gd name="connsiteY155" fmla="*/ 1403104 h 1798781"/>
              <a:gd name="connsiteX156" fmla="*/ 636366 w 5673186"/>
              <a:gd name="connsiteY156" fmla="*/ 1389769 h 1798781"/>
              <a:gd name="connsiteX157" fmla="*/ 600171 w 5673186"/>
              <a:gd name="connsiteY157" fmla="*/ 1240227 h 1798781"/>
              <a:gd name="connsiteX158" fmla="*/ 600171 w 5673186"/>
              <a:gd name="connsiteY158" fmla="*/ 1220224 h 1798781"/>
              <a:gd name="connsiteX159" fmla="*/ 560166 w 5673186"/>
              <a:gd name="connsiteY159" fmla="*/ 1216414 h 1798781"/>
              <a:gd name="connsiteX160" fmla="*/ 517304 w 5673186"/>
              <a:gd name="connsiteY160" fmla="*/ 1267849 h 1798781"/>
              <a:gd name="connsiteX161" fmla="*/ 510636 w 5673186"/>
              <a:gd name="connsiteY161" fmla="*/ 1284042 h 1798781"/>
              <a:gd name="connsiteX162" fmla="*/ 519209 w 5673186"/>
              <a:gd name="connsiteY162" fmla="*/ 1309759 h 1798781"/>
              <a:gd name="connsiteX163" fmla="*/ 477299 w 5673186"/>
              <a:gd name="connsiteY163" fmla="*/ 1384054 h 1798781"/>
              <a:gd name="connsiteX164" fmla="*/ 322994 w 5673186"/>
              <a:gd name="connsiteY164" fmla="*/ 1382149 h 1798781"/>
              <a:gd name="connsiteX165" fmla="*/ 186786 w 5673186"/>
              <a:gd name="connsiteY165" fmla="*/ 1338334 h 1798781"/>
              <a:gd name="connsiteX166" fmla="*/ 127731 w 5673186"/>
              <a:gd name="connsiteY166" fmla="*/ 1189744 h 1798781"/>
              <a:gd name="connsiteX167" fmla="*/ 257271 w 5673186"/>
              <a:gd name="connsiteY167" fmla="*/ 1089732 h 1798781"/>
              <a:gd name="connsiteX168" fmla="*/ 318231 w 5673186"/>
              <a:gd name="connsiteY168" fmla="*/ 1084969 h 1798781"/>
              <a:gd name="connsiteX169" fmla="*/ 208694 w 5673186"/>
              <a:gd name="connsiteY169" fmla="*/ 1059252 h 1798781"/>
              <a:gd name="connsiteX170" fmla="*/ 26766 w 5673186"/>
              <a:gd name="connsiteY170" fmla="*/ 1016389 h 1798781"/>
              <a:gd name="connsiteX171" fmla="*/ 96 w 5673186"/>
              <a:gd name="connsiteY171" fmla="*/ 1004007 h 1798781"/>
              <a:gd name="connsiteX172" fmla="*/ 138209 w 5673186"/>
              <a:gd name="connsiteY172" fmla="*/ 981147 h 1798781"/>
              <a:gd name="connsiteX173" fmla="*/ 361094 w 5673186"/>
              <a:gd name="connsiteY173" fmla="*/ 1014484 h 1798781"/>
              <a:gd name="connsiteX174" fmla="*/ 801149 w 5673186"/>
              <a:gd name="connsiteY174" fmla="*/ 1075444 h 1798781"/>
              <a:gd name="connsiteX175" fmla="*/ 1055466 w 5673186"/>
              <a:gd name="connsiteY175" fmla="*/ 1090684 h 1798781"/>
              <a:gd name="connsiteX176" fmla="*/ 1075469 w 5673186"/>
              <a:gd name="connsiteY176" fmla="*/ 1067824 h 1798781"/>
              <a:gd name="connsiteX177" fmla="*/ 1076421 w 5673186"/>
              <a:gd name="connsiteY177" fmla="*/ 1052584 h 1798781"/>
              <a:gd name="connsiteX178" fmla="*/ 1060229 w 5673186"/>
              <a:gd name="connsiteY178" fmla="*/ 981147 h 1798781"/>
              <a:gd name="connsiteX179" fmla="*/ 917354 w 5673186"/>
              <a:gd name="connsiteY179" fmla="*/ 779217 h 1798781"/>
              <a:gd name="connsiteX180" fmla="*/ 948786 w 5673186"/>
              <a:gd name="connsiteY180" fmla="*/ 672536 h 1798781"/>
              <a:gd name="connsiteX181" fmla="*/ 977361 w 5673186"/>
              <a:gd name="connsiteY181" fmla="*/ 640151 h 1798781"/>
              <a:gd name="connsiteX182" fmla="*/ 1167861 w 5673186"/>
              <a:gd name="connsiteY182" fmla="*/ 472511 h 1798781"/>
              <a:gd name="connsiteX183" fmla="*/ 1367886 w 5673186"/>
              <a:gd name="connsiteY183" fmla="*/ 423934 h 1798781"/>
              <a:gd name="connsiteX184" fmla="*/ 1698404 w 5673186"/>
              <a:gd name="connsiteY184" fmla="*/ 513469 h 1798781"/>
              <a:gd name="connsiteX185" fmla="*/ 1767936 w 5673186"/>
              <a:gd name="connsiteY185" fmla="*/ 542997 h 1798781"/>
              <a:gd name="connsiteX186" fmla="*/ 2060354 w 5673186"/>
              <a:gd name="connsiteY186" fmla="*/ 700159 h 1798781"/>
              <a:gd name="connsiteX187" fmla="*/ 2223231 w 5673186"/>
              <a:gd name="connsiteY187" fmla="*/ 760167 h 1798781"/>
              <a:gd name="connsiteX188" fmla="*/ 2890934 w 5673186"/>
              <a:gd name="connsiteY188" fmla="*/ 920186 h 1798781"/>
              <a:gd name="connsiteX189" fmla="*/ 2939511 w 5673186"/>
              <a:gd name="connsiteY189" fmla="*/ 900184 h 1798781"/>
              <a:gd name="connsiteX190" fmla="*/ 3134774 w 5673186"/>
              <a:gd name="connsiteY190" fmla="*/ 654439 h 1798781"/>
              <a:gd name="connsiteX191" fmla="*/ 3645314 w 5673186"/>
              <a:gd name="connsiteY191" fmla="*/ 61031 h 1798781"/>
              <a:gd name="connsiteX192" fmla="*/ 3661506 w 5673186"/>
              <a:gd name="connsiteY192" fmla="*/ 41029 h 1798781"/>
              <a:gd name="connsiteX193" fmla="*/ 3725131 w 5673186"/>
              <a:gd name="connsiteY193" fmla="*/ 175 h 179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5673186" h="1798781">
                <a:moveTo>
                  <a:pt x="3911419" y="1189863"/>
                </a:moveTo>
                <a:cubicBezTo>
                  <a:pt x="3903918" y="1190459"/>
                  <a:pt x="3895822" y="1191649"/>
                  <a:pt x="3885344" y="1191649"/>
                </a:cubicBezTo>
                <a:cubicBezTo>
                  <a:pt x="3837719" y="1195459"/>
                  <a:pt x="3789141" y="1192602"/>
                  <a:pt x="3742469" y="1195459"/>
                </a:cubicBezTo>
                <a:cubicBezTo>
                  <a:pt x="3705321" y="1197364"/>
                  <a:pt x="3671031" y="1197364"/>
                  <a:pt x="3634836" y="1200222"/>
                </a:cubicBezTo>
                <a:cubicBezTo>
                  <a:pt x="3628169" y="1200222"/>
                  <a:pt x="3615786" y="1224987"/>
                  <a:pt x="3616739" y="1236417"/>
                </a:cubicBezTo>
                <a:cubicBezTo>
                  <a:pt x="3616739" y="1247847"/>
                  <a:pt x="3628169" y="1244037"/>
                  <a:pt x="3634836" y="1244037"/>
                </a:cubicBezTo>
                <a:cubicBezTo>
                  <a:pt x="3650076" y="1244989"/>
                  <a:pt x="3682461" y="1243084"/>
                  <a:pt x="3682461" y="1242131"/>
                </a:cubicBezTo>
                <a:cubicBezTo>
                  <a:pt x="3760566" y="1238322"/>
                  <a:pt x="3834861" y="1240227"/>
                  <a:pt x="3912966" y="1236417"/>
                </a:cubicBezTo>
                <a:cubicBezTo>
                  <a:pt x="3918681" y="1236417"/>
                  <a:pt x="3935826" y="1238322"/>
                  <a:pt x="3941541" y="1237369"/>
                </a:cubicBezTo>
                <a:cubicBezTo>
                  <a:pt x="3945351" y="1237369"/>
                  <a:pt x="3941541" y="1208794"/>
                  <a:pt x="3942494" y="1204032"/>
                </a:cubicBezTo>
                <a:cubicBezTo>
                  <a:pt x="3943446" y="1199269"/>
                  <a:pt x="3936779" y="1192602"/>
                  <a:pt x="3933921" y="1191649"/>
                </a:cubicBezTo>
                <a:cubicBezTo>
                  <a:pt x="3925825" y="1189268"/>
                  <a:pt x="3918920" y="1189268"/>
                  <a:pt x="3911419" y="1189863"/>
                </a:cubicBezTo>
                <a:close/>
                <a:moveTo>
                  <a:pt x="3725131" y="175"/>
                </a:moveTo>
                <a:cubicBezTo>
                  <a:pt x="3733896" y="-345"/>
                  <a:pt x="3743183" y="309"/>
                  <a:pt x="3752946" y="1976"/>
                </a:cubicBezTo>
                <a:cubicBezTo>
                  <a:pt x="3781521" y="6739"/>
                  <a:pt x="3811049" y="10549"/>
                  <a:pt x="3840576" y="17216"/>
                </a:cubicBezTo>
                <a:cubicBezTo>
                  <a:pt x="3853911" y="20074"/>
                  <a:pt x="3856769" y="25789"/>
                  <a:pt x="3852959" y="39124"/>
                </a:cubicBezTo>
                <a:cubicBezTo>
                  <a:pt x="3830099" y="117229"/>
                  <a:pt x="3806286" y="194381"/>
                  <a:pt x="3782474" y="271534"/>
                </a:cubicBezTo>
                <a:cubicBezTo>
                  <a:pt x="3753899" y="361069"/>
                  <a:pt x="3730086" y="395359"/>
                  <a:pt x="3703416" y="484894"/>
                </a:cubicBezTo>
                <a:cubicBezTo>
                  <a:pt x="3645314" y="682061"/>
                  <a:pt x="3585306" y="878276"/>
                  <a:pt x="3527204" y="1075444"/>
                </a:cubicBezTo>
                <a:cubicBezTo>
                  <a:pt x="3518631" y="1104972"/>
                  <a:pt x="3518631" y="1105924"/>
                  <a:pt x="3549111" y="1104972"/>
                </a:cubicBezTo>
                <a:cubicBezTo>
                  <a:pt x="3975831" y="1096399"/>
                  <a:pt x="4401599" y="1080207"/>
                  <a:pt x="4827366" y="1055442"/>
                </a:cubicBezTo>
                <a:cubicBezTo>
                  <a:pt x="5031201" y="1043059"/>
                  <a:pt x="5111211" y="1031629"/>
                  <a:pt x="5314094" y="1014484"/>
                </a:cubicBezTo>
                <a:cubicBezTo>
                  <a:pt x="5364576" y="1009722"/>
                  <a:pt x="5414107" y="1011626"/>
                  <a:pt x="5463636" y="1020199"/>
                </a:cubicBezTo>
                <a:cubicBezTo>
                  <a:pt x="5494116" y="1024961"/>
                  <a:pt x="5523644" y="1031629"/>
                  <a:pt x="5554124" y="1037344"/>
                </a:cubicBezTo>
                <a:cubicBezTo>
                  <a:pt x="5597939" y="1044012"/>
                  <a:pt x="5625561" y="1048774"/>
                  <a:pt x="5673186" y="1062109"/>
                </a:cubicBezTo>
                <a:cubicBezTo>
                  <a:pt x="5616036" y="1064967"/>
                  <a:pt x="5541741" y="1052584"/>
                  <a:pt x="5517929" y="1057347"/>
                </a:cubicBezTo>
                <a:cubicBezTo>
                  <a:pt x="5364576" y="1077349"/>
                  <a:pt x="5334096" y="1097352"/>
                  <a:pt x="5180744" y="1117354"/>
                </a:cubicBezTo>
                <a:lnTo>
                  <a:pt x="4631151" y="1188792"/>
                </a:lnTo>
                <a:cubicBezTo>
                  <a:pt x="4594004" y="1194507"/>
                  <a:pt x="4567334" y="1199269"/>
                  <a:pt x="4523519" y="1204984"/>
                </a:cubicBezTo>
                <a:cubicBezTo>
                  <a:pt x="4529234" y="1214509"/>
                  <a:pt x="4535901" y="1230702"/>
                  <a:pt x="4541616" y="1230702"/>
                </a:cubicBezTo>
                <a:cubicBezTo>
                  <a:pt x="4618769" y="1232606"/>
                  <a:pt x="4657821" y="1228797"/>
                  <a:pt x="4734974" y="1224987"/>
                </a:cubicBezTo>
                <a:cubicBezTo>
                  <a:pt x="4759739" y="1223081"/>
                  <a:pt x="4784504" y="1223081"/>
                  <a:pt x="4813079" y="1231654"/>
                </a:cubicBezTo>
                <a:cubicBezTo>
                  <a:pt x="4800696" y="1240227"/>
                  <a:pt x="4791171" y="1240227"/>
                  <a:pt x="4781646" y="1240227"/>
                </a:cubicBezTo>
                <a:cubicBezTo>
                  <a:pt x="4670204" y="1245942"/>
                  <a:pt x="4596861" y="1264039"/>
                  <a:pt x="4484466" y="1265944"/>
                </a:cubicBezTo>
                <a:cubicBezTo>
                  <a:pt x="4470179" y="1265944"/>
                  <a:pt x="4457796" y="1268802"/>
                  <a:pt x="4449224" y="1282137"/>
                </a:cubicBezTo>
                <a:cubicBezTo>
                  <a:pt x="4446366" y="1285947"/>
                  <a:pt x="4442556" y="1289756"/>
                  <a:pt x="4438746" y="1291662"/>
                </a:cubicBezTo>
                <a:cubicBezTo>
                  <a:pt x="4414934" y="1305949"/>
                  <a:pt x="4403504" y="1359289"/>
                  <a:pt x="4415886" y="1384054"/>
                </a:cubicBezTo>
                <a:cubicBezTo>
                  <a:pt x="4422554" y="1396437"/>
                  <a:pt x="4440651" y="1405009"/>
                  <a:pt x="4437794" y="1417392"/>
                </a:cubicBezTo>
                <a:cubicBezTo>
                  <a:pt x="4433984" y="1430727"/>
                  <a:pt x="4412076" y="1422154"/>
                  <a:pt x="4402551" y="1430727"/>
                </a:cubicBezTo>
                <a:cubicBezTo>
                  <a:pt x="4359689" y="1468827"/>
                  <a:pt x="4312064" y="1451681"/>
                  <a:pt x="4265391" y="1441204"/>
                </a:cubicBezTo>
                <a:cubicBezTo>
                  <a:pt x="4243484" y="1436442"/>
                  <a:pt x="4222529" y="1433584"/>
                  <a:pt x="4201574" y="1445014"/>
                </a:cubicBezTo>
                <a:cubicBezTo>
                  <a:pt x="4193001" y="1449777"/>
                  <a:pt x="4182524" y="1450729"/>
                  <a:pt x="4172999" y="1449777"/>
                </a:cubicBezTo>
                <a:cubicBezTo>
                  <a:pt x="4123469" y="1444062"/>
                  <a:pt x="4072986" y="1439299"/>
                  <a:pt x="4025361" y="1421202"/>
                </a:cubicBezTo>
                <a:cubicBezTo>
                  <a:pt x="3996786" y="1409772"/>
                  <a:pt x="3981546" y="1345954"/>
                  <a:pt x="3965354" y="1319284"/>
                </a:cubicBezTo>
                <a:cubicBezTo>
                  <a:pt x="3959639" y="1310712"/>
                  <a:pt x="3953924" y="1308806"/>
                  <a:pt x="3944399" y="1309759"/>
                </a:cubicBezTo>
                <a:cubicBezTo>
                  <a:pt x="3848196" y="1319284"/>
                  <a:pt x="3712941" y="1328809"/>
                  <a:pt x="3616739" y="1338334"/>
                </a:cubicBezTo>
                <a:cubicBezTo>
                  <a:pt x="3599594" y="1339287"/>
                  <a:pt x="3591021" y="1349764"/>
                  <a:pt x="3585306" y="1364052"/>
                </a:cubicBezTo>
                <a:cubicBezTo>
                  <a:pt x="3578639" y="1379292"/>
                  <a:pt x="3572924" y="1393579"/>
                  <a:pt x="3563399" y="1406914"/>
                </a:cubicBezTo>
                <a:cubicBezTo>
                  <a:pt x="3540539" y="1439299"/>
                  <a:pt x="3510059" y="1434537"/>
                  <a:pt x="3471006" y="1439299"/>
                </a:cubicBezTo>
                <a:cubicBezTo>
                  <a:pt x="3352896" y="1454539"/>
                  <a:pt x="3271934" y="1474542"/>
                  <a:pt x="3153824" y="1492639"/>
                </a:cubicBezTo>
                <a:cubicBezTo>
                  <a:pt x="3007139" y="1515499"/>
                  <a:pt x="2860454" y="1557409"/>
                  <a:pt x="2712816" y="1567887"/>
                </a:cubicBezTo>
                <a:cubicBezTo>
                  <a:pt x="2696624" y="1568839"/>
                  <a:pt x="2689956" y="1572649"/>
                  <a:pt x="2689004" y="1589794"/>
                </a:cubicBezTo>
                <a:cubicBezTo>
                  <a:pt x="2688051" y="1611702"/>
                  <a:pt x="2686146" y="1611702"/>
                  <a:pt x="2661381" y="1645039"/>
                </a:cubicBezTo>
                <a:cubicBezTo>
                  <a:pt x="2664239" y="1648849"/>
                  <a:pt x="2668049" y="1646944"/>
                  <a:pt x="2671859" y="1646944"/>
                </a:cubicBezTo>
                <a:cubicBezTo>
                  <a:pt x="2691861" y="1644087"/>
                  <a:pt x="2710911" y="1663137"/>
                  <a:pt x="2720436" y="1687902"/>
                </a:cubicBezTo>
                <a:cubicBezTo>
                  <a:pt x="2730914" y="1713619"/>
                  <a:pt x="2727104" y="1751719"/>
                  <a:pt x="2709959" y="1765054"/>
                </a:cubicBezTo>
                <a:cubicBezTo>
                  <a:pt x="2695671" y="1775531"/>
                  <a:pt x="2681384" y="1784104"/>
                  <a:pt x="2668049" y="1772674"/>
                </a:cubicBezTo>
                <a:cubicBezTo>
                  <a:pt x="2664239" y="1768864"/>
                  <a:pt x="2661381" y="1764102"/>
                  <a:pt x="2657571" y="1760292"/>
                </a:cubicBezTo>
                <a:cubicBezTo>
                  <a:pt x="2640426" y="1741242"/>
                  <a:pt x="2634711" y="1750767"/>
                  <a:pt x="2622329" y="1772674"/>
                </a:cubicBezTo>
                <a:cubicBezTo>
                  <a:pt x="2614709" y="1786962"/>
                  <a:pt x="2604231" y="1774579"/>
                  <a:pt x="2587086" y="1770769"/>
                </a:cubicBezTo>
                <a:cubicBezTo>
                  <a:pt x="2575656" y="1767912"/>
                  <a:pt x="2565179" y="1769817"/>
                  <a:pt x="2555654" y="1778389"/>
                </a:cubicBezTo>
                <a:cubicBezTo>
                  <a:pt x="2541366" y="1791724"/>
                  <a:pt x="2527079" y="1806964"/>
                  <a:pt x="2513744" y="1793629"/>
                </a:cubicBezTo>
                <a:cubicBezTo>
                  <a:pt x="2508981" y="1788867"/>
                  <a:pt x="2505171" y="1783152"/>
                  <a:pt x="2500409" y="1778389"/>
                </a:cubicBezTo>
                <a:cubicBezTo>
                  <a:pt x="2485169" y="1762197"/>
                  <a:pt x="2479454" y="1763149"/>
                  <a:pt x="2469929" y="1783152"/>
                </a:cubicBezTo>
                <a:cubicBezTo>
                  <a:pt x="2464214" y="1795534"/>
                  <a:pt x="2456594" y="1796487"/>
                  <a:pt x="2441354" y="1796487"/>
                </a:cubicBezTo>
                <a:cubicBezTo>
                  <a:pt x="2426114" y="1796487"/>
                  <a:pt x="2415636" y="1787914"/>
                  <a:pt x="2410874" y="1775531"/>
                </a:cubicBezTo>
                <a:cubicBezTo>
                  <a:pt x="2403254" y="1756481"/>
                  <a:pt x="2392776" y="1760292"/>
                  <a:pt x="2372774" y="1764102"/>
                </a:cubicBezTo>
                <a:cubicBezTo>
                  <a:pt x="2357534" y="1766959"/>
                  <a:pt x="2347056" y="1757434"/>
                  <a:pt x="2341341" y="1743147"/>
                </a:cubicBezTo>
                <a:cubicBezTo>
                  <a:pt x="2330864" y="1718381"/>
                  <a:pt x="2333721" y="1665042"/>
                  <a:pt x="2344199" y="1641229"/>
                </a:cubicBezTo>
                <a:cubicBezTo>
                  <a:pt x="2349914" y="1627894"/>
                  <a:pt x="2362296" y="1623131"/>
                  <a:pt x="2376584" y="1624084"/>
                </a:cubicBezTo>
                <a:cubicBezTo>
                  <a:pt x="2391824" y="1625037"/>
                  <a:pt x="2401349" y="1624084"/>
                  <a:pt x="2407064" y="1638372"/>
                </a:cubicBezTo>
                <a:cubicBezTo>
                  <a:pt x="2409921" y="1645039"/>
                  <a:pt x="2408016" y="1654564"/>
                  <a:pt x="2419446" y="1654564"/>
                </a:cubicBezTo>
                <a:cubicBezTo>
                  <a:pt x="2430876" y="1654564"/>
                  <a:pt x="2433734" y="1645992"/>
                  <a:pt x="2436591" y="1638372"/>
                </a:cubicBezTo>
                <a:cubicBezTo>
                  <a:pt x="2443259" y="1622179"/>
                  <a:pt x="2442306" y="1605034"/>
                  <a:pt x="2442306" y="1586937"/>
                </a:cubicBezTo>
                <a:cubicBezTo>
                  <a:pt x="2442306" y="1554552"/>
                  <a:pt x="2422304" y="1561219"/>
                  <a:pt x="2406111" y="1555504"/>
                </a:cubicBezTo>
                <a:cubicBezTo>
                  <a:pt x="2398491" y="1552647"/>
                  <a:pt x="2390871" y="1548837"/>
                  <a:pt x="2383251" y="1545027"/>
                </a:cubicBezTo>
                <a:cubicBezTo>
                  <a:pt x="2364201" y="1534549"/>
                  <a:pt x="2354676" y="1538359"/>
                  <a:pt x="2348961" y="1558362"/>
                </a:cubicBezTo>
                <a:cubicBezTo>
                  <a:pt x="2342294" y="1579317"/>
                  <a:pt x="2336579" y="1601224"/>
                  <a:pt x="2330864" y="1622179"/>
                </a:cubicBezTo>
                <a:cubicBezTo>
                  <a:pt x="2328006" y="1633609"/>
                  <a:pt x="2322291" y="1638372"/>
                  <a:pt x="2309909" y="1638372"/>
                </a:cubicBezTo>
                <a:cubicBezTo>
                  <a:pt x="2283239" y="1639324"/>
                  <a:pt x="2261331" y="1636467"/>
                  <a:pt x="2239424" y="1615512"/>
                </a:cubicBezTo>
                <a:cubicBezTo>
                  <a:pt x="2227041" y="1603129"/>
                  <a:pt x="2201324" y="1605034"/>
                  <a:pt x="2181321" y="1600272"/>
                </a:cubicBezTo>
                <a:cubicBezTo>
                  <a:pt x="2178464" y="1599319"/>
                  <a:pt x="2172749" y="1602177"/>
                  <a:pt x="2174654" y="1604081"/>
                </a:cubicBezTo>
                <a:cubicBezTo>
                  <a:pt x="2187036" y="1619322"/>
                  <a:pt x="2167986" y="1627894"/>
                  <a:pt x="2166081" y="1640277"/>
                </a:cubicBezTo>
                <a:cubicBezTo>
                  <a:pt x="2163224" y="1651706"/>
                  <a:pt x="2164176" y="1656469"/>
                  <a:pt x="2178464" y="1655517"/>
                </a:cubicBezTo>
                <a:cubicBezTo>
                  <a:pt x="2208944" y="1652659"/>
                  <a:pt x="2217516" y="1659327"/>
                  <a:pt x="2226089" y="1685044"/>
                </a:cubicBezTo>
                <a:cubicBezTo>
                  <a:pt x="2235614" y="1715524"/>
                  <a:pt x="2227994" y="1751719"/>
                  <a:pt x="2208944" y="1763149"/>
                </a:cubicBezTo>
                <a:cubicBezTo>
                  <a:pt x="2194656" y="1771722"/>
                  <a:pt x="2180369" y="1768864"/>
                  <a:pt x="2168939" y="1757434"/>
                </a:cubicBezTo>
                <a:cubicBezTo>
                  <a:pt x="2164176" y="1752672"/>
                  <a:pt x="2160366" y="1746004"/>
                  <a:pt x="2155604" y="1741242"/>
                </a:cubicBezTo>
                <a:cubicBezTo>
                  <a:pt x="2143221" y="1727906"/>
                  <a:pt x="2131791" y="1726954"/>
                  <a:pt x="2123219" y="1744099"/>
                </a:cubicBezTo>
                <a:cubicBezTo>
                  <a:pt x="2115599" y="1758387"/>
                  <a:pt x="2105121" y="1768864"/>
                  <a:pt x="2087024" y="1766959"/>
                </a:cubicBezTo>
                <a:cubicBezTo>
                  <a:pt x="2067974" y="1765054"/>
                  <a:pt x="2061306" y="1751719"/>
                  <a:pt x="2057496" y="1736479"/>
                </a:cubicBezTo>
                <a:cubicBezTo>
                  <a:pt x="2054639" y="1724097"/>
                  <a:pt x="2049876" y="1722192"/>
                  <a:pt x="2038446" y="1725049"/>
                </a:cubicBezTo>
                <a:cubicBezTo>
                  <a:pt x="2011776" y="1729812"/>
                  <a:pt x="2000346" y="1722192"/>
                  <a:pt x="1994631" y="1695522"/>
                </a:cubicBezTo>
                <a:cubicBezTo>
                  <a:pt x="1990821" y="1678377"/>
                  <a:pt x="1990821" y="1661231"/>
                  <a:pt x="1993679" y="1645039"/>
                </a:cubicBezTo>
                <a:cubicBezTo>
                  <a:pt x="1997489" y="1627894"/>
                  <a:pt x="2007966" y="1615512"/>
                  <a:pt x="2026064" y="1614559"/>
                </a:cubicBezTo>
                <a:cubicBezTo>
                  <a:pt x="2043209" y="1613606"/>
                  <a:pt x="2054639" y="1623131"/>
                  <a:pt x="2060354" y="1639324"/>
                </a:cubicBezTo>
                <a:cubicBezTo>
                  <a:pt x="2062259" y="1645992"/>
                  <a:pt x="2061306" y="1656469"/>
                  <a:pt x="2072736" y="1655517"/>
                </a:cubicBezTo>
                <a:cubicBezTo>
                  <a:pt x="2082261" y="1655517"/>
                  <a:pt x="2089881" y="1650754"/>
                  <a:pt x="2093691" y="1641229"/>
                </a:cubicBezTo>
                <a:cubicBezTo>
                  <a:pt x="2095596" y="1635514"/>
                  <a:pt x="2098454" y="1630752"/>
                  <a:pt x="2099406" y="1625989"/>
                </a:cubicBezTo>
                <a:cubicBezTo>
                  <a:pt x="2105121" y="1597414"/>
                  <a:pt x="2089881" y="1568839"/>
                  <a:pt x="2101311" y="1539312"/>
                </a:cubicBezTo>
                <a:cubicBezTo>
                  <a:pt x="2098454" y="1538359"/>
                  <a:pt x="2096549" y="1538359"/>
                  <a:pt x="2093691" y="1538359"/>
                </a:cubicBezTo>
                <a:cubicBezTo>
                  <a:pt x="2087024" y="1557409"/>
                  <a:pt x="2079404" y="1575506"/>
                  <a:pt x="2072736" y="1594556"/>
                </a:cubicBezTo>
                <a:cubicBezTo>
                  <a:pt x="2068926" y="1606939"/>
                  <a:pt x="2062259" y="1609797"/>
                  <a:pt x="2049876" y="1606939"/>
                </a:cubicBezTo>
                <a:cubicBezTo>
                  <a:pt x="2012729" y="1599319"/>
                  <a:pt x="1978439" y="1583127"/>
                  <a:pt x="1942244" y="1573602"/>
                </a:cubicBezTo>
                <a:cubicBezTo>
                  <a:pt x="1935576" y="1571697"/>
                  <a:pt x="1928909" y="1567887"/>
                  <a:pt x="1926051" y="1561219"/>
                </a:cubicBezTo>
                <a:cubicBezTo>
                  <a:pt x="1915574" y="1538359"/>
                  <a:pt x="1895571" y="1529787"/>
                  <a:pt x="1874616" y="1522167"/>
                </a:cubicBezTo>
                <a:cubicBezTo>
                  <a:pt x="1846041" y="1511689"/>
                  <a:pt x="1840326" y="1495497"/>
                  <a:pt x="1852709" y="1466922"/>
                </a:cubicBezTo>
                <a:cubicBezTo>
                  <a:pt x="1871759" y="1424059"/>
                  <a:pt x="1846359" y="1426123"/>
                  <a:pt x="1826039" y="1415487"/>
                </a:cubicBezTo>
                <a:cubicBezTo>
                  <a:pt x="1805719" y="1404851"/>
                  <a:pt x="1752538" y="1397230"/>
                  <a:pt x="1730789" y="1403104"/>
                </a:cubicBezTo>
                <a:cubicBezTo>
                  <a:pt x="1696499" y="1385006"/>
                  <a:pt x="1702214" y="1407867"/>
                  <a:pt x="1695546" y="1450729"/>
                </a:cubicBezTo>
                <a:cubicBezTo>
                  <a:pt x="1695546" y="1454539"/>
                  <a:pt x="1694118" y="1460255"/>
                  <a:pt x="1694594" y="1474542"/>
                </a:cubicBezTo>
                <a:cubicBezTo>
                  <a:pt x="1695070" y="1488829"/>
                  <a:pt x="1696023" y="1516610"/>
                  <a:pt x="1698404" y="1536454"/>
                </a:cubicBezTo>
                <a:cubicBezTo>
                  <a:pt x="1709834" y="1554552"/>
                  <a:pt x="1710786" y="1573602"/>
                  <a:pt x="1708881" y="1593604"/>
                </a:cubicBezTo>
                <a:cubicBezTo>
                  <a:pt x="1707929" y="1590747"/>
                  <a:pt x="1704119" y="1589794"/>
                  <a:pt x="1697451" y="1592652"/>
                </a:cubicBezTo>
                <a:cubicBezTo>
                  <a:pt x="1692689" y="1594556"/>
                  <a:pt x="1688879" y="1596462"/>
                  <a:pt x="1687926" y="1601224"/>
                </a:cubicBezTo>
                <a:cubicBezTo>
                  <a:pt x="1691736" y="1607892"/>
                  <a:pt x="1697451" y="1605987"/>
                  <a:pt x="1702214" y="1605987"/>
                </a:cubicBezTo>
                <a:cubicBezTo>
                  <a:pt x="1733646" y="1607892"/>
                  <a:pt x="1745076" y="1619322"/>
                  <a:pt x="1743171" y="1650754"/>
                </a:cubicBezTo>
                <a:cubicBezTo>
                  <a:pt x="1742219" y="1669804"/>
                  <a:pt x="1740314" y="1688854"/>
                  <a:pt x="1726979" y="1704094"/>
                </a:cubicBezTo>
                <a:cubicBezTo>
                  <a:pt x="1709834" y="1724097"/>
                  <a:pt x="1690784" y="1723144"/>
                  <a:pt x="1676496" y="1701237"/>
                </a:cubicBezTo>
                <a:cubicBezTo>
                  <a:pt x="1672686" y="1695522"/>
                  <a:pt x="1669829" y="1687902"/>
                  <a:pt x="1665066" y="1682187"/>
                </a:cubicBezTo>
                <a:cubicBezTo>
                  <a:pt x="1654589" y="1671709"/>
                  <a:pt x="1644111" y="1663137"/>
                  <a:pt x="1633634" y="1683139"/>
                </a:cubicBezTo>
                <a:cubicBezTo>
                  <a:pt x="1626014" y="1698379"/>
                  <a:pt x="1614584" y="1703142"/>
                  <a:pt x="1597439" y="1699331"/>
                </a:cubicBezTo>
                <a:cubicBezTo>
                  <a:pt x="1580294" y="1695522"/>
                  <a:pt x="1576484" y="1684092"/>
                  <a:pt x="1573626" y="1669804"/>
                </a:cubicBezTo>
                <a:cubicBezTo>
                  <a:pt x="1566006" y="1633609"/>
                  <a:pt x="1559339" y="1654564"/>
                  <a:pt x="1592676" y="1636467"/>
                </a:cubicBezTo>
                <a:cubicBezTo>
                  <a:pt x="1598391" y="1633609"/>
                  <a:pt x="1598391" y="1633609"/>
                  <a:pt x="1599344" y="1620274"/>
                </a:cubicBezTo>
                <a:cubicBezTo>
                  <a:pt x="1563149" y="1631704"/>
                  <a:pt x="1551719" y="1628847"/>
                  <a:pt x="1543146" y="1605034"/>
                </a:cubicBezTo>
                <a:cubicBezTo>
                  <a:pt x="1531716" y="1573602"/>
                  <a:pt x="1545051" y="1526929"/>
                  <a:pt x="1568864" y="1517404"/>
                </a:cubicBezTo>
                <a:cubicBezTo>
                  <a:pt x="1584104" y="1510737"/>
                  <a:pt x="1602201" y="1518356"/>
                  <a:pt x="1609821" y="1535502"/>
                </a:cubicBezTo>
                <a:cubicBezTo>
                  <a:pt x="1612679" y="1542169"/>
                  <a:pt x="1614584" y="1548837"/>
                  <a:pt x="1615536" y="1555504"/>
                </a:cubicBezTo>
                <a:cubicBezTo>
                  <a:pt x="1617441" y="1563124"/>
                  <a:pt x="1623156" y="1565029"/>
                  <a:pt x="1628871" y="1565981"/>
                </a:cubicBezTo>
                <a:cubicBezTo>
                  <a:pt x="1637444" y="1566934"/>
                  <a:pt x="1639349" y="1560267"/>
                  <a:pt x="1640301" y="1554552"/>
                </a:cubicBezTo>
                <a:cubicBezTo>
                  <a:pt x="1642206" y="1541217"/>
                  <a:pt x="1644111" y="1526929"/>
                  <a:pt x="1645064" y="1513594"/>
                </a:cubicBezTo>
                <a:cubicBezTo>
                  <a:pt x="1646969" y="1486924"/>
                  <a:pt x="1627919" y="1464064"/>
                  <a:pt x="1625061" y="1436442"/>
                </a:cubicBezTo>
                <a:cubicBezTo>
                  <a:pt x="1624109" y="1430727"/>
                  <a:pt x="1626014" y="1377387"/>
                  <a:pt x="1619346" y="1374529"/>
                </a:cubicBezTo>
                <a:lnTo>
                  <a:pt x="1560291" y="1371672"/>
                </a:lnTo>
                <a:cubicBezTo>
                  <a:pt x="1527906" y="1365956"/>
                  <a:pt x="1494569" y="1361194"/>
                  <a:pt x="1461231" y="1354527"/>
                </a:cubicBezTo>
                <a:cubicBezTo>
                  <a:pt x="1432656" y="1348812"/>
                  <a:pt x="1424084" y="1360242"/>
                  <a:pt x="1400271" y="1341192"/>
                </a:cubicBezTo>
                <a:cubicBezTo>
                  <a:pt x="1395509" y="1337381"/>
                  <a:pt x="1388841" y="1330714"/>
                  <a:pt x="1382174" y="1335477"/>
                </a:cubicBezTo>
                <a:cubicBezTo>
                  <a:pt x="1375506" y="1340239"/>
                  <a:pt x="1379316" y="1347859"/>
                  <a:pt x="1380269" y="1354527"/>
                </a:cubicBezTo>
                <a:cubicBezTo>
                  <a:pt x="1381221" y="1367862"/>
                  <a:pt x="1381221" y="1380244"/>
                  <a:pt x="1376459" y="1392627"/>
                </a:cubicBezTo>
                <a:cubicBezTo>
                  <a:pt x="1371696" y="1404056"/>
                  <a:pt x="1350741" y="1400247"/>
                  <a:pt x="1331691" y="1401199"/>
                </a:cubicBezTo>
                <a:cubicBezTo>
                  <a:pt x="1312641" y="1403104"/>
                  <a:pt x="1300259" y="1397389"/>
                  <a:pt x="1293591" y="1379292"/>
                </a:cubicBezTo>
                <a:cubicBezTo>
                  <a:pt x="1291686" y="1375481"/>
                  <a:pt x="1288829" y="1372624"/>
                  <a:pt x="1285971" y="1367862"/>
                </a:cubicBezTo>
                <a:cubicBezTo>
                  <a:pt x="1284066" y="1371672"/>
                  <a:pt x="1282161" y="1372624"/>
                  <a:pt x="1281209" y="1374529"/>
                </a:cubicBezTo>
                <a:cubicBezTo>
                  <a:pt x="1272636" y="1393579"/>
                  <a:pt x="1261206" y="1408819"/>
                  <a:pt x="1237394" y="1402152"/>
                </a:cubicBezTo>
                <a:cubicBezTo>
                  <a:pt x="1215486" y="1396437"/>
                  <a:pt x="1184054" y="1377387"/>
                  <a:pt x="1182149" y="1358337"/>
                </a:cubicBezTo>
                <a:cubicBezTo>
                  <a:pt x="1180244" y="1340239"/>
                  <a:pt x="1183101" y="1322142"/>
                  <a:pt x="1190721" y="1304997"/>
                </a:cubicBezTo>
                <a:cubicBezTo>
                  <a:pt x="1195484" y="1294519"/>
                  <a:pt x="1220249" y="1291662"/>
                  <a:pt x="1210724" y="1289756"/>
                </a:cubicBezTo>
                <a:cubicBezTo>
                  <a:pt x="1174529" y="1284042"/>
                  <a:pt x="1128809" y="1267849"/>
                  <a:pt x="1092614" y="1261181"/>
                </a:cubicBezTo>
                <a:cubicBezTo>
                  <a:pt x="1082136" y="1259277"/>
                  <a:pt x="1072611" y="1261181"/>
                  <a:pt x="1064039" y="1266897"/>
                </a:cubicBezTo>
                <a:cubicBezTo>
                  <a:pt x="1042131" y="1281184"/>
                  <a:pt x="1029749" y="1307854"/>
                  <a:pt x="1003079" y="1313569"/>
                </a:cubicBezTo>
                <a:cubicBezTo>
                  <a:pt x="996411" y="1314522"/>
                  <a:pt x="995459" y="1318331"/>
                  <a:pt x="997364" y="1324999"/>
                </a:cubicBezTo>
                <a:cubicBezTo>
                  <a:pt x="1000221" y="1333572"/>
                  <a:pt x="1002126" y="1343097"/>
                  <a:pt x="1003079" y="1351669"/>
                </a:cubicBezTo>
                <a:cubicBezTo>
                  <a:pt x="1007841" y="1387864"/>
                  <a:pt x="984029" y="1416439"/>
                  <a:pt x="947834" y="1421202"/>
                </a:cubicBezTo>
                <a:lnTo>
                  <a:pt x="943071" y="1421202"/>
                </a:lnTo>
                <a:cubicBezTo>
                  <a:pt x="878301" y="1406914"/>
                  <a:pt x="810674" y="1417392"/>
                  <a:pt x="745904" y="1403104"/>
                </a:cubicBezTo>
                <a:cubicBezTo>
                  <a:pt x="717329" y="1396437"/>
                  <a:pt x="662084" y="1404056"/>
                  <a:pt x="636366" y="1389769"/>
                </a:cubicBezTo>
                <a:cubicBezTo>
                  <a:pt x="584931" y="1361194"/>
                  <a:pt x="593504" y="1297377"/>
                  <a:pt x="600171" y="1240227"/>
                </a:cubicBezTo>
                <a:cubicBezTo>
                  <a:pt x="601124" y="1233559"/>
                  <a:pt x="603981" y="1226892"/>
                  <a:pt x="600171" y="1220224"/>
                </a:cubicBezTo>
                <a:cubicBezTo>
                  <a:pt x="588741" y="1219272"/>
                  <a:pt x="565881" y="1209747"/>
                  <a:pt x="560166" y="1216414"/>
                </a:cubicBezTo>
                <a:cubicBezTo>
                  <a:pt x="548736" y="1231654"/>
                  <a:pt x="536354" y="1263087"/>
                  <a:pt x="517304" y="1267849"/>
                </a:cubicBezTo>
                <a:cubicBezTo>
                  <a:pt x="506826" y="1270706"/>
                  <a:pt x="506826" y="1275469"/>
                  <a:pt x="510636" y="1284042"/>
                </a:cubicBezTo>
                <a:cubicBezTo>
                  <a:pt x="514446" y="1291662"/>
                  <a:pt x="518256" y="1301187"/>
                  <a:pt x="519209" y="1309759"/>
                </a:cubicBezTo>
                <a:cubicBezTo>
                  <a:pt x="524924" y="1347859"/>
                  <a:pt x="516351" y="1384054"/>
                  <a:pt x="477299" y="1384054"/>
                </a:cubicBezTo>
                <a:cubicBezTo>
                  <a:pt x="425864" y="1384054"/>
                  <a:pt x="374429" y="1383102"/>
                  <a:pt x="322994" y="1382149"/>
                </a:cubicBezTo>
                <a:cubicBezTo>
                  <a:pt x="275369" y="1381197"/>
                  <a:pt x="227744" y="1365004"/>
                  <a:pt x="186786" y="1338334"/>
                </a:cubicBezTo>
                <a:cubicBezTo>
                  <a:pt x="132494" y="1303092"/>
                  <a:pt x="110586" y="1247847"/>
                  <a:pt x="127731" y="1189744"/>
                </a:cubicBezTo>
                <a:cubicBezTo>
                  <a:pt x="145829" y="1128784"/>
                  <a:pt x="192501" y="1092589"/>
                  <a:pt x="257271" y="1089732"/>
                </a:cubicBezTo>
                <a:cubicBezTo>
                  <a:pt x="275369" y="1088779"/>
                  <a:pt x="294419" y="1094494"/>
                  <a:pt x="318231" y="1084969"/>
                </a:cubicBezTo>
                <a:cubicBezTo>
                  <a:pt x="279179" y="1070682"/>
                  <a:pt x="243936" y="1065919"/>
                  <a:pt x="208694" y="1059252"/>
                </a:cubicBezTo>
                <a:cubicBezTo>
                  <a:pt x="132494" y="1044964"/>
                  <a:pt x="102966" y="1030676"/>
                  <a:pt x="26766" y="1016389"/>
                </a:cubicBezTo>
                <a:cubicBezTo>
                  <a:pt x="17241" y="1015436"/>
                  <a:pt x="3906" y="1017342"/>
                  <a:pt x="96" y="1004007"/>
                </a:cubicBezTo>
                <a:cubicBezTo>
                  <a:pt x="-3714" y="990672"/>
                  <a:pt x="107729" y="975432"/>
                  <a:pt x="138209" y="981147"/>
                </a:cubicBezTo>
                <a:cubicBezTo>
                  <a:pt x="241079" y="1000197"/>
                  <a:pt x="257271" y="995434"/>
                  <a:pt x="361094" y="1014484"/>
                </a:cubicBezTo>
                <a:cubicBezTo>
                  <a:pt x="506826" y="1042107"/>
                  <a:pt x="653511" y="1063062"/>
                  <a:pt x="801149" y="1075444"/>
                </a:cubicBezTo>
                <a:cubicBezTo>
                  <a:pt x="879254" y="1082112"/>
                  <a:pt x="976409" y="1095447"/>
                  <a:pt x="1055466" y="1090684"/>
                </a:cubicBezTo>
                <a:cubicBezTo>
                  <a:pt x="1069754" y="1090684"/>
                  <a:pt x="1086899" y="1091637"/>
                  <a:pt x="1075469" y="1067824"/>
                </a:cubicBezTo>
                <a:cubicBezTo>
                  <a:pt x="1073564" y="1064014"/>
                  <a:pt x="1074516" y="1057347"/>
                  <a:pt x="1076421" y="1052584"/>
                </a:cubicBezTo>
                <a:cubicBezTo>
                  <a:pt x="1089756" y="1024009"/>
                  <a:pt x="1078326" y="1004007"/>
                  <a:pt x="1060229" y="981147"/>
                </a:cubicBezTo>
                <a:cubicBezTo>
                  <a:pt x="1014509" y="924949"/>
                  <a:pt x="926879" y="851607"/>
                  <a:pt x="917354" y="779217"/>
                </a:cubicBezTo>
                <a:cubicBezTo>
                  <a:pt x="911639" y="738259"/>
                  <a:pt x="923069" y="703017"/>
                  <a:pt x="948786" y="672536"/>
                </a:cubicBezTo>
                <a:cubicBezTo>
                  <a:pt x="957359" y="661107"/>
                  <a:pt x="967836" y="650629"/>
                  <a:pt x="977361" y="640151"/>
                </a:cubicBezTo>
                <a:cubicBezTo>
                  <a:pt x="1028796" y="584907"/>
                  <a:pt x="1118331" y="530614"/>
                  <a:pt x="1167861" y="472511"/>
                </a:cubicBezTo>
                <a:cubicBezTo>
                  <a:pt x="1218344" y="414409"/>
                  <a:pt x="1294544" y="414409"/>
                  <a:pt x="1367886" y="423934"/>
                </a:cubicBezTo>
                <a:cubicBezTo>
                  <a:pt x="1482186" y="439174"/>
                  <a:pt x="1590771" y="474416"/>
                  <a:pt x="1698404" y="513469"/>
                </a:cubicBezTo>
                <a:cubicBezTo>
                  <a:pt x="1713644" y="518232"/>
                  <a:pt x="1751744" y="536329"/>
                  <a:pt x="1767936" y="542997"/>
                </a:cubicBezTo>
                <a:cubicBezTo>
                  <a:pt x="1868901" y="585859"/>
                  <a:pt x="1966056" y="643961"/>
                  <a:pt x="2060354" y="700159"/>
                </a:cubicBezTo>
                <a:cubicBezTo>
                  <a:pt x="2109884" y="729686"/>
                  <a:pt x="2167986" y="745879"/>
                  <a:pt x="2223231" y="760167"/>
                </a:cubicBezTo>
                <a:cubicBezTo>
                  <a:pt x="2446116" y="817317"/>
                  <a:pt x="2669001" y="857322"/>
                  <a:pt x="2890934" y="920186"/>
                </a:cubicBezTo>
                <a:cubicBezTo>
                  <a:pt x="2914746" y="926854"/>
                  <a:pt x="2927129" y="915424"/>
                  <a:pt x="2939511" y="900184"/>
                </a:cubicBezTo>
                <a:cubicBezTo>
                  <a:pt x="3005234" y="818269"/>
                  <a:pt x="3070004" y="737307"/>
                  <a:pt x="3134774" y="654439"/>
                </a:cubicBezTo>
                <a:cubicBezTo>
                  <a:pt x="3304319" y="437269"/>
                  <a:pt x="3471959" y="275344"/>
                  <a:pt x="3645314" y="61031"/>
                </a:cubicBezTo>
                <a:cubicBezTo>
                  <a:pt x="3651029" y="54364"/>
                  <a:pt x="3657696" y="48649"/>
                  <a:pt x="3661506" y="41029"/>
                </a:cubicBezTo>
                <a:cubicBezTo>
                  <a:pt x="3677223" y="13883"/>
                  <a:pt x="3698833" y="1738"/>
                  <a:pt x="3725131" y="17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>
              <a:solidFill>
                <a:schemeClr val="accent3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9E621FE-C318-4580-968F-2AD4437D6FF2}"/>
              </a:ext>
            </a:extLst>
          </p:cNvPr>
          <p:cNvGrpSpPr/>
          <p:nvPr/>
        </p:nvGrpSpPr>
        <p:grpSpPr>
          <a:xfrm flipH="1">
            <a:off x="3458297" y="5374823"/>
            <a:ext cx="3628743" cy="1181863"/>
            <a:chOff x="342804" y="1541415"/>
            <a:chExt cx="9509699" cy="3097260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8CF7B32-A3DF-4B7F-B311-B724CF95B1CC}"/>
                </a:ext>
              </a:extLst>
            </p:cNvPr>
            <p:cNvSpPr/>
            <p:nvPr/>
          </p:nvSpPr>
          <p:spPr>
            <a:xfrm>
              <a:off x="6567993" y="1819126"/>
              <a:ext cx="134121" cy="640802"/>
            </a:xfrm>
            <a:custGeom>
              <a:avLst/>
              <a:gdLst>
                <a:gd name="connsiteX0" fmla="*/ 173355 w 171450"/>
                <a:gd name="connsiteY0" fmla="*/ 763928 h 819150"/>
                <a:gd name="connsiteX1" fmla="*/ 136207 w 171450"/>
                <a:gd name="connsiteY1" fmla="*/ 821078 h 819150"/>
                <a:gd name="connsiteX2" fmla="*/ 113348 w 171450"/>
                <a:gd name="connsiteY2" fmla="*/ 763928 h 819150"/>
                <a:gd name="connsiteX3" fmla="*/ 115252 w 171450"/>
                <a:gd name="connsiteY3" fmla="*/ 374356 h 819150"/>
                <a:gd name="connsiteX4" fmla="*/ 81915 w 171450"/>
                <a:gd name="connsiteY4" fmla="*/ 343876 h 819150"/>
                <a:gd name="connsiteX5" fmla="*/ 15240 w 171450"/>
                <a:gd name="connsiteY5" fmla="*/ 343876 h 819150"/>
                <a:gd name="connsiteX6" fmla="*/ 0 w 171450"/>
                <a:gd name="connsiteY6" fmla="*/ 329588 h 819150"/>
                <a:gd name="connsiteX7" fmla="*/ 16193 w 171450"/>
                <a:gd name="connsiteY7" fmla="*/ 318158 h 819150"/>
                <a:gd name="connsiteX8" fmla="*/ 59055 w 171450"/>
                <a:gd name="connsiteY8" fmla="*/ 318158 h 819150"/>
                <a:gd name="connsiteX9" fmla="*/ 116205 w 171450"/>
                <a:gd name="connsiteY9" fmla="*/ 261961 h 819150"/>
                <a:gd name="connsiteX10" fmla="*/ 58102 w 171450"/>
                <a:gd name="connsiteY10" fmla="*/ 206716 h 819150"/>
                <a:gd name="connsiteX11" fmla="*/ 20002 w 171450"/>
                <a:gd name="connsiteY11" fmla="*/ 206716 h 819150"/>
                <a:gd name="connsiteX12" fmla="*/ 952 w 171450"/>
                <a:gd name="connsiteY12" fmla="*/ 192428 h 819150"/>
                <a:gd name="connsiteX13" fmla="*/ 20002 w 171450"/>
                <a:gd name="connsiteY13" fmla="*/ 182903 h 819150"/>
                <a:gd name="connsiteX14" fmla="*/ 29527 w 171450"/>
                <a:gd name="connsiteY14" fmla="*/ 182903 h 819150"/>
                <a:gd name="connsiteX15" fmla="*/ 114300 w 171450"/>
                <a:gd name="connsiteY15" fmla="*/ 95273 h 819150"/>
                <a:gd name="connsiteX16" fmla="*/ 114300 w 171450"/>
                <a:gd name="connsiteY16" fmla="*/ 47648 h 819150"/>
                <a:gd name="connsiteX17" fmla="*/ 143827 w 171450"/>
                <a:gd name="connsiteY17" fmla="*/ 23 h 819150"/>
                <a:gd name="connsiteX18" fmla="*/ 170498 w 171450"/>
                <a:gd name="connsiteY18" fmla="*/ 50506 h 819150"/>
                <a:gd name="connsiteX19" fmla="*/ 173355 w 171450"/>
                <a:gd name="connsiteY19" fmla="*/ 763928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71450" h="819150">
                  <a:moveTo>
                    <a:pt x="173355" y="763928"/>
                  </a:moveTo>
                  <a:cubicBezTo>
                    <a:pt x="167640" y="786788"/>
                    <a:pt x="187643" y="828698"/>
                    <a:pt x="136207" y="821078"/>
                  </a:cubicBezTo>
                  <a:cubicBezTo>
                    <a:pt x="98107" y="815363"/>
                    <a:pt x="122873" y="782026"/>
                    <a:pt x="113348" y="763928"/>
                  </a:cubicBezTo>
                  <a:cubicBezTo>
                    <a:pt x="113348" y="634388"/>
                    <a:pt x="113348" y="503896"/>
                    <a:pt x="115252" y="374356"/>
                  </a:cubicBezTo>
                  <a:cubicBezTo>
                    <a:pt x="115252" y="346733"/>
                    <a:pt x="104775" y="342923"/>
                    <a:pt x="81915" y="343876"/>
                  </a:cubicBezTo>
                  <a:cubicBezTo>
                    <a:pt x="60007" y="344828"/>
                    <a:pt x="37148" y="343876"/>
                    <a:pt x="15240" y="343876"/>
                  </a:cubicBezTo>
                  <a:cubicBezTo>
                    <a:pt x="5715" y="343876"/>
                    <a:pt x="0" y="339113"/>
                    <a:pt x="0" y="329588"/>
                  </a:cubicBezTo>
                  <a:cubicBezTo>
                    <a:pt x="0" y="318158"/>
                    <a:pt x="8573" y="318158"/>
                    <a:pt x="16193" y="318158"/>
                  </a:cubicBezTo>
                  <a:cubicBezTo>
                    <a:pt x="30480" y="318158"/>
                    <a:pt x="44768" y="316253"/>
                    <a:pt x="59055" y="318158"/>
                  </a:cubicBezTo>
                  <a:cubicBezTo>
                    <a:pt x="105727" y="326731"/>
                    <a:pt x="115252" y="307681"/>
                    <a:pt x="116205" y="261961"/>
                  </a:cubicBezTo>
                  <a:cubicBezTo>
                    <a:pt x="117157" y="214336"/>
                    <a:pt x="102870" y="199096"/>
                    <a:pt x="58102" y="206716"/>
                  </a:cubicBezTo>
                  <a:cubicBezTo>
                    <a:pt x="45720" y="208621"/>
                    <a:pt x="32385" y="206716"/>
                    <a:pt x="20002" y="206716"/>
                  </a:cubicBezTo>
                  <a:cubicBezTo>
                    <a:pt x="10477" y="206716"/>
                    <a:pt x="0" y="205763"/>
                    <a:pt x="952" y="192428"/>
                  </a:cubicBezTo>
                  <a:cubicBezTo>
                    <a:pt x="1905" y="181951"/>
                    <a:pt x="12382" y="183856"/>
                    <a:pt x="20002" y="182903"/>
                  </a:cubicBezTo>
                  <a:cubicBezTo>
                    <a:pt x="22860" y="182903"/>
                    <a:pt x="26670" y="182903"/>
                    <a:pt x="29527" y="182903"/>
                  </a:cubicBezTo>
                  <a:cubicBezTo>
                    <a:pt x="114300" y="179093"/>
                    <a:pt x="114300" y="179093"/>
                    <a:pt x="114300" y="95273"/>
                  </a:cubicBezTo>
                  <a:cubicBezTo>
                    <a:pt x="114300" y="79081"/>
                    <a:pt x="113348" y="63841"/>
                    <a:pt x="114300" y="47648"/>
                  </a:cubicBezTo>
                  <a:cubicBezTo>
                    <a:pt x="116205" y="27646"/>
                    <a:pt x="100013" y="-929"/>
                    <a:pt x="143827" y="23"/>
                  </a:cubicBezTo>
                  <a:cubicBezTo>
                    <a:pt x="188595" y="976"/>
                    <a:pt x="170498" y="32408"/>
                    <a:pt x="170498" y="50506"/>
                  </a:cubicBezTo>
                  <a:cubicBezTo>
                    <a:pt x="172402" y="288631"/>
                    <a:pt x="172402" y="525803"/>
                    <a:pt x="173355" y="763928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8D5B2B1-1AD3-4517-9F35-7086AC0043F1}"/>
                </a:ext>
              </a:extLst>
            </p:cNvPr>
            <p:cNvSpPr/>
            <p:nvPr/>
          </p:nvSpPr>
          <p:spPr>
            <a:xfrm>
              <a:off x="8661003" y="1992732"/>
              <a:ext cx="44706" cy="715315"/>
            </a:xfrm>
            <a:custGeom>
              <a:avLst/>
              <a:gdLst>
                <a:gd name="connsiteX0" fmla="*/ 60997 w 57150"/>
                <a:gd name="connsiteY0" fmla="*/ 827752 h 914400"/>
                <a:gd name="connsiteX1" fmla="*/ 60043 w 57150"/>
                <a:gd name="connsiteY1" fmla="*/ 888713 h 914400"/>
                <a:gd name="connsiteX2" fmla="*/ 30516 w 57150"/>
                <a:gd name="connsiteY2" fmla="*/ 915383 h 914400"/>
                <a:gd name="connsiteX3" fmla="*/ 1941 w 57150"/>
                <a:gd name="connsiteY3" fmla="*/ 888713 h 914400"/>
                <a:gd name="connsiteX4" fmla="*/ 37 w 57150"/>
                <a:gd name="connsiteY4" fmla="*/ 827752 h 914400"/>
                <a:gd name="connsiteX5" fmla="*/ 989 w 57150"/>
                <a:gd name="connsiteY5" fmla="*/ 38130 h 914400"/>
                <a:gd name="connsiteX6" fmla="*/ 25754 w 57150"/>
                <a:gd name="connsiteY6" fmla="*/ 30 h 914400"/>
                <a:gd name="connsiteX7" fmla="*/ 60043 w 57150"/>
                <a:gd name="connsiteY7" fmla="*/ 34320 h 914400"/>
                <a:gd name="connsiteX8" fmla="*/ 59091 w 57150"/>
                <a:gd name="connsiteY8" fmla="*/ 458183 h 914400"/>
                <a:gd name="connsiteX9" fmla="*/ 60997 w 57150"/>
                <a:gd name="connsiteY9" fmla="*/ 827752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50" h="914400">
                  <a:moveTo>
                    <a:pt x="60997" y="827752"/>
                  </a:moveTo>
                  <a:cubicBezTo>
                    <a:pt x="60043" y="847755"/>
                    <a:pt x="59091" y="868710"/>
                    <a:pt x="60043" y="888713"/>
                  </a:cubicBezTo>
                  <a:cubicBezTo>
                    <a:pt x="60997" y="909668"/>
                    <a:pt x="49566" y="915383"/>
                    <a:pt x="30516" y="915383"/>
                  </a:cubicBezTo>
                  <a:cubicBezTo>
                    <a:pt x="11466" y="915383"/>
                    <a:pt x="989" y="909668"/>
                    <a:pt x="1941" y="888713"/>
                  </a:cubicBezTo>
                  <a:cubicBezTo>
                    <a:pt x="1941" y="868710"/>
                    <a:pt x="989" y="848708"/>
                    <a:pt x="37" y="827752"/>
                  </a:cubicBezTo>
                  <a:cubicBezTo>
                    <a:pt x="37" y="564863"/>
                    <a:pt x="989" y="301020"/>
                    <a:pt x="989" y="38130"/>
                  </a:cubicBezTo>
                  <a:cubicBezTo>
                    <a:pt x="989" y="20985"/>
                    <a:pt x="-7584" y="-922"/>
                    <a:pt x="25754" y="30"/>
                  </a:cubicBezTo>
                  <a:cubicBezTo>
                    <a:pt x="52424" y="30"/>
                    <a:pt x="60043" y="6698"/>
                    <a:pt x="60043" y="34320"/>
                  </a:cubicBezTo>
                  <a:cubicBezTo>
                    <a:pt x="59091" y="175290"/>
                    <a:pt x="59091" y="316260"/>
                    <a:pt x="59091" y="458183"/>
                  </a:cubicBezTo>
                  <a:cubicBezTo>
                    <a:pt x="60043" y="580103"/>
                    <a:pt x="60043" y="703927"/>
                    <a:pt x="60997" y="827752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6C3FFBE-0C86-4F7F-B86E-B8E6744A8E14}"/>
                </a:ext>
              </a:extLst>
            </p:cNvPr>
            <p:cNvSpPr/>
            <p:nvPr/>
          </p:nvSpPr>
          <p:spPr>
            <a:xfrm>
              <a:off x="8176703" y="2640219"/>
              <a:ext cx="931399" cy="1221996"/>
            </a:xfrm>
            <a:custGeom>
              <a:avLst/>
              <a:gdLst>
                <a:gd name="connsiteX0" fmla="*/ 142875 w 1190625"/>
                <a:gd name="connsiteY0" fmla="*/ 1424047 h 1562100"/>
                <a:gd name="connsiteX1" fmla="*/ 0 w 1190625"/>
                <a:gd name="connsiteY1" fmla="*/ 1392614 h 1562100"/>
                <a:gd name="connsiteX2" fmla="*/ 88582 w 1190625"/>
                <a:gd name="connsiteY2" fmla="*/ 913507 h 1562100"/>
                <a:gd name="connsiteX3" fmla="*/ 257175 w 1190625"/>
                <a:gd name="connsiteY3" fmla="*/ 34349 h 1562100"/>
                <a:gd name="connsiteX4" fmla="*/ 300038 w 1190625"/>
                <a:gd name="connsiteY4" fmla="*/ 59 h 1562100"/>
                <a:gd name="connsiteX5" fmla="*/ 941069 w 1190625"/>
                <a:gd name="connsiteY5" fmla="*/ 59 h 1562100"/>
                <a:gd name="connsiteX6" fmla="*/ 982980 w 1190625"/>
                <a:gd name="connsiteY6" fmla="*/ 36254 h 1562100"/>
                <a:gd name="connsiteX7" fmla="*/ 1162050 w 1190625"/>
                <a:gd name="connsiteY7" fmla="*/ 1344037 h 1562100"/>
                <a:gd name="connsiteX8" fmla="*/ 1192530 w 1190625"/>
                <a:gd name="connsiteY8" fmla="*/ 1564064 h 1562100"/>
                <a:gd name="connsiteX9" fmla="*/ 1038225 w 1190625"/>
                <a:gd name="connsiteY9" fmla="*/ 1533584 h 1562100"/>
                <a:gd name="connsiteX10" fmla="*/ 1020127 w 1190625"/>
                <a:gd name="connsiteY10" fmla="*/ 1405949 h 1562100"/>
                <a:gd name="connsiteX11" fmla="*/ 909638 w 1190625"/>
                <a:gd name="connsiteY11" fmla="*/ 603944 h 1562100"/>
                <a:gd name="connsiteX12" fmla="*/ 855344 w 1190625"/>
                <a:gd name="connsiteY12" fmla="*/ 207704 h 1562100"/>
                <a:gd name="connsiteX13" fmla="*/ 786765 w 1190625"/>
                <a:gd name="connsiteY13" fmla="*/ 147697 h 1562100"/>
                <a:gd name="connsiteX14" fmla="*/ 453390 w 1190625"/>
                <a:gd name="connsiteY14" fmla="*/ 147697 h 1562100"/>
                <a:gd name="connsiteX15" fmla="*/ 376238 w 1190625"/>
                <a:gd name="connsiteY15" fmla="*/ 212467 h 1562100"/>
                <a:gd name="connsiteX16" fmla="*/ 160019 w 1190625"/>
                <a:gd name="connsiteY16" fmla="*/ 1339274 h 1562100"/>
                <a:gd name="connsiteX17" fmla="*/ 142875 w 1190625"/>
                <a:gd name="connsiteY17" fmla="*/ 1424047 h 156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90625" h="1562100">
                  <a:moveTo>
                    <a:pt x="142875" y="1424047"/>
                  </a:moveTo>
                  <a:cubicBezTo>
                    <a:pt x="97155" y="1424999"/>
                    <a:pt x="43815" y="1404997"/>
                    <a:pt x="0" y="1392614"/>
                  </a:cubicBezTo>
                  <a:cubicBezTo>
                    <a:pt x="29527" y="1232594"/>
                    <a:pt x="58102" y="1072574"/>
                    <a:pt x="88582" y="913507"/>
                  </a:cubicBezTo>
                  <a:cubicBezTo>
                    <a:pt x="144780" y="620137"/>
                    <a:pt x="201930" y="327719"/>
                    <a:pt x="257175" y="34349"/>
                  </a:cubicBezTo>
                  <a:cubicBezTo>
                    <a:pt x="262890" y="4822"/>
                    <a:pt x="274319" y="59"/>
                    <a:pt x="300038" y="59"/>
                  </a:cubicBezTo>
                  <a:cubicBezTo>
                    <a:pt x="405765" y="1012"/>
                    <a:pt x="853440" y="1964"/>
                    <a:pt x="941069" y="59"/>
                  </a:cubicBezTo>
                  <a:cubicBezTo>
                    <a:pt x="969644" y="-893"/>
                    <a:pt x="979169" y="9584"/>
                    <a:pt x="982980" y="36254"/>
                  </a:cubicBezTo>
                  <a:cubicBezTo>
                    <a:pt x="1042035" y="472499"/>
                    <a:pt x="1102042" y="908744"/>
                    <a:pt x="1162050" y="1344037"/>
                  </a:cubicBezTo>
                  <a:cubicBezTo>
                    <a:pt x="1174432" y="1436429"/>
                    <a:pt x="1180148" y="1471672"/>
                    <a:pt x="1192530" y="1564064"/>
                  </a:cubicBezTo>
                  <a:cubicBezTo>
                    <a:pt x="1194435" y="1579304"/>
                    <a:pt x="1043940" y="1547872"/>
                    <a:pt x="1038225" y="1533584"/>
                  </a:cubicBezTo>
                  <a:cubicBezTo>
                    <a:pt x="1023938" y="1451669"/>
                    <a:pt x="1031557" y="1487864"/>
                    <a:pt x="1020127" y="1405949"/>
                  </a:cubicBezTo>
                  <a:cubicBezTo>
                    <a:pt x="982980" y="1139249"/>
                    <a:pt x="945832" y="871597"/>
                    <a:pt x="909638" y="603944"/>
                  </a:cubicBezTo>
                  <a:cubicBezTo>
                    <a:pt x="891540" y="471547"/>
                    <a:pt x="872490" y="340102"/>
                    <a:pt x="855344" y="207704"/>
                  </a:cubicBezTo>
                  <a:cubicBezTo>
                    <a:pt x="847725" y="150554"/>
                    <a:pt x="843915" y="147697"/>
                    <a:pt x="786765" y="147697"/>
                  </a:cubicBezTo>
                  <a:cubicBezTo>
                    <a:pt x="675323" y="147697"/>
                    <a:pt x="564832" y="147697"/>
                    <a:pt x="453390" y="147697"/>
                  </a:cubicBezTo>
                  <a:cubicBezTo>
                    <a:pt x="391477" y="147697"/>
                    <a:pt x="387667" y="150554"/>
                    <a:pt x="376238" y="212467"/>
                  </a:cubicBezTo>
                  <a:cubicBezTo>
                    <a:pt x="304800" y="587752"/>
                    <a:pt x="233363" y="963989"/>
                    <a:pt x="160019" y="1339274"/>
                  </a:cubicBezTo>
                  <a:cubicBezTo>
                    <a:pt x="154305" y="1364039"/>
                    <a:pt x="156210" y="1396424"/>
                    <a:pt x="142875" y="1424047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913306CF-6B33-4DF9-B4AD-78D98AD2827D}"/>
                </a:ext>
              </a:extLst>
            </p:cNvPr>
            <p:cNvSpPr/>
            <p:nvPr/>
          </p:nvSpPr>
          <p:spPr>
            <a:xfrm>
              <a:off x="6178295" y="2415936"/>
              <a:ext cx="923947" cy="1192191"/>
            </a:xfrm>
            <a:custGeom>
              <a:avLst/>
              <a:gdLst>
                <a:gd name="connsiteX0" fmla="*/ 984885 w 1181100"/>
                <a:gd name="connsiteY0" fmla="*/ 36254 h 1524000"/>
                <a:gd name="connsiteX1" fmla="*/ 942975 w 1181100"/>
                <a:gd name="connsiteY1" fmla="*/ 59 h 1524000"/>
                <a:gd name="connsiteX2" fmla="*/ 307657 w 1181100"/>
                <a:gd name="connsiteY2" fmla="*/ 59 h 1524000"/>
                <a:gd name="connsiteX3" fmla="*/ 258127 w 1181100"/>
                <a:gd name="connsiteY3" fmla="*/ 38159 h 1524000"/>
                <a:gd name="connsiteX4" fmla="*/ 51435 w 1181100"/>
                <a:gd name="connsiteY4" fmla="*/ 1122104 h 1524000"/>
                <a:gd name="connsiteX5" fmla="*/ 0 w 1181100"/>
                <a:gd name="connsiteY5" fmla="*/ 1398329 h 1524000"/>
                <a:gd name="connsiteX6" fmla="*/ 148590 w 1181100"/>
                <a:gd name="connsiteY6" fmla="*/ 1398329 h 1524000"/>
                <a:gd name="connsiteX7" fmla="*/ 378143 w 1181100"/>
                <a:gd name="connsiteY7" fmla="*/ 208657 h 1524000"/>
                <a:gd name="connsiteX8" fmla="*/ 449580 w 1181100"/>
                <a:gd name="connsiteY8" fmla="*/ 148649 h 1524000"/>
                <a:gd name="connsiteX9" fmla="*/ 782955 w 1181100"/>
                <a:gd name="connsiteY9" fmla="*/ 148649 h 1524000"/>
                <a:gd name="connsiteX10" fmla="*/ 857250 w 1181100"/>
                <a:gd name="connsiteY10" fmla="*/ 213419 h 1524000"/>
                <a:gd name="connsiteX11" fmla="*/ 1019175 w 1181100"/>
                <a:gd name="connsiteY11" fmla="*/ 1391662 h 1524000"/>
                <a:gd name="connsiteX12" fmla="*/ 1049655 w 1181100"/>
                <a:gd name="connsiteY12" fmla="*/ 1529774 h 1524000"/>
                <a:gd name="connsiteX13" fmla="*/ 1185863 w 1181100"/>
                <a:gd name="connsiteY13" fmla="*/ 1512629 h 1524000"/>
                <a:gd name="connsiteX14" fmla="*/ 984885 w 1181100"/>
                <a:gd name="connsiteY14" fmla="*/ 36254 h 15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81100" h="1524000">
                  <a:moveTo>
                    <a:pt x="984885" y="36254"/>
                  </a:moveTo>
                  <a:cubicBezTo>
                    <a:pt x="981075" y="9584"/>
                    <a:pt x="971550" y="-893"/>
                    <a:pt x="942975" y="59"/>
                  </a:cubicBezTo>
                  <a:cubicBezTo>
                    <a:pt x="852488" y="1964"/>
                    <a:pt x="409575" y="1012"/>
                    <a:pt x="307657" y="59"/>
                  </a:cubicBezTo>
                  <a:cubicBezTo>
                    <a:pt x="279082" y="59"/>
                    <a:pt x="264795" y="3869"/>
                    <a:pt x="258127" y="38159"/>
                  </a:cubicBezTo>
                  <a:cubicBezTo>
                    <a:pt x="190500" y="400109"/>
                    <a:pt x="120015" y="761107"/>
                    <a:pt x="51435" y="1122104"/>
                  </a:cubicBezTo>
                  <a:cubicBezTo>
                    <a:pt x="34290" y="1214497"/>
                    <a:pt x="17145" y="1305937"/>
                    <a:pt x="0" y="1398329"/>
                  </a:cubicBezTo>
                  <a:lnTo>
                    <a:pt x="148590" y="1398329"/>
                  </a:lnTo>
                  <a:cubicBezTo>
                    <a:pt x="153352" y="1382137"/>
                    <a:pt x="303847" y="588704"/>
                    <a:pt x="378143" y="208657"/>
                  </a:cubicBezTo>
                  <a:cubicBezTo>
                    <a:pt x="389572" y="151507"/>
                    <a:pt x="393382" y="148649"/>
                    <a:pt x="449580" y="148649"/>
                  </a:cubicBezTo>
                  <a:cubicBezTo>
                    <a:pt x="561022" y="148649"/>
                    <a:pt x="671513" y="148649"/>
                    <a:pt x="782955" y="148649"/>
                  </a:cubicBezTo>
                  <a:cubicBezTo>
                    <a:pt x="846772" y="148649"/>
                    <a:pt x="848677" y="150554"/>
                    <a:pt x="857250" y="213419"/>
                  </a:cubicBezTo>
                  <a:cubicBezTo>
                    <a:pt x="911543" y="605849"/>
                    <a:pt x="963930" y="999232"/>
                    <a:pt x="1019175" y="1391662"/>
                  </a:cubicBezTo>
                  <a:cubicBezTo>
                    <a:pt x="1025843" y="1438334"/>
                    <a:pt x="1023938" y="1486912"/>
                    <a:pt x="1049655" y="1529774"/>
                  </a:cubicBezTo>
                  <a:cubicBezTo>
                    <a:pt x="1087755" y="1528822"/>
                    <a:pt x="1177290" y="1511677"/>
                    <a:pt x="1185863" y="1512629"/>
                  </a:cubicBezTo>
                  <a:cubicBezTo>
                    <a:pt x="1173480" y="1424999"/>
                    <a:pt x="1039177" y="440114"/>
                    <a:pt x="984885" y="36254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C204D068-1516-493A-9C3A-7733E791D834}"/>
                </a:ext>
              </a:extLst>
            </p:cNvPr>
            <p:cNvSpPr/>
            <p:nvPr/>
          </p:nvSpPr>
          <p:spPr>
            <a:xfrm>
              <a:off x="8279530" y="2728903"/>
              <a:ext cx="707863" cy="1072972"/>
            </a:xfrm>
            <a:custGeom>
              <a:avLst/>
              <a:gdLst>
                <a:gd name="connsiteX0" fmla="*/ 0 w 904875"/>
                <a:gd name="connsiteY0" fmla="*/ 1277342 h 1371600"/>
                <a:gd name="connsiteX1" fmla="*/ 230506 w 904875"/>
                <a:gd name="connsiteY1" fmla="*/ 60047 h 1371600"/>
                <a:gd name="connsiteX2" fmla="*/ 300991 w 904875"/>
                <a:gd name="connsiteY2" fmla="*/ 39 h 1371600"/>
                <a:gd name="connsiteX3" fmla="*/ 691516 w 904875"/>
                <a:gd name="connsiteY3" fmla="*/ 992 h 1371600"/>
                <a:gd name="connsiteX4" fmla="*/ 729616 w 904875"/>
                <a:gd name="connsiteY4" fmla="*/ 33377 h 1371600"/>
                <a:gd name="connsiteX5" fmla="*/ 911543 w 904875"/>
                <a:gd name="connsiteY5" fmla="*/ 1356400 h 1371600"/>
                <a:gd name="connsiteX6" fmla="*/ 560070 w 904875"/>
                <a:gd name="connsiteY6" fmla="*/ 1334492 h 1371600"/>
                <a:gd name="connsiteX7" fmla="*/ 0 w 904875"/>
                <a:gd name="connsiteY7" fmla="*/ 1277342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04875" h="1371600">
                  <a:moveTo>
                    <a:pt x="0" y="1277342"/>
                  </a:moveTo>
                  <a:cubicBezTo>
                    <a:pt x="37148" y="1081127"/>
                    <a:pt x="192406" y="270549"/>
                    <a:pt x="230506" y="60047"/>
                  </a:cubicBezTo>
                  <a:cubicBezTo>
                    <a:pt x="238125" y="15279"/>
                    <a:pt x="253366" y="-913"/>
                    <a:pt x="300991" y="39"/>
                  </a:cubicBezTo>
                  <a:cubicBezTo>
                    <a:pt x="431483" y="3849"/>
                    <a:pt x="561023" y="1944"/>
                    <a:pt x="691516" y="992"/>
                  </a:cubicBezTo>
                  <a:cubicBezTo>
                    <a:pt x="717233" y="992"/>
                    <a:pt x="726758" y="6707"/>
                    <a:pt x="729616" y="33377"/>
                  </a:cubicBezTo>
                  <a:cubicBezTo>
                    <a:pt x="752475" y="207684"/>
                    <a:pt x="876300" y="1088747"/>
                    <a:pt x="911543" y="1356400"/>
                  </a:cubicBezTo>
                  <a:cubicBezTo>
                    <a:pt x="918210" y="1409739"/>
                    <a:pt x="600075" y="1338302"/>
                    <a:pt x="560070" y="1334492"/>
                  </a:cubicBezTo>
                  <a:cubicBezTo>
                    <a:pt x="373381" y="1317347"/>
                    <a:pt x="186691" y="1296392"/>
                    <a:pt x="0" y="1277342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0EC2C594-95A8-4C9B-BDC4-B169CA741E25}"/>
                </a:ext>
              </a:extLst>
            </p:cNvPr>
            <p:cNvSpPr/>
            <p:nvPr/>
          </p:nvSpPr>
          <p:spPr>
            <a:xfrm>
              <a:off x="6277395" y="2505281"/>
              <a:ext cx="715315" cy="1072972"/>
            </a:xfrm>
            <a:custGeom>
              <a:avLst/>
              <a:gdLst>
                <a:gd name="connsiteX0" fmla="*/ 0 w 914400"/>
                <a:gd name="connsiteY0" fmla="*/ 1304122 h 1371600"/>
                <a:gd name="connsiteX1" fmla="*/ 238125 w 914400"/>
                <a:gd name="connsiteY1" fmla="*/ 52537 h 1371600"/>
                <a:gd name="connsiteX2" fmla="*/ 300038 w 914400"/>
                <a:gd name="connsiteY2" fmla="*/ 150 h 1371600"/>
                <a:gd name="connsiteX3" fmla="*/ 675323 w 914400"/>
                <a:gd name="connsiteY3" fmla="*/ 150 h 1371600"/>
                <a:gd name="connsiteX4" fmla="*/ 741045 w 914400"/>
                <a:gd name="connsiteY4" fmla="*/ 58252 h 1371600"/>
                <a:gd name="connsiteX5" fmla="*/ 921068 w 914400"/>
                <a:gd name="connsiteY5" fmla="*/ 1374607 h 1371600"/>
                <a:gd name="connsiteX6" fmla="*/ 0 w 914400"/>
                <a:gd name="connsiteY6" fmla="*/ 1304122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" h="1371600">
                  <a:moveTo>
                    <a:pt x="0" y="1304122"/>
                  </a:moveTo>
                  <a:cubicBezTo>
                    <a:pt x="39052" y="1099335"/>
                    <a:pt x="199073" y="264945"/>
                    <a:pt x="238125" y="52537"/>
                  </a:cubicBezTo>
                  <a:cubicBezTo>
                    <a:pt x="244793" y="14437"/>
                    <a:pt x="257175" y="-1755"/>
                    <a:pt x="300038" y="150"/>
                  </a:cubicBezTo>
                  <a:cubicBezTo>
                    <a:pt x="424815" y="3960"/>
                    <a:pt x="550545" y="4912"/>
                    <a:pt x="675323" y="150"/>
                  </a:cubicBezTo>
                  <a:cubicBezTo>
                    <a:pt x="722948" y="-1755"/>
                    <a:pt x="736282" y="15390"/>
                    <a:pt x="741045" y="58252"/>
                  </a:cubicBezTo>
                  <a:cubicBezTo>
                    <a:pt x="764857" y="244942"/>
                    <a:pt x="886777" y="1122195"/>
                    <a:pt x="921068" y="1374607"/>
                  </a:cubicBezTo>
                  <a:cubicBezTo>
                    <a:pt x="922973" y="1381275"/>
                    <a:pt x="5715" y="1302217"/>
                    <a:pt x="0" y="1304122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8BDC8B59-10D3-4BFA-8A10-40A05196A0EA}"/>
                </a:ext>
              </a:extLst>
            </p:cNvPr>
            <p:cNvSpPr/>
            <p:nvPr/>
          </p:nvSpPr>
          <p:spPr>
            <a:xfrm>
              <a:off x="342804" y="2386179"/>
              <a:ext cx="9464439" cy="2252496"/>
            </a:xfrm>
            <a:custGeom>
              <a:avLst/>
              <a:gdLst>
                <a:gd name="connsiteX0" fmla="*/ 4574879 w 4752721"/>
                <a:gd name="connsiteY0" fmla="*/ 766307 h 1131127"/>
                <a:gd name="connsiteX1" fmla="*/ 4555422 w 4752721"/>
                <a:gd name="connsiteY1" fmla="*/ 785764 h 1131127"/>
                <a:gd name="connsiteX2" fmla="*/ 4555422 w 4752721"/>
                <a:gd name="connsiteY2" fmla="*/ 807092 h 1131127"/>
                <a:gd name="connsiteX3" fmla="*/ 4574879 w 4752721"/>
                <a:gd name="connsiteY3" fmla="*/ 826549 h 1131127"/>
                <a:gd name="connsiteX4" fmla="*/ 4639986 w 4752721"/>
                <a:gd name="connsiteY4" fmla="*/ 826549 h 1131127"/>
                <a:gd name="connsiteX5" fmla="*/ 4659443 w 4752721"/>
                <a:gd name="connsiteY5" fmla="*/ 807092 h 1131127"/>
                <a:gd name="connsiteX6" fmla="*/ 4659443 w 4752721"/>
                <a:gd name="connsiteY6" fmla="*/ 785764 h 1131127"/>
                <a:gd name="connsiteX7" fmla="*/ 4639986 w 4752721"/>
                <a:gd name="connsiteY7" fmla="*/ 766307 h 1131127"/>
                <a:gd name="connsiteX8" fmla="*/ 2344805 w 4752721"/>
                <a:gd name="connsiteY8" fmla="*/ 0 h 1131127"/>
                <a:gd name="connsiteX9" fmla="*/ 2409538 w 4752721"/>
                <a:gd name="connsiteY9" fmla="*/ 1871 h 1131127"/>
                <a:gd name="connsiteX10" fmla="*/ 2549478 w 4752721"/>
                <a:gd name="connsiteY10" fmla="*/ 81944 h 1131127"/>
                <a:gd name="connsiteX11" fmla="*/ 2593257 w 4752721"/>
                <a:gd name="connsiteY11" fmla="*/ 199809 h 1131127"/>
                <a:gd name="connsiteX12" fmla="*/ 2602611 w 4752721"/>
                <a:gd name="connsiteY12" fmla="*/ 225253 h 1131127"/>
                <a:gd name="connsiteX13" fmla="*/ 2649383 w 4752721"/>
                <a:gd name="connsiteY13" fmla="*/ 297468 h 1131127"/>
                <a:gd name="connsiteX14" fmla="*/ 2671833 w 4752721"/>
                <a:gd name="connsiteY14" fmla="*/ 314680 h 1131127"/>
                <a:gd name="connsiteX15" fmla="*/ 2879499 w 4752721"/>
                <a:gd name="connsiteY15" fmla="*/ 336756 h 1131127"/>
                <a:gd name="connsiteX16" fmla="*/ 2893718 w 4752721"/>
                <a:gd name="connsiteY16" fmla="*/ 353594 h 1131127"/>
                <a:gd name="connsiteX17" fmla="*/ 2886983 w 4752721"/>
                <a:gd name="connsiteY17" fmla="*/ 543674 h 1131127"/>
                <a:gd name="connsiteX18" fmla="*/ 4216421 w 4752721"/>
                <a:gd name="connsiteY18" fmla="*/ 698208 h 1131127"/>
                <a:gd name="connsiteX19" fmla="*/ 4508651 w 4752721"/>
                <a:gd name="connsiteY19" fmla="*/ 731509 h 1131127"/>
                <a:gd name="connsiteX20" fmla="*/ 4518753 w 4752721"/>
                <a:gd name="connsiteY20" fmla="*/ 739741 h 1131127"/>
                <a:gd name="connsiteX21" fmla="*/ 4531476 w 4752721"/>
                <a:gd name="connsiteY21" fmla="*/ 776784 h 1131127"/>
                <a:gd name="connsiteX22" fmla="*/ 4548313 w 4752721"/>
                <a:gd name="connsiteY22" fmla="*/ 738619 h 1131127"/>
                <a:gd name="connsiteX23" fmla="*/ 4669171 w 4752721"/>
                <a:gd name="connsiteY23" fmla="*/ 738619 h 1131127"/>
                <a:gd name="connsiteX24" fmla="*/ 4681893 w 4752721"/>
                <a:gd name="connsiteY24" fmla="*/ 744231 h 1131127"/>
                <a:gd name="connsiteX25" fmla="*/ 4686757 w 4752721"/>
                <a:gd name="connsiteY25" fmla="*/ 756205 h 1131127"/>
                <a:gd name="connsiteX26" fmla="*/ 4686009 w 4752721"/>
                <a:gd name="connsiteY26" fmla="*/ 836652 h 1131127"/>
                <a:gd name="connsiteX27" fmla="*/ 4726794 w 4752721"/>
                <a:gd name="connsiteY27" fmla="*/ 842265 h 1131127"/>
                <a:gd name="connsiteX28" fmla="*/ 4751864 w 4752721"/>
                <a:gd name="connsiteY28" fmla="*/ 864341 h 1131127"/>
                <a:gd name="connsiteX29" fmla="*/ 4689002 w 4752721"/>
                <a:gd name="connsiteY29" fmla="*/ 1131127 h 1131127"/>
                <a:gd name="connsiteX30" fmla="*/ 506116 w 4752721"/>
                <a:gd name="connsiteY30" fmla="*/ 1117282 h 1131127"/>
                <a:gd name="connsiteX31" fmla="*/ 478428 w 4752721"/>
                <a:gd name="connsiteY31" fmla="*/ 966116 h 1131127"/>
                <a:gd name="connsiteX32" fmla="*/ 290966 w 4752721"/>
                <a:gd name="connsiteY32" fmla="*/ 526088 h 1131127"/>
                <a:gd name="connsiteX33" fmla="*/ 56734 w 4752721"/>
                <a:gd name="connsiteY33" fmla="*/ 243961 h 1131127"/>
                <a:gd name="connsiteX34" fmla="*/ 2104 w 4752721"/>
                <a:gd name="connsiteY34" fmla="*/ 182971 h 1131127"/>
                <a:gd name="connsiteX35" fmla="*/ 12956 w 4752721"/>
                <a:gd name="connsiteY35" fmla="*/ 159772 h 1131127"/>
                <a:gd name="connsiteX36" fmla="*/ 1746502 w 4752721"/>
                <a:gd name="connsiteY36" fmla="*/ 393631 h 1131127"/>
                <a:gd name="connsiteX37" fmla="*/ 1850522 w 4752721"/>
                <a:gd name="connsiteY37" fmla="*/ 464724 h 1131127"/>
                <a:gd name="connsiteX38" fmla="*/ 1885694 w 4752721"/>
                <a:gd name="connsiteY38" fmla="*/ 462479 h 1131127"/>
                <a:gd name="connsiteX39" fmla="*/ 1979986 w 4752721"/>
                <a:gd name="connsiteY39" fmla="*/ 353594 h 1131127"/>
                <a:gd name="connsiteX40" fmla="*/ 2021519 w 4752721"/>
                <a:gd name="connsiteY40" fmla="*/ 291855 h 1131127"/>
                <a:gd name="connsiteX41" fmla="*/ 2098225 w 4752721"/>
                <a:gd name="connsiteY41" fmla="*/ 105891 h 1131127"/>
                <a:gd name="connsiteX42" fmla="*/ 2131901 w 4752721"/>
                <a:gd name="connsiteY42" fmla="*/ 72590 h 1131127"/>
                <a:gd name="connsiteX43" fmla="*/ 2313375 w 4752721"/>
                <a:gd name="connsiteY43" fmla="*/ 69596 h 1131127"/>
                <a:gd name="connsiteX44" fmla="*/ 2323103 w 4752721"/>
                <a:gd name="connsiteY44" fmla="*/ 60616 h 1131127"/>
                <a:gd name="connsiteX45" fmla="*/ 2322729 w 4752721"/>
                <a:gd name="connsiteY45" fmla="*/ 25069 h 1131127"/>
                <a:gd name="connsiteX46" fmla="*/ 2344805 w 4752721"/>
                <a:gd name="connsiteY46" fmla="*/ 0 h 1131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4752721" h="1131127">
                  <a:moveTo>
                    <a:pt x="4574879" y="766307"/>
                  </a:moveTo>
                  <a:cubicBezTo>
                    <a:pt x="4564028" y="766307"/>
                    <a:pt x="4555422" y="774913"/>
                    <a:pt x="4555422" y="785764"/>
                  </a:cubicBezTo>
                  <a:lnTo>
                    <a:pt x="4555422" y="807092"/>
                  </a:lnTo>
                  <a:cubicBezTo>
                    <a:pt x="4555422" y="817943"/>
                    <a:pt x="4564028" y="826549"/>
                    <a:pt x="4574879" y="826549"/>
                  </a:cubicBezTo>
                  <a:lnTo>
                    <a:pt x="4639986" y="826549"/>
                  </a:lnTo>
                  <a:cubicBezTo>
                    <a:pt x="4650462" y="826549"/>
                    <a:pt x="4659443" y="817943"/>
                    <a:pt x="4659443" y="807092"/>
                  </a:cubicBezTo>
                  <a:lnTo>
                    <a:pt x="4659443" y="785764"/>
                  </a:lnTo>
                  <a:cubicBezTo>
                    <a:pt x="4659443" y="774913"/>
                    <a:pt x="4650837" y="766307"/>
                    <a:pt x="4639986" y="766307"/>
                  </a:cubicBezTo>
                  <a:close/>
                  <a:moveTo>
                    <a:pt x="2344805" y="0"/>
                  </a:moveTo>
                  <a:cubicBezTo>
                    <a:pt x="2351166" y="0"/>
                    <a:pt x="2393073" y="0"/>
                    <a:pt x="2409538" y="1871"/>
                  </a:cubicBezTo>
                  <a:cubicBezTo>
                    <a:pt x="2464541" y="13844"/>
                    <a:pt x="2512809" y="40785"/>
                    <a:pt x="2549478" y="81944"/>
                  </a:cubicBezTo>
                  <a:cubicBezTo>
                    <a:pt x="2577916" y="113749"/>
                    <a:pt x="2592508" y="155656"/>
                    <a:pt x="2593257" y="199809"/>
                  </a:cubicBezTo>
                  <a:cubicBezTo>
                    <a:pt x="2593631" y="209537"/>
                    <a:pt x="2594753" y="216646"/>
                    <a:pt x="2602611" y="225253"/>
                  </a:cubicBezTo>
                  <a:cubicBezTo>
                    <a:pt x="2622068" y="246580"/>
                    <a:pt x="2637035" y="271276"/>
                    <a:pt x="2649383" y="297468"/>
                  </a:cubicBezTo>
                  <a:cubicBezTo>
                    <a:pt x="2654995" y="309067"/>
                    <a:pt x="2660982" y="313557"/>
                    <a:pt x="2671833" y="314680"/>
                  </a:cubicBezTo>
                  <a:cubicBezTo>
                    <a:pt x="2748538" y="322163"/>
                    <a:pt x="2802794" y="330021"/>
                    <a:pt x="2879499" y="336756"/>
                  </a:cubicBezTo>
                  <a:cubicBezTo>
                    <a:pt x="2892595" y="337879"/>
                    <a:pt x="2894092" y="342369"/>
                    <a:pt x="2893718" y="353594"/>
                  </a:cubicBezTo>
                  <a:cubicBezTo>
                    <a:pt x="2892221" y="413462"/>
                    <a:pt x="2887731" y="483807"/>
                    <a:pt x="2886983" y="543674"/>
                  </a:cubicBezTo>
                  <a:cubicBezTo>
                    <a:pt x="2886983" y="548539"/>
                    <a:pt x="4204074" y="697086"/>
                    <a:pt x="4216421" y="698208"/>
                  </a:cubicBezTo>
                  <a:cubicBezTo>
                    <a:pt x="4232511" y="701201"/>
                    <a:pt x="4463002" y="726645"/>
                    <a:pt x="4508651" y="731509"/>
                  </a:cubicBezTo>
                  <a:cubicBezTo>
                    <a:pt x="4513515" y="731884"/>
                    <a:pt x="4517257" y="735251"/>
                    <a:pt x="4518753" y="739741"/>
                  </a:cubicBezTo>
                  <a:cubicBezTo>
                    <a:pt x="4524366" y="756579"/>
                    <a:pt x="4531476" y="776784"/>
                    <a:pt x="4531476" y="776784"/>
                  </a:cubicBezTo>
                  <a:cubicBezTo>
                    <a:pt x="4532224" y="743483"/>
                    <a:pt x="4538585" y="738619"/>
                    <a:pt x="4548313" y="738619"/>
                  </a:cubicBezTo>
                  <a:lnTo>
                    <a:pt x="4669171" y="738619"/>
                  </a:lnTo>
                  <a:cubicBezTo>
                    <a:pt x="4674036" y="738619"/>
                    <a:pt x="4678526" y="740864"/>
                    <a:pt x="4681893" y="744231"/>
                  </a:cubicBezTo>
                  <a:cubicBezTo>
                    <a:pt x="4681893" y="744231"/>
                    <a:pt x="4686757" y="749096"/>
                    <a:pt x="4686757" y="756205"/>
                  </a:cubicBezTo>
                  <a:lnTo>
                    <a:pt x="4686009" y="836652"/>
                  </a:lnTo>
                  <a:cubicBezTo>
                    <a:pt x="4686383" y="837400"/>
                    <a:pt x="4716691" y="842265"/>
                    <a:pt x="4726794" y="842265"/>
                  </a:cubicBezTo>
                  <a:cubicBezTo>
                    <a:pt x="4742509" y="840768"/>
                    <a:pt x="4756354" y="841517"/>
                    <a:pt x="4751864" y="864341"/>
                  </a:cubicBezTo>
                  <a:cubicBezTo>
                    <a:pt x="4751116" y="869205"/>
                    <a:pt x="4727169" y="1131127"/>
                    <a:pt x="4689002" y="1131127"/>
                  </a:cubicBezTo>
                  <a:cubicBezTo>
                    <a:pt x="4296120" y="1131127"/>
                    <a:pt x="1472607" y="1117282"/>
                    <a:pt x="506116" y="1117282"/>
                  </a:cubicBezTo>
                  <a:cubicBezTo>
                    <a:pt x="496762" y="1070885"/>
                    <a:pt x="488156" y="1012139"/>
                    <a:pt x="478428" y="966116"/>
                  </a:cubicBezTo>
                  <a:cubicBezTo>
                    <a:pt x="444752" y="807093"/>
                    <a:pt x="391245" y="656674"/>
                    <a:pt x="290966" y="526088"/>
                  </a:cubicBezTo>
                  <a:cubicBezTo>
                    <a:pt x="285354" y="518605"/>
                    <a:pt x="128949" y="330769"/>
                    <a:pt x="56734" y="243961"/>
                  </a:cubicBezTo>
                  <a:cubicBezTo>
                    <a:pt x="39148" y="223007"/>
                    <a:pt x="22310" y="201679"/>
                    <a:pt x="2104" y="182971"/>
                  </a:cubicBezTo>
                  <a:cubicBezTo>
                    <a:pt x="-4256" y="175487"/>
                    <a:pt x="5098" y="158650"/>
                    <a:pt x="12956" y="159772"/>
                  </a:cubicBezTo>
                  <a:cubicBezTo>
                    <a:pt x="106499" y="172494"/>
                    <a:pt x="1659319" y="382031"/>
                    <a:pt x="1746502" y="393631"/>
                  </a:cubicBezTo>
                  <a:cubicBezTo>
                    <a:pt x="1762966" y="395876"/>
                    <a:pt x="1834059" y="453498"/>
                    <a:pt x="1850522" y="464724"/>
                  </a:cubicBezTo>
                  <a:cubicBezTo>
                    <a:pt x="1862870" y="473330"/>
                    <a:pt x="1874843" y="468091"/>
                    <a:pt x="1885694" y="462479"/>
                  </a:cubicBezTo>
                  <a:cubicBezTo>
                    <a:pt x="1931344" y="438906"/>
                    <a:pt x="1961652" y="400740"/>
                    <a:pt x="1979986" y="353594"/>
                  </a:cubicBezTo>
                  <a:cubicBezTo>
                    <a:pt x="1989715" y="329273"/>
                    <a:pt x="2000940" y="310190"/>
                    <a:pt x="2021519" y="291855"/>
                  </a:cubicBezTo>
                  <a:cubicBezTo>
                    <a:pt x="2075775" y="243213"/>
                    <a:pt x="2096354" y="177733"/>
                    <a:pt x="2098225" y="105891"/>
                  </a:cubicBezTo>
                  <a:cubicBezTo>
                    <a:pt x="2098973" y="73338"/>
                    <a:pt x="2098599" y="73338"/>
                    <a:pt x="2131901" y="72590"/>
                  </a:cubicBezTo>
                  <a:cubicBezTo>
                    <a:pt x="2192517" y="71467"/>
                    <a:pt x="2252759" y="70345"/>
                    <a:pt x="2313375" y="69596"/>
                  </a:cubicBezTo>
                  <a:cubicBezTo>
                    <a:pt x="2320484" y="69596"/>
                    <a:pt x="2323478" y="68100"/>
                    <a:pt x="2323103" y="60616"/>
                  </a:cubicBezTo>
                  <a:cubicBezTo>
                    <a:pt x="2322729" y="48643"/>
                    <a:pt x="2324226" y="36669"/>
                    <a:pt x="2322729" y="25069"/>
                  </a:cubicBezTo>
                  <a:cubicBezTo>
                    <a:pt x="2320484" y="7484"/>
                    <a:pt x="2327593" y="0"/>
                    <a:pt x="2344805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954493E2-564F-48F5-858A-B5AC4CCC4B26}"/>
                </a:ext>
              </a:extLst>
            </p:cNvPr>
            <p:cNvSpPr/>
            <p:nvPr/>
          </p:nvSpPr>
          <p:spPr>
            <a:xfrm>
              <a:off x="434174" y="2766189"/>
              <a:ext cx="3956581" cy="789826"/>
            </a:xfrm>
            <a:custGeom>
              <a:avLst/>
              <a:gdLst>
                <a:gd name="connsiteX0" fmla="*/ 4358640 w 5057775"/>
                <a:gd name="connsiteY0" fmla="*/ 589597 h 1009650"/>
                <a:gd name="connsiteX1" fmla="*/ 0 w 5057775"/>
                <a:gd name="connsiteY1" fmla="*/ 0 h 1009650"/>
                <a:gd name="connsiteX2" fmla="*/ 481965 w 5057775"/>
                <a:gd name="connsiteY2" fmla="*/ 557213 h 1009650"/>
                <a:gd name="connsiteX3" fmla="*/ 5060633 w 5057775"/>
                <a:gd name="connsiteY3" fmla="*/ 1012508 h 1009650"/>
                <a:gd name="connsiteX4" fmla="*/ 4358640 w 5057775"/>
                <a:gd name="connsiteY4" fmla="*/ 589597 h 1009650"/>
                <a:gd name="connsiteX5" fmla="*/ 204787 w 5057775"/>
                <a:gd name="connsiteY5" fmla="*/ 231458 h 1009650"/>
                <a:gd name="connsiteX6" fmla="*/ 208598 w 5057775"/>
                <a:gd name="connsiteY6" fmla="*/ 228600 h 1009650"/>
                <a:gd name="connsiteX7" fmla="*/ 204787 w 5057775"/>
                <a:gd name="connsiteY7" fmla="*/ 231458 h 100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57775" h="1009650">
                  <a:moveTo>
                    <a:pt x="4358640" y="589597"/>
                  </a:moveTo>
                  <a:cubicBezTo>
                    <a:pt x="4037648" y="546735"/>
                    <a:pt x="586740" y="85725"/>
                    <a:pt x="0" y="0"/>
                  </a:cubicBezTo>
                  <a:cubicBezTo>
                    <a:pt x="63818" y="71438"/>
                    <a:pt x="317182" y="379095"/>
                    <a:pt x="481965" y="557213"/>
                  </a:cubicBezTo>
                  <a:cubicBezTo>
                    <a:pt x="1908810" y="706755"/>
                    <a:pt x="3591878" y="891540"/>
                    <a:pt x="5060633" y="1012508"/>
                  </a:cubicBezTo>
                  <a:cubicBezTo>
                    <a:pt x="4962525" y="964883"/>
                    <a:pt x="4516755" y="703897"/>
                    <a:pt x="4358640" y="589597"/>
                  </a:cubicBezTo>
                  <a:close/>
                  <a:moveTo>
                    <a:pt x="204787" y="231458"/>
                  </a:moveTo>
                  <a:cubicBezTo>
                    <a:pt x="206693" y="230505"/>
                    <a:pt x="207645" y="229552"/>
                    <a:pt x="208598" y="228600"/>
                  </a:cubicBezTo>
                  <a:cubicBezTo>
                    <a:pt x="207645" y="229552"/>
                    <a:pt x="206693" y="230505"/>
                    <a:pt x="204787" y="231458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CFFD1167-A5FC-4A56-9D87-F9D4F4CB48EA}"/>
                </a:ext>
              </a:extLst>
            </p:cNvPr>
            <p:cNvSpPr/>
            <p:nvPr/>
          </p:nvSpPr>
          <p:spPr>
            <a:xfrm>
              <a:off x="894735" y="3285688"/>
              <a:ext cx="8859464" cy="1296507"/>
            </a:xfrm>
            <a:custGeom>
              <a:avLst/>
              <a:gdLst>
                <a:gd name="connsiteX0" fmla="*/ 5639654 w 11325225"/>
                <a:gd name="connsiteY0" fmla="*/ 1631440 h 1657350"/>
                <a:gd name="connsiteX1" fmla="*/ 673318 w 11325225"/>
                <a:gd name="connsiteY1" fmla="*/ 1596198 h 1657350"/>
                <a:gd name="connsiteX2" fmla="*/ 627598 w 11325225"/>
                <a:gd name="connsiteY2" fmla="*/ 1543810 h 1657350"/>
                <a:gd name="connsiteX3" fmla="*/ 539968 w 11325225"/>
                <a:gd name="connsiteY3" fmla="*/ 1132330 h 1657350"/>
                <a:gd name="connsiteX4" fmla="*/ 278983 w 11325225"/>
                <a:gd name="connsiteY4" fmla="*/ 437005 h 1657350"/>
                <a:gd name="connsiteX5" fmla="*/ 38953 w 11325225"/>
                <a:gd name="connsiteY5" fmla="*/ 88390 h 1657350"/>
                <a:gd name="connsiteX6" fmla="*/ 2758 w 11325225"/>
                <a:gd name="connsiteY6" fmla="*/ 16000 h 1657350"/>
                <a:gd name="connsiteX7" fmla="*/ 81816 w 11325225"/>
                <a:gd name="connsiteY7" fmla="*/ 5523 h 1657350"/>
                <a:gd name="connsiteX8" fmla="*/ 5390099 w 11325225"/>
                <a:gd name="connsiteY8" fmla="*/ 518920 h 1657350"/>
                <a:gd name="connsiteX9" fmla="*/ 10836494 w 11325225"/>
                <a:gd name="connsiteY9" fmla="*/ 1014220 h 1657350"/>
                <a:gd name="connsiteX10" fmla="*/ 11326078 w 11325225"/>
                <a:gd name="connsiteY10" fmla="*/ 1055178 h 1657350"/>
                <a:gd name="connsiteX11" fmla="*/ 11153676 w 11325225"/>
                <a:gd name="connsiteY11" fmla="*/ 1661920 h 1657350"/>
                <a:gd name="connsiteX12" fmla="*/ 5639654 w 11325225"/>
                <a:gd name="connsiteY12" fmla="*/ 1631440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325225" h="1657350">
                  <a:moveTo>
                    <a:pt x="5639654" y="1631440"/>
                  </a:moveTo>
                  <a:cubicBezTo>
                    <a:pt x="5152926" y="1618105"/>
                    <a:pt x="830481" y="1597150"/>
                    <a:pt x="673318" y="1596198"/>
                  </a:cubicBezTo>
                  <a:cubicBezTo>
                    <a:pt x="631408" y="1596198"/>
                    <a:pt x="631408" y="1567623"/>
                    <a:pt x="627598" y="1543810"/>
                  </a:cubicBezTo>
                  <a:cubicBezTo>
                    <a:pt x="605691" y="1404745"/>
                    <a:pt x="574258" y="1268538"/>
                    <a:pt x="539968" y="1132330"/>
                  </a:cubicBezTo>
                  <a:cubicBezTo>
                    <a:pt x="479961" y="890395"/>
                    <a:pt x="399951" y="655128"/>
                    <a:pt x="278983" y="437005"/>
                  </a:cubicBezTo>
                  <a:cubicBezTo>
                    <a:pt x="217071" y="324610"/>
                    <a:pt x="116106" y="190308"/>
                    <a:pt x="38953" y="88390"/>
                  </a:cubicBezTo>
                  <a:cubicBezTo>
                    <a:pt x="22761" y="66483"/>
                    <a:pt x="-9624" y="41718"/>
                    <a:pt x="2758" y="16000"/>
                  </a:cubicBezTo>
                  <a:cubicBezTo>
                    <a:pt x="16093" y="-10670"/>
                    <a:pt x="55146" y="3618"/>
                    <a:pt x="81816" y="5523"/>
                  </a:cubicBezTo>
                  <a:cubicBezTo>
                    <a:pt x="200878" y="15048"/>
                    <a:pt x="5310088" y="511300"/>
                    <a:pt x="5390099" y="518920"/>
                  </a:cubicBezTo>
                  <a:cubicBezTo>
                    <a:pt x="5520591" y="531303"/>
                    <a:pt x="10736481" y="1004695"/>
                    <a:pt x="10836494" y="1014220"/>
                  </a:cubicBezTo>
                  <a:cubicBezTo>
                    <a:pt x="11004134" y="1036128"/>
                    <a:pt x="11326078" y="1055178"/>
                    <a:pt x="11326078" y="1055178"/>
                  </a:cubicBezTo>
                  <a:cubicBezTo>
                    <a:pt x="11326078" y="1055178"/>
                    <a:pt x="11284169" y="1661920"/>
                    <a:pt x="11153676" y="1661920"/>
                  </a:cubicBezTo>
                  <a:cubicBezTo>
                    <a:pt x="11013659" y="1661920"/>
                    <a:pt x="6147336" y="1645728"/>
                    <a:pt x="5639654" y="163144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59E64C24-B5C9-410A-9566-1C560CCF6DBB}"/>
                </a:ext>
              </a:extLst>
            </p:cNvPr>
            <p:cNvSpPr/>
            <p:nvPr/>
          </p:nvSpPr>
          <p:spPr>
            <a:xfrm>
              <a:off x="4139649" y="2576610"/>
              <a:ext cx="5206892" cy="1448085"/>
            </a:xfrm>
            <a:custGeom>
              <a:avLst/>
              <a:gdLst>
                <a:gd name="connsiteX0" fmla="*/ 873322 w 2614725"/>
                <a:gd name="connsiteY0" fmla="*/ 386306 h 727179"/>
                <a:gd name="connsiteX1" fmla="*/ 837027 w 2614725"/>
                <a:gd name="connsiteY1" fmla="*/ 422601 h 727179"/>
                <a:gd name="connsiteX2" fmla="*/ 873322 w 2614725"/>
                <a:gd name="connsiteY2" fmla="*/ 458896 h 727179"/>
                <a:gd name="connsiteX3" fmla="*/ 909617 w 2614725"/>
                <a:gd name="connsiteY3" fmla="*/ 422601 h 727179"/>
                <a:gd name="connsiteX4" fmla="*/ 873322 w 2614725"/>
                <a:gd name="connsiteY4" fmla="*/ 386306 h 727179"/>
                <a:gd name="connsiteX5" fmla="*/ 767056 w 2614725"/>
                <a:gd name="connsiteY5" fmla="*/ 376578 h 727179"/>
                <a:gd name="connsiteX6" fmla="*/ 730761 w 2614725"/>
                <a:gd name="connsiteY6" fmla="*/ 412873 h 727179"/>
                <a:gd name="connsiteX7" fmla="*/ 767056 w 2614725"/>
                <a:gd name="connsiteY7" fmla="*/ 449168 h 727179"/>
                <a:gd name="connsiteX8" fmla="*/ 803351 w 2614725"/>
                <a:gd name="connsiteY8" fmla="*/ 412873 h 727179"/>
                <a:gd name="connsiteX9" fmla="*/ 767056 w 2614725"/>
                <a:gd name="connsiteY9" fmla="*/ 376578 h 727179"/>
                <a:gd name="connsiteX10" fmla="*/ 660417 w 2614725"/>
                <a:gd name="connsiteY10" fmla="*/ 366849 h 727179"/>
                <a:gd name="connsiteX11" fmla="*/ 624122 w 2614725"/>
                <a:gd name="connsiteY11" fmla="*/ 403144 h 727179"/>
                <a:gd name="connsiteX12" fmla="*/ 660417 w 2614725"/>
                <a:gd name="connsiteY12" fmla="*/ 439439 h 727179"/>
                <a:gd name="connsiteX13" fmla="*/ 696712 w 2614725"/>
                <a:gd name="connsiteY13" fmla="*/ 403144 h 727179"/>
                <a:gd name="connsiteX14" fmla="*/ 660417 w 2614725"/>
                <a:gd name="connsiteY14" fmla="*/ 366849 h 727179"/>
                <a:gd name="connsiteX15" fmla="*/ 554151 w 2614725"/>
                <a:gd name="connsiteY15" fmla="*/ 357121 h 727179"/>
                <a:gd name="connsiteX16" fmla="*/ 517856 w 2614725"/>
                <a:gd name="connsiteY16" fmla="*/ 393416 h 727179"/>
                <a:gd name="connsiteX17" fmla="*/ 554151 w 2614725"/>
                <a:gd name="connsiteY17" fmla="*/ 429711 h 727179"/>
                <a:gd name="connsiteX18" fmla="*/ 590446 w 2614725"/>
                <a:gd name="connsiteY18" fmla="*/ 393416 h 727179"/>
                <a:gd name="connsiteX19" fmla="*/ 554151 w 2614725"/>
                <a:gd name="connsiteY19" fmla="*/ 357121 h 727179"/>
                <a:gd name="connsiteX20" fmla="*/ 447886 w 2614725"/>
                <a:gd name="connsiteY20" fmla="*/ 347392 h 727179"/>
                <a:gd name="connsiteX21" fmla="*/ 411591 w 2614725"/>
                <a:gd name="connsiteY21" fmla="*/ 383687 h 727179"/>
                <a:gd name="connsiteX22" fmla="*/ 447886 w 2614725"/>
                <a:gd name="connsiteY22" fmla="*/ 419982 h 727179"/>
                <a:gd name="connsiteX23" fmla="*/ 484181 w 2614725"/>
                <a:gd name="connsiteY23" fmla="*/ 383687 h 727179"/>
                <a:gd name="connsiteX24" fmla="*/ 447886 w 2614725"/>
                <a:gd name="connsiteY24" fmla="*/ 347392 h 727179"/>
                <a:gd name="connsiteX25" fmla="*/ 341621 w 2614725"/>
                <a:gd name="connsiteY25" fmla="*/ 337664 h 727179"/>
                <a:gd name="connsiteX26" fmla="*/ 305326 w 2614725"/>
                <a:gd name="connsiteY26" fmla="*/ 373959 h 727179"/>
                <a:gd name="connsiteX27" fmla="*/ 341621 w 2614725"/>
                <a:gd name="connsiteY27" fmla="*/ 410254 h 727179"/>
                <a:gd name="connsiteX28" fmla="*/ 377916 w 2614725"/>
                <a:gd name="connsiteY28" fmla="*/ 373959 h 727179"/>
                <a:gd name="connsiteX29" fmla="*/ 341621 w 2614725"/>
                <a:gd name="connsiteY29" fmla="*/ 337664 h 727179"/>
                <a:gd name="connsiteX30" fmla="*/ 385399 w 2614725"/>
                <a:gd name="connsiteY30" fmla="*/ 165544 h 727179"/>
                <a:gd name="connsiteX31" fmla="*/ 349104 w 2614725"/>
                <a:gd name="connsiteY31" fmla="*/ 201839 h 727179"/>
                <a:gd name="connsiteX32" fmla="*/ 385399 w 2614725"/>
                <a:gd name="connsiteY32" fmla="*/ 238134 h 727179"/>
                <a:gd name="connsiteX33" fmla="*/ 421694 w 2614725"/>
                <a:gd name="connsiteY33" fmla="*/ 201839 h 727179"/>
                <a:gd name="connsiteX34" fmla="*/ 385399 w 2614725"/>
                <a:gd name="connsiteY34" fmla="*/ 165544 h 727179"/>
                <a:gd name="connsiteX35" fmla="*/ 280631 w 2614725"/>
                <a:gd name="connsiteY35" fmla="*/ 165544 h 727179"/>
                <a:gd name="connsiteX36" fmla="*/ 244336 w 2614725"/>
                <a:gd name="connsiteY36" fmla="*/ 201839 h 727179"/>
                <a:gd name="connsiteX37" fmla="*/ 280631 w 2614725"/>
                <a:gd name="connsiteY37" fmla="*/ 238134 h 727179"/>
                <a:gd name="connsiteX38" fmla="*/ 316926 w 2614725"/>
                <a:gd name="connsiteY38" fmla="*/ 201839 h 727179"/>
                <a:gd name="connsiteX39" fmla="*/ 280631 w 2614725"/>
                <a:gd name="connsiteY39" fmla="*/ 165544 h 727179"/>
                <a:gd name="connsiteX40" fmla="*/ 453873 w 2614725"/>
                <a:gd name="connsiteY40" fmla="*/ 120269 h 727179"/>
                <a:gd name="connsiteX41" fmla="*/ 453873 w 2614725"/>
                <a:gd name="connsiteY41" fmla="*/ 192485 h 727179"/>
                <a:gd name="connsiteX42" fmla="*/ 512618 w 2614725"/>
                <a:gd name="connsiteY42" fmla="*/ 192485 h 727179"/>
                <a:gd name="connsiteX43" fmla="*/ 512618 w 2614725"/>
                <a:gd name="connsiteY43" fmla="*/ 120269 h 727179"/>
                <a:gd name="connsiteX44" fmla="*/ 453873 w 2614725"/>
                <a:gd name="connsiteY44" fmla="*/ 31590 h 727179"/>
                <a:gd name="connsiteX45" fmla="*/ 453873 w 2614725"/>
                <a:gd name="connsiteY45" fmla="*/ 103806 h 727179"/>
                <a:gd name="connsiteX46" fmla="*/ 512618 w 2614725"/>
                <a:gd name="connsiteY46" fmla="*/ 103806 h 727179"/>
                <a:gd name="connsiteX47" fmla="*/ 512618 w 2614725"/>
                <a:gd name="connsiteY47" fmla="*/ 31590 h 727179"/>
                <a:gd name="connsiteX48" fmla="*/ 383902 w 2614725"/>
                <a:gd name="connsiteY48" fmla="*/ 31590 h 727179"/>
                <a:gd name="connsiteX49" fmla="*/ 383902 w 2614725"/>
                <a:gd name="connsiteY49" fmla="*/ 103806 h 727179"/>
                <a:gd name="connsiteX50" fmla="*/ 442647 w 2614725"/>
                <a:gd name="connsiteY50" fmla="*/ 103806 h 727179"/>
                <a:gd name="connsiteX51" fmla="*/ 442647 w 2614725"/>
                <a:gd name="connsiteY51" fmla="*/ 31590 h 727179"/>
                <a:gd name="connsiteX52" fmla="*/ 311313 w 2614725"/>
                <a:gd name="connsiteY52" fmla="*/ 31590 h 727179"/>
                <a:gd name="connsiteX53" fmla="*/ 311313 w 2614725"/>
                <a:gd name="connsiteY53" fmla="*/ 103806 h 727179"/>
                <a:gd name="connsiteX54" fmla="*/ 370058 w 2614725"/>
                <a:gd name="connsiteY54" fmla="*/ 103806 h 727179"/>
                <a:gd name="connsiteX55" fmla="*/ 370058 w 2614725"/>
                <a:gd name="connsiteY55" fmla="*/ 31590 h 727179"/>
                <a:gd name="connsiteX56" fmla="*/ 236478 w 2614725"/>
                <a:gd name="connsiteY56" fmla="*/ 31590 h 727179"/>
                <a:gd name="connsiteX57" fmla="*/ 236478 w 2614725"/>
                <a:gd name="connsiteY57" fmla="*/ 103806 h 727179"/>
                <a:gd name="connsiteX58" fmla="*/ 295223 w 2614725"/>
                <a:gd name="connsiteY58" fmla="*/ 103806 h 727179"/>
                <a:gd name="connsiteX59" fmla="*/ 295223 w 2614725"/>
                <a:gd name="connsiteY59" fmla="*/ 31590 h 727179"/>
                <a:gd name="connsiteX60" fmla="*/ 296843 w 2614725"/>
                <a:gd name="connsiteY60" fmla="*/ 937 h 727179"/>
                <a:gd name="connsiteX61" fmla="*/ 607658 w 2614725"/>
                <a:gd name="connsiteY61" fmla="*/ 56660 h 727179"/>
                <a:gd name="connsiteX62" fmla="*/ 735999 w 2614725"/>
                <a:gd name="connsiteY62" fmla="*/ 244495 h 727179"/>
                <a:gd name="connsiteX63" fmla="*/ 959007 w 2614725"/>
                <a:gd name="connsiteY63" fmla="*/ 268442 h 727179"/>
                <a:gd name="connsiteX64" fmla="*/ 955265 w 2614725"/>
                <a:gd name="connsiteY64" fmla="*/ 468626 h 727179"/>
                <a:gd name="connsiteX65" fmla="*/ 2592274 w 2614725"/>
                <a:gd name="connsiteY65" fmla="*/ 656835 h 727179"/>
                <a:gd name="connsiteX66" fmla="*/ 2614725 w 2614725"/>
                <a:gd name="connsiteY66" fmla="*/ 727179 h 727179"/>
                <a:gd name="connsiteX67" fmla="*/ 199060 w 2614725"/>
                <a:gd name="connsiteY67" fmla="*/ 498933 h 727179"/>
                <a:gd name="connsiteX68" fmla="*/ 0 w 2614725"/>
                <a:gd name="connsiteY68" fmla="*/ 386307 h 727179"/>
                <a:gd name="connsiteX69" fmla="*/ 117865 w 2614725"/>
                <a:gd name="connsiteY69" fmla="*/ 236638 h 727179"/>
                <a:gd name="connsiteX70" fmla="*/ 221137 w 2614725"/>
                <a:gd name="connsiteY70" fmla="*/ 5772 h 727179"/>
                <a:gd name="connsiteX71" fmla="*/ 296843 w 2614725"/>
                <a:gd name="connsiteY71" fmla="*/ 937 h 727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14725" h="727179">
                  <a:moveTo>
                    <a:pt x="873322" y="386306"/>
                  </a:moveTo>
                  <a:cubicBezTo>
                    <a:pt x="853277" y="386306"/>
                    <a:pt x="837027" y="402556"/>
                    <a:pt x="837027" y="422601"/>
                  </a:cubicBezTo>
                  <a:cubicBezTo>
                    <a:pt x="837027" y="442646"/>
                    <a:pt x="853277" y="458896"/>
                    <a:pt x="873322" y="458896"/>
                  </a:cubicBezTo>
                  <a:cubicBezTo>
                    <a:pt x="893367" y="458896"/>
                    <a:pt x="909617" y="442646"/>
                    <a:pt x="909617" y="422601"/>
                  </a:cubicBezTo>
                  <a:cubicBezTo>
                    <a:pt x="909617" y="402556"/>
                    <a:pt x="893367" y="386306"/>
                    <a:pt x="873322" y="386306"/>
                  </a:cubicBezTo>
                  <a:close/>
                  <a:moveTo>
                    <a:pt x="767056" y="376578"/>
                  </a:moveTo>
                  <a:cubicBezTo>
                    <a:pt x="747010" y="376578"/>
                    <a:pt x="730761" y="392828"/>
                    <a:pt x="730761" y="412873"/>
                  </a:cubicBezTo>
                  <a:cubicBezTo>
                    <a:pt x="730761" y="432918"/>
                    <a:pt x="747010" y="449168"/>
                    <a:pt x="767056" y="449168"/>
                  </a:cubicBezTo>
                  <a:cubicBezTo>
                    <a:pt x="787101" y="449168"/>
                    <a:pt x="803351" y="432918"/>
                    <a:pt x="803351" y="412873"/>
                  </a:cubicBezTo>
                  <a:cubicBezTo>
                    <a:pt x="803351" y="392828"/>
                    <a:pt x="787101" y="376578"/>
                    <a:pt x="767056" y="376578"/>
                  </a:cubicBezTo>
                  <a:close/>
                  <a:moveTo>
                    <a:pt x="660417" y="366849"/>
                  </a:moveTo>
                  <a:cubicBezTo>
                    <a:pt x="640371" y="366849"/>
                    <a:pt x="624122" y="383099"/>
                    <a:pt x="624122" y="403144"/>
                  </a:cubicBezTo>
                  <a:cubicBezTo>
                    <a:pt x="624122" y="423189"/>
                    <a:pt x="640371" y="439439"/>
                    <a:pt x="660417" y="439439"/>
                  </a:cubicBezTo>
                  <a:cubicBezTo>
                    <a:pt x="680462" y="439439"/>
                    <a:pt x="696712" y="423189"/>
                    <a:pt x="696712" y="403144"/>
                  </a:cubicBezTo>
                  <a:cubicBezTo>
                    <a:pt x="696712" y="383099"/>
                    <a:pt x="680462" y="366849"/>
                    <a:pt x="660417" y="366849"/>
                  </a:cubicBezTo>
                  <a:close/>
                  <a:moveTo>
                    <a:pt x="554151" y="357121"/>
                  </a:moveTo>
                  <a:cubicBezTo>
                    <a:pt x="534106" y="357121"/>
                    <a:pt x="517856" y="373371"/>
                    <a:pt x="517856" y="393416"/>
                  </a:cubicBezTo>
                  <a:cubicBezTo>
                    <a:pt x="517856" y="413461"/>
                    <a:pt x="534106" y="429711"/>
                    <a:pt x="554151" y="429711"/>
                  </a:cubicBezTo>
                  <a:cubicBezTo>
                    <a:pt x="574196" y="429711"/>
                    <a:pt x="590446" y="413461"/>
                    <a:pt x="590446" y="393416"/>
                  </a:cubicBezTo>
                  <a:cubicBezTo>
                    <a:pt x="590446" y="373371"/>
                    <a:pt x="574196" y="357121"/>
                    <a:pt x="554151" y="357121"/>
                  </a:cubicBezTo>
                  <a:close/>
                  <a:moveTo>
                    <a:pt x="447886" y="347392"/>
                  </a:moveTo>
                  <a:cubicBezTo>
                    <a:pt x="427840" y="347392"/>
                    <a:pt x="411591" y="363641"/>
                    <a:pt x="411591" y="383687"/>
                  </a:cubicBezTo>
                  <a:cubicBezTo>
                    <a:pt x="411591" y="403732"/>
                    <a:pt x="427840" y="419982"/>
                    <a:pt x="447886" y="419982"/>
                  </a:cubicBezTo>
                  <a:cubicBezTo>
                    <a:pt x="467931" y="419982"/>
                    <a:pt x="484181" y="403732"/>
                    <a:pt x="484181" y="383687"/>
                  </a:cubicBezTo>
                  <a:cubicBezTo>
                    <a:pt x="484181" y="363641"/>
                    <a:pt x="467931" y="347392"/>
                    <a:pt x="447886" y="347392"/>
                  </a:cubicBezTo>
                  <a:close/>
                  <a:moveTo>
                    <a:pt x="341621" y="337664"/>
                  </a:moveTo>
                  <a:cubicBezTo>
                    <a:pt x="321575" y="337664"/>
                    <a:pt x="305326" y="353914"/>
                    <a:pt x="305326" y="373959"/>
                  </a:cubicBezTo>
                  <a:cubicBezTo>
                    <a:pt x="305326" y="394004"/>
                    <a:pt x="321575" y="410254"/>
                    <a:pt x="341621" y="410254"/>
                  </a:cubicBezTo>
                  <a:cubicBezTo>
                    <a:pt x="361666" y="410254"/>
                    <a:pt x="377916" y="394004"/>
                    <a:pt x="377916" y="373959"/>
                  </a:cubicBezTo>
                  <a:cubicBezTo>
                    <a:pt x="377916" y="353914"/>
                    <a:pt x="361666" y="337664"/>
                    <a:pt x="341621" y="337664"/>
                  </a:cubicBezTo>
                  <a:close/>
                  <a:moveTo>
                    <a:pt x="385399" y="165544"/>
                  </a:moveTo>
                  <a:cubicBezTo>
                    <a:pt x="365353" y="165544"/>
                    <a:pt x="349104" y="181794"/>
                    <a:pt x="349104" y="201839"/>
                  </a:cubicBezTo>
                  <a:cubicBezTo>
                    <a:pt x="349104" y="221884"/>
                    <a:pt x="365353" y="238134"/>
                    <a:pt x="385399" y="238134"/>
                  </a:cubicBezTo>
                  <a:cubicBezTo>
                    <a:pt x="405444" y="238134"/>
                    <a:pt x="421694" y="221884"/>
                    <a:pt x="421694" y="201839"/>
                  </a:cubicBezTo>
                  <a:cubicBezTo>
                    <a:pt x="421694" y="181794"/>
                    <a:pt x="405444" y="165544"/>
                    <a:pt x="385399" y="165544"/>
                  </a:cubicBezTo>
                  <a:close/>
                  <a:moveTo>
                    <a:pt x="280631" y="165544"/>
                  </a:moveTo>
                  <a:cubicBezTo>
                    <a:pt x="260585" y="165544"/>
                    <a:pt x="244336" y="181794"/>
                    <a:pt x="244336" y="201839"/>
                  </a:cubicBezTo>
                  <a:cubicBezTo>
                    <a:pt x="244336" y="221884"/>
                    <a:pt x="260585" y="238134"/>
                    <a:pt x="280631" y="238134"/>
                  </a:cubicBezTo>
                  <a:cubicBezTo>
                    <a:pt x="300676" y="238134"/>
                    <a:pt x="316926" y="221884"/>
                    <a:pt x="316926" y="201839"/>
                  </a:cubicBezTo>
                  <a:cubicBezTo>
                    <a:pt x="316926" y="181794"/>
                    <a:pt x="300676" y="165544"/>
                    <a:pt x="280631" y="165544"/>
                  </a:cubicBezTo>
                  <a:close/>
                  <a:moveTo>
                    <a:pt x="453873" y="120269"/>
                  </a:moveTo>
                  <a:lnTo>
                    <a:pt x="453873" y="192485"/>
                  </a:lnTo>
                  <a:lnTo>
                    <a:pt x="512618" y="192485"/>
                  </a:lnTo>
                  <a:lnTo>
                    <a:pt x="512618" y="120269"/>
                  </a:lnTo>
                  <a:close/>
                  <a:moveTo>
                    <a:pt x="453873" y="31590"/>
                  </a:moveTo>
                  <a:lnTo>
                    <a:pt x="453873" y="103806"/>
                  </a:lnTo>
                  <a:lnTo>
                    <a:pt x="512618" y="103806"/>
                  </a:lnTo>
                  <a:lnTo>
                    <a:pt x="512618" y="31590"/>
                  </a:lnTo>
                  <a:close/>
                  <a:moveTo>
                    <a:pt x="383902" y="31590"/>
                  </a:moveTo>
                  <a:lnTo>
                    <a:pt x="383902" y="103806"/>
                  </a:lnTo>
                  <a:lnTo>
                    <a:pt x="442647" y="103806"/>
                  </a:lnTo>
                  <a:lnTo>
                    <a:pt x="442647" y="31590"/>
                  </a:lnTo>
                  <a:close/>
                  <a:moveTo>
                    <a:pt x="311313" y="31590"/>
                  </a:moveTo>
                  <a:lnTo>
                    <a:pt x="311313" y="103806"/>
                  </a:lnTo>
                  <a:lnTo>
                    <a:pt x="370058" y="103806"/>
                  </a:lnTo>
                  <a:lnTo>
                    <a:pt x="370058" y="31590"/>
                  </a:lnTo>
                  <a:close/>
                  <a:moveTo>
                    <a:pt x="236478" y="31590"/>
                  </a:moveTo>
                  <a:lnTo>
                    <a:pt x="236478" y="103806"/>
                  </a:lnTo>
                  <a:lnTo>
                    <a:pt x="295223" y="103806"/>
                  </a:lnTo>
                  <a:lnTo>
                    <a:pt x="295223" y="31590"/>
                  </a:lnTo>
                  <a:close/>
                  <a:moveTo>
                    <a:pt x="296843" y="937"/>
                  </a:moveTo>
                  <a:cubicBezTo>
                    <a:pt x="397185" y="-2693"/>
                    <a:pt x="553777" y="1937"/>
                    <a:pt x="607658" y="56660"/>
                  </a:cubicBezTo>
                  <a:cubicBezTo>
                    <a:pt x="658172" y="116902"/>
                    <a:pt x="697460" y="188744"/>
                    <a:pt x="735999" y="244495"/>
                  </a:cubicBezTo>
                  <a:cubicBezTo>
                    <a:pt x="773043" y="250482"/>
                    <a:pt x="917848" y="268068"/>
                    <a:pt x="959007" y="268442"/>
                  </a:cubicBezTo>
                  <a:cubicBezTo>
                    <a:pt x="958259" y="314840"/>
                    <a:pt x="948156" y="460768"/>
                    <a:pt x="955265" y="468626"/>
                  </a:cubicBezTo>
                  <a:cubicBezTo>
                    <a:pt x="975470" y="490702"/>
                    <a:pt x="2540264" y="650100"/>
                    <a:pt x="2592274" y="656835"/>
                  </a:cubicBezTo>
                  <a:cubicBezTo>
                    <a:pt x="2600880" y="679285"/>
                    <a:pt x="2610983" y="715580"/>
                    <a:pt x="2614725" y="727179"/>
                  </a:cubicBezTo>
                  <a:cubicBezTo>
                    <a:pt x="2336339" y="704729"/>
                    <a:pt x="341246" y="510533"/>
                    <a:pt x="199060" y="498933"/>
                  </a:cubicBezTo>
                  <a:cubicBezTo>
                    <a:pt x="139193" y="462639"/>
                    <a:pt x="105517" y="447297"/>
                    <a:pt x="0" y="386307"/>
                  </a:cubicBezTo>
                  <a:cubicBezTo>
                    <a:pt x="70719" y="346645"/>
                    <a:pt x="70719" y="300247"/>
                    <a:pt x="117865" y="236638"/>
                  </a:cubicBezTo>
                  <a:cubicBezTo>
                    <a:pt x="148173" y="194730"/>
                    <a:pt x="225253" y="120644"/>
                    <a:pt x="221137" y="5772"/>
                  </a:cubicBezTo>
                  <a:cubicBezTo>
                    <a:pt x="236197" y="4276"/>
                    <a:pt x="263395" y="2148"/>
                    <a:pt x="296843" y="937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10A56B5-B6A1-46E0-963D-9693DF896E09}"/>
                </a:ext>
              </a:extLst>
            </p:cNvPr>
            <p:cNvSpPr/>
            <p:nvPr/>
          </p:nvSpPr>
          <p:spPr>
            <a:xfrm>
              <a:off x="9610661" y="3672252"/>
              <a:ext cx="241842" cy="391191"/>
            </a:xfrm>
            <a:custGeom>
              <a:avLst/>
              <a:gdLst>
                <a:gd name="connsiteX0" fmla="*/ 167303 w 241842"/>
                <a:gd name="connsiteY0" fmla="*/ 0 h 391191"/>
                <a:gd name="connsiteX1" fmla="*/ 189656 w 241842"/>
                <a:gd name="connsiteY1" fmla="*/ 0 h 391191"/>
                <a:gd name="connsiteX2" fmla="*/ 189656 w 241842"/>
                <a:gd name="connsiteY2" fmla="*/ 104973 h 391191"/>
                <a:gd name="connsiteX3" fmla="*/ 241842 w 241842"/>
                <a:gd name="connsiteY3" fmla="*/ 119048 h 391191"/>
                <a:gd name="connsiteX4" fmla="*/ 234275 w 241842"/>
                <a:gd name="connsiteY4" fmla="*/ 147105 h 391191"/>
                <a:gd name="connsiteX5" fmla="*/ 114401 w 241842"/>
                <a:gd name="connsiteY5" fmla="*/ 114774 h 391191"/>
                <a:gd name="connsiteX6" fmla="*/ 114401 w 241842"/>
                <a:gd name="connsiteY6" fmla="*/ 245179 h 391191"/>
                <a:gd name="connsiteX7" fmla="*/ 226988 w 241842"/>
                <a:gd name="connsiteY7" fmla="*/ 275545 h 391191"/>
                <a:gd name="connsiteX8" fmla="*/ 219421 w 241842"/>
                <a:gd name="connsiteY8" fmla="*/ 303601 h 391191"/>
                <a:gd name="connsiteX9" fmla="*/ 114401 w 241842"/>
                <a:gd name="connsiteY9" fmla="*/ 275276 h 391191"/>
                <a:gd name="connsiteX10" fmla="*/ 114401 w 241842"/>
                <a:gd name="connsiteY10" fmla="*/ 391191 h 391191"/>
                <a:gd name="connsiteX11" fmla="*/ 75654 w 241842"/>
                <a:gd name="connsiteY11" fmla="*/ 391191 h 391191"/>
                <a:gd name="connsiteX12" fmla="*/ 75654 w 241842"/>
                <a:gd name="connsiteY12" fmla="*/ 264826 h 391191"/>
                <a:gd name="connsiteX13" fmla="*/ 0 w 241842"/>
                <a:gd name="connsiteY13" fmla="*/ 244421 h 391191"/>
                <a:gd name="connsiteX14" fmla="*/ 7567 w 241842"/>
                <a:gd name="connsiteY14" fmla="*/ 216365 h 391191"/>
                <a:gd name="connsiteX15" fmla="*/ 75654 w 241842"/>
                <a:gd name="connsiteY15" fmla="*/ 234729 h 391191"/>
                <a:gd name="connsiteX16" fmla="*/ 75654 w 241842"/>
                <a:gd name="connsiteY16" fmla="*/ 104324 h 391191"/>
                <a:gd name="connsiteX17" fmla="*/ 14854 w 241842"/>
                <a:gd name="connsiteY17" fmla="*/ 87925 h 391191"/>
                <a:gd name="connsiteX18" fmla="*/ 22423 w 241842"/>
                <a:gd name="connsiteY18" fmla="*/ 59869 h 391191"/>
                <a:gd name="connsiteX19" fmla="*/ 75654 w 241842"/>
                <a:gd name="connsiteY19" fmla="*/ 74226 h 391191"/>
                <a:gd name="connsiteX20" fmla="*/ 75654 w 241842"/>
                <a:gd name="connsiteY20" fmla="*/ 8198 h 391191"/>
                <a:gd name="connsiteX21" fmla="*/ 114401 w 241842"/>
                <a:gd name="connsiteY21" fmla="*/ 8198 h 391191"/>
                <a:gd name="connsiteX22" fmla="*/ 114401 w 241842"/>
                <a:gd name="connsiteY22" fmla="*/ 84676 h 391191"/>
                <a:gd name="connsiteX23" fmla="*/ 167303 w 241842"/>
                <a:gd name="connsiteY23" fmla="*/ 98944 h 391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1842" h="391191">
                  <a:moveTo>
                    <a:pt x="167303" y="0"/>
                  </a:moveTo>
                  <a:lnTo>
                    <a:pt x="189656" y="0"/>
                  </a:lnTo>
                  <a:lnTo>
                    <a:pt x="189656" y="104973"/>
                  </a:lnTo>
                  <a:lnTo>
                    <a:pt x="241842" y="119048"/>
                  </a:lnTo>
                  <a:lnTo>
                    <a:pt x="234275" y="147105"/>
                  </a:lnTo>
                  <a:lnTo>
                    <a:pt x="114401" y="114774"/>
                  </a:lnTo>
                  <a:lnTo>
                    <a:pt x="114401" y="245179"/>
                  </a:lnTo>
                  <a:lnTo>
                    <a:pt x="226988" y="275545"/>
                  </a:lnTo>
                  <a:lnTo>
                    <a:pt x="219421" y="303601"/>
                  </a:lnTo>
                  <a:lnTo>
                    <a:pt x="114401" y="275276"/>
                  </a:lnTo>
                  <a:lnTo>
                    <a:pt x="114401" y="391191"/>
                  </a:lnTo>
                  <a:lnTo>
                    <a:pt x="75654" y="391191"/>
                  </a:lnTo>
                  <a:lnTo>
                    <a:pt x="75654" y="264826"/>
                  </a:lnTo>
                  <a:lnTo>
                    <a:pt x="0" y="244421"/>
                  </a:lnTo>
                  <a:lnTo>
                    <a:pt x="7567" y="216365"/>
                  </a:lnTo>
                  <a:lnTo>
                    <a:pt x="75654" y="234729"/>
                  </a:lnTo>
                  <a:lnTo>
                    <a:pt x="75654" y="104324"/>
                  </a:lnTo>
                  <a:lnTo>
                    <a:pt x="14854" y="87925"/>
                  </a:lnTo>
                  <a:lnTo>
                    <a:pt x="22423" y="59869"/>
                  </a:lnTo>
                  <a:lnTo>
                    <a:pt x="75654" y="74226"/>
                  </a:lnTo>
                  <a:lnTo>
                    <a:pt x="75654" y="8198"/>
                  </a:lnTo>
                  <a:lnTo>
                    <a:pt x="114401" y="8198"/>
                  </a:lnTo>
                  <a:lnTo>
                    <a:pt x="114401" y="84676"/>
                  </a:lnTo>
                  <a:lnTo>
                    <a:pt x="167303" y="98944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267D8222-C8AE-4875-9855-1D00CD30F8E5}"/>
                </a:ext>
              </a:extLst>
            </p:cNvPr>
            <p:cNvSpPr/>
            <p:nvPr/>
          </p:nvSpPr>
          <p:spPr>
            <a:xfrm>
              <a:off x="4921990" y="1541415"/>
              <a:ext cx="230987" cy="1043167"/>
            </a:xfrm>
            <a:custGeom>
              <a:avLst/>
              <a:gdLst>
                <a:gd name="connsiteX0" fmla="*/ 287700 w 295275"/>
                <a:gd name="connsiteY0" fmla="*/ 1141789 h 1333500"/>
                <a:gd name="connsiteX1" fmla="*/ 286748 w 295275"/>
                <a:gd name="connsiteY1" fmla="*/ 1303714 h 1333500"/>
                <a:gd name="connsiteX2" fmla="*/ 252458 w 295275"/>
                <a:gd name="connsiteY2" fmla="*/ 1338956 h 1333500"/>
                <a:gd name="connsiteX3" fmla="*/ 172448 w 295275"/>
                <a:gd name="connsiteY3" fmla="*/ 1259899 h 1333500"/>
                <a:gd name="connsiteX4" fmla="*/ 170543 w 295275"/>
                <a:gd name="connsiteY4" fmla="*/ 1131311 h 1333500"/>
                <a:gd name="connsiteX5" fmla="*/ 172448 w 295275"/>
                <a:gd name="connsiteY5" fmla="*/ 736024 h 1333500"/>
                <a:gd name="connsiteX6" fmla="*/ 144825 w 295275"/>
                <a:gd name="connsiteY6" fmla="*/ 709354 h 1333500"/>
                <a:gd name="connsiteX7" fmla="*/ 25763 w 295275"/>
                <a:gd name="connsiteY7" fmla="*/ 705544 h 1333500"/>
                <a:gd name="connsiteX8" fmla="*/ 45 w 295275"/>
                <a:gd name="connsiteY8" fmla="*/ 687446 h 1333500"/>
                <a:gd name="connsiteX9" fmla="*/ 27668 w 295275"/>
                <a:gd name="connsiteY9" fmla="*/ 673159 h 1333500"/>
                <a:gd name="connsiteX10" fmla="*/ 72436 w 295275"/>
                <a:gd name="connsiteY10" fmla="*/ 661729 h 1333500"/>
                <a:gd name="connsiteX11" fmla="*/ 70530 w 295275"/>
                <a:gd name="connsiteY11" fmla="*/ 581719 h 1333500"/>
                <a:gd name="connsiteX12" fmla="*/ 31478 w 295275"/>
                <a:gd name="connsiteY12" fmla="*/ 575051 h 1333500"/>
                <a:gd name="connsiteX13" fmla="*/ 10523 w 295275"/>
                <a:gd name="connsiteY13" fmla="*/ 561716 h 1333500"/>
                <a:gd name="connsiteX14" fmla="*/ 30525 w 295275"/>
                <a:gd name="connsiteY14" fmla="*/ 549334 h 1333500"/>
                <a:gd name="connsiteX15" fmla="*/ 140063 w 295275"/>
                <a:gd name="connsiteY15" fmla="*/ 549334 h 1333500"/>
                <a:gd name="connsiteX16" fmla="*/ 160066 w 295275"/>
                <a:gd name="connsiteY16" fmla="*/ 561716 h 1333500"/>
                <a:gd name="connsiteX17" fmla="*/ 139111 w 295275"/>
                <a:gd name="connsiteY17" fmla="*/ 575051 h 1333500"/>
                <a:gd name="connsiteX18" fmla="*/ 97200 w 295275"/>
                <a:gd name="connsiteY18" fmla="*/ 584576 h 1333500"/>
                <a:gd name="connsiteX19" fmla="*/ 101011 w 295275"/>
                <a:gd name="connsiteY19" fmla="*/ 668396 h 1333500"/>
                <a:gd name="connsiteX20" fmla="*/ 158161 w 295275"/>
                <a:gd name="connsiteY20" fmla="*/ 676016 h 1333500"/>
                <a:gd name="connsiteX21" fmla="*/ 170543 w 295275"/>
                <a:gd name="connsiteY21" fmla="*/ 641726 h 1333500"/>
                <a:gd name="connsiteX22" fmla="*/ 175305 w 295275"/>
                <a:gd name="connsiteY22" fmla="*/ 229294 h 1333500"/>
                <a:gd name="connsiteX23" fmla="*/ 188641 w 295275"/>
                <a:gd name="connsiteY23" fmla="*/ 201671 h 1333500"/>
                <a:gd name="connsiteX24" fmla="*/ 174353 w 295275"/>
                <a:gd name="connsiteY24" fmla="*/ 184526 h 1333500"/>
                <a:gd name="connsiteX25" fmla="*/ 191498 w 295275"/>
                <a:gd name="connsiteY25" fmla="*/ 119756 h 1333500"/>
                <a:gd name="connsiteX26" fmla="*/ 220073 w 295275"/>
                <a:gd name="connsiteY26" fmla="*/ 5456 h 1333500"/>
                <a:gd name="connsiteX27" fmla="*/ 244838 w 295275"/>
                <a:gd name="connsiteY27" fmla="*/ 10219 h 1333500"/>
                <a:gd name="connsiteX28" fmla="*/ 279128 w 295275"/>
                <a:gd name="connsiteY28" fmla="*/ 119756 h 1333500"/>
                <a:gd name="connsiteX29" fmla="*/ 288653 w 295275"/>
                <a:gd name="connsiteY29" fmla="*/ 189289 h 1333500"/>
                <a:gd name="connsiteX30" fmla="*/ 284843 w 295275"/>
                <a:gd name="connsiteY30" fmla="*/ 213101 h 1333500"/>
                <a:gd name="connsiteX31" fmla="*/ 287700 w 295275"/>
                <a:gd name="connsiteY31" fmla="*/ 1141789 h 133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95275" h="1333500">
                  <a:moveTo>
                    <a:pt x="287700" y="1141789"/>
                  </a:moveTo>
                  <a:cubicBezTo>
                    <a:pt x="286748" y="1196081"/>
                    <a:pt x="285795" y="1249421"/>
                    <a:pt x="286748" y="1303714"/>
                  </a:cubicBezTo>
                  <a:cubicBezTo>
                    <a:pt x="287700" y="1330384"/>
                    <a:pt x="279128" y="1338956"/>
                    <a:pt x="252458" y="1338956"/>
                  </a:cubicBezTo>
                  <a:cubicBezTo>
                    <a:pt x="172448" y="1339909"/>
                    <a:pt x="172448" y="1340861"/>
                    <a:pt x="172448" y="1259899"/>
                  </a:cubicBezTo>
                  <a:cubicBezTo>
                    <a:pt x="172448" y="1217036"/>
                    <a:pt x="171495" y="1174174"/>
                    <a:pt x="170543" y="1131311"/>
                  </a:cubicBezTo>
                  <a:cubicBezTo>
                    <a:pt x="171495" y="999866"/>
                    <a:pt x="171495" y="868421"/>
                    <a:pt x="172448" y="736024"/>
                  </a:cubicBezTo>
                  <a:cubicBezTo>
                    <a:pt x="172448" y="715069"/>
                    <a:pt x="165780" y="709354"/>
                    <a:pt x="144825" y="709354"/>
                  </a:cubicBezTo>
                  <a:cubicBezTo>
                    <a:pt x="104820" y="709354"/>
                    <a:pt x="65768" y="707449"/>
                    <a:pt x="25763" y="705544"/>
                  </a:cubicBezTo>
                  <a:cubicBezTo>
                    <a:pt x="13380" y="704591"/>
                    <a:pt x="-907" y="707449"/>
                    <a:pt x="45" y="687446"/>
                  </a:cubicBezTo>
                  <a:cubicBezTo>
                    <a:pt x="998" y="665539"/>
                    <a:pt x="17191" y="675064"/>
                    <a:pt x="27668" y="673159"/>
                  </a:cubicBezTo>
                  <a:cubicBezTo>
                    <a:pt x="42908" y="669349"/>
                    <a:pt x="67673" y="684589"/>
                    <a:pt x="72436" y="661729"/>
                  </a:cubicBezTo>
                  <a:cubicBezTo>
                    <a:pt x="77198" y="636011"/>
                    <a:pt x="76245" y="607436"/>
                    <a:pt x="70530" y="581719"/>
                  </a:cubicBezTo>
                  <a:cubicBezTo>
                    <a:pt x="66720" y="567431"/>
                    <a:pt x="44813" y="576956"/>
                    <a:pt x="31478" y="575051"/>
                  </a:cubicBezTo>
                  <a:cubicBezTo>
                    <a:pt x="21953" y="574099"/>
                    <a:pt x="11475" y="574099"/>
                    <a:pt x="10523" y="561716"/>
                  </a:cubicBezTo>
                  <a:cubicBezTo>
                    <a:pt x="9570" y="547429"/>
                    <a:pt x="21953" y="549334"/>
                    <a:pt x="30525" y="549334"/>
                  </a:cubicBezTo>
                  <a:cubicBezTo>
                    <a:pt x="66720" y="549334"/>
                    <a:pt x="103868" y="549334"/>
                    <a:pt x="140063" y="549334"/>
                  </a:cubicBezTo>
                  <a:cubicBezTo>
                    <a:pt x="148636" y="549334"/>
                    <a:pt x="161018" y="548381"/>
                    <a:pt x="160066" y="561716"/>
                  </a:cubicBezTo>
                  <a:cubicBezTo>
                    <a:pt x="159113" y="574099"/>
                    <a:pt x="148636" y="573146"/>
                    <a:pt x="139111" y="575051"/>
                  </a:cubicBezTo>
                  <a:cubicBezTo>
                    <a:pt x="124823" y="576956"/>
                    <a:pt x="101011" y="565526"/>
                    <a:pt x="97200" y="584576"/>
                  </a:cubicBezTo>
                  <a:cubicBezTo>
                    <a:pt x="92438" y="612199"/>
                    <a:pt x="90533" y="643631"/>
                    <a:pt x="101011" y="668396"/>
                  </a:cubicBezTo>
                  <a:cubicBezTo>
                    <a:pt x="106725" y="683636"/>
                    <a:pt x="139111" y="676969"/>
                    <a:pt x="158161" y="676016"/>
                  </a:cubicBezTo>
                  <a:cubicBezTo>
                    <a:pt x="180068" y="675064"/>
                    <a:pt x="169591" y="654109"/>
                    <a:pt x="170543" y="641726"/>
                  </a:cubicBezTo>
                  <a:cubicBezTo>
                    <a:pt x="171495" y="519806"/>
                    <a:pt x="172448" y="351214"/>
                    <a:pt x="175305" y="229294"/>
                  </a:cubicBezTo>
                  <a:cubicBezTo>
                    <a:pt x="176258" y="206434"/>
                    <a:pt x="176258" y="206434"/>
                    <a:pt x="188641" y="201671"/>
                  </a:cubicBezTo>
                  <a:cubicBezTo>
                    <a:pt x="197213" y="198814"/>
                    <a:pt x="180068" y="189289"/>
                    <a:pt x="174353" y="184526"/>
                  </a:cubicBezTo>
                  <a:cubicBezTo>
                    <a:pt x="152445" y="165476"/>
                    <a:pt x="166733" y="137854"/>
                    <a:pt x="191498" y="119756"/>
                  </a:cubicBezTo>
                  <a:cubicBezTo>
                    <a:pt x="230550" y="89276"/>
                    <a:pt x="209595" y="48319"/>
                    <a:pt x="220073" y="5456"/>
                  </a:cubicBezTo>
                  <a:cubicBezTo>
                    <a:pt x="221978" y="-4069"/>
                    <a:pt x="244838" y="-259"/>
                    <a:pt x="244838" y="10219"/>
                  </a:cubicBezTo>
                  <a:cubicBezTo>
                    <a:pt x="241028" y="69274"/>
                    <a:pt x="252458" y="99754"/>
                    <a:pt x="279128" y="119756"/>
                  </a:cubicBezTo>
                  <a:cubicBezTo>
                    <a:pt x="315323" y="146426"/>
                    <a:pt x="307703" y="177859"/>
                    <a:pt x="288653" y="189289"/>
                  </a:cubicBezTo>
                  <a:cubicBezTo>
                    <a:pt x="265793" y="202624"/>
                    <a:pt x="280080" y="202624"/>
                    <a:pt x="284843" y="213101"/>
                  </a:cubicBezTo>
                  <a:cubicBezTo>
                    <a:pt x="289605" y="225484"/>
                    <a:pt x="286748" y="844609"/>
                    <a:pt x="287700" y="1141789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432CB1A5-914C-4251-A727-465AEB798EEB}"/>
                </a:ext>
              </a:extLst>
            </p:cNvPr>
            <p:cNvGrpSpPr/>
            <p:nvPr/>
          </p:nvGrpSpPr>
          <p:grpSpPr>
            <a:xfrm>
              <a:off x="6288139" y="3256228"/>
              <a:ext cx="2633320" cy="537229"/>
              <a:chOff x="6288139" y="3256228"/>
              <a:chExt cx="2633320" cy="537229"/>
            </a:xfrm>
          </p:grpSpPr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95535420-6665-4DE3-A528-C8A9B96FE63F}"/>
                  </a:ext>
                </a:extLst>
              </p:cNvPr>
              <p:cNvSpPr/>
              <p:nvPr/>
            </p:nvSpPr>
            <p:spPr>
              <a:xfrm>
                <a:off x="6288139" y="3256228"/>
                <a:ext cx="529034" cy="298047"/>
              </a:xfrm>
              <a:custGeom>
                <a:avLst/>
                <a:gdLst>
                  <a:gd name="connsiteX0" fmla="*/ 35765 w 676275"/>
                  <a:gd name="connsiteY0" fmla="*/ 0 h 381000"/>
                  <a:gd name="connsiteX1" fmla="*/ 682159 w 676275"/>
                  <a:gd name="connsiteY1" fmla="*/ 73578 h 381000"/>
                  <a:gd name="connsiteX2" fmla="*/ 646394 w 676275"/>
                  <a:gd name="connsiteY2" fmla="*/ 387784 h 381000"/>
                  <a:gd name="connsiteX3" fmla="*/ 0 w 676275"/>
                  <a:gd name="connsiteY3" fmla="*/ 314206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6275" h="381000">
                    <a:moveTo>
                      <a:pt x="35765" y="0"/>
                    </a:moveTo>
                    <a:lnTo>
                      <a:pt x="682159" y="73578"/>
                    </a:lnTo>
                    <a:lnTo>
                      <a:pt x="646394" y="387784"/>
                    </a:lnTo>
                    <a:lnTo>
                      <a:pt x="0" y="314206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243EF85D-F13C-4B54-A66A-55B5610B0F39}"/>
                  </a:ext>
                </a:extLst>
              </p:cNvPr>
              <p:cNvSpPr/>
              <p:nvPr/>
            </p:nvSpPr>
            <p:spPr>
              <a:xfrm>
                <a:off x="7340325" y="3375450"/>
                <a:ext cx="529034" cy="298047"/>
              </a:xfrm>
              <a:custGeom>
                <a:avLst/>
                <a:gdLst>
                  <a:gd name="connsiteX0" fmla="*/ 35765 w 676275"/>
                  <a:gd name="connsiteY0" fmla="*/ 0 h 381000"/>
                  <a:gd name="connsiteX1" fmla="*/ 682159 w 676275"/>
                  <a:gd name="connsiteY1" fmla="*/ 73578 h 381000"/>
                  <a:gd name="connsiteX2" fmla="*/ 646394 w 676275"/>
                  <a:gd name="connsiteY2" fmla="*/ 387784 h 381000"/>
                  <a:gd name="connsiteX3" fmla="*/ 0 w 676275"/>
                  <a:gd name="connsiteY3" fmla="*/ 314206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6275" h="381000">
                    <a:moveTo>
                      <a:pt x="35765" y="0"/>
                    </a:moveTo>
                    <a:lnTo>
                      <a:pt x="682159" y="73578"/>
                    </a:lnTo>
                    <a:lnTo>
                      <a:pt x="646394" y="387784"/>
                    </a:lnTo>
                    <a:lnTo>
                      <a:pt x="0" y="314206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418D6D53-8AF8-4B27-8DFB-EC6052EA8A7C}"/>
                  </a:ext>
                </a:extLst>
              </p:cNvPr>
              <p:cNvSpPr/>
              <p:nvPr/>
            </p:nvSpPr>
            <p:spPr>
              <a:xfrm>
                <a:off x="7866332" y="3435796"/>
                <a:ext cx="529034" cy="298047"/>
              </a:xfrm>
              <a:custGeom>
                <a:avLst/>
                <a:gdLst>
                  <a:gd name="connsiteX0" fmla="*/ 35766 w 676275"/>
                  <a:gd name="connsiteY0" fmla="*/ 0 h 381000"/>
                  <a:gd name="connsiteX1" fmla="*/ 682160 w 676275"/>
                  <a:gd name="connsiteY1" fmla="*/ 73578 h 381000"/>
                  <a:gd name="connsiteX2" fmla="*/ 646395 w 676275"/>
                  <a:gd name="connsiteY2" fmla="*/ 387784 h 381000"/>
                  <a:gd name="connsiteX3" fmla="*/ 1 w 676275"/>
                  <a:gd name="connsiteY3" fmla="*/ 314206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6275" h="381000">
                    <a:moveTo>
                      <a:pt x="35766" y="0"/>
                    </a:moveTo>
                    <a:lnTo>
                      <a:pt x="682160" y="73578"/>
                    </a:lnTo>
                    <a:lnTo>
                      <a:pt x="646395" y="387784"/>
                    </a:lnTo>
                    <a:lnTo>
                      <a:pt x="1" y="314206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DF9A3BE6-76CF-4649-BEA2-4C03230BD155}"/>
                  </a:ext>
                </a:extLst>
              </p:cNvPr>
              <p:cNvSpPr/>
              <p:nvPr/>
            </p:nvSpPr>
            <p:spPr>
              <a:xfrm>
                <a:off x="8392425" y="3495410"/>
                <a:ext cx="529034" cy="298047"/>
              </a:xfrm>
              <a:custGeom>
                <a:avLst/>
                <a:gdLst>
                  <a:gd name="connsiteX0" fmla="*/ 35766 w 676275"/>
                  <a:gd name="connsiteY0" fmla="*/ 0 h 381000"/>
                  <a:gd name="connsiteX1" fmla="*/ 682160 w 676275"/>
                  <a:gd name="connsiteY1" fmla="*/ 73578 h 381000"/>
                  <a:gd name="connsiteX2" fmla="*/ 646394 w 676275"/>
                  <a:gd name="connsiteY2" fmla="*/ 387784 h 381000"/>
                  <a:gd name="connsiteX3" fmla="*/ 0 w 676275"/>
                  <a:gd name="connsiteY3" fmla="*/ 314206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6275" h="381000">
                    <a:moveTo>
                      <a:pt x="35766" y="0"/>
                    </a:moveTo>
                    <a:lnTo>
                      <a:pt x="682160" y="73578"/>
                    </a:lnTo>
                    <a:lnTo>
                      <a:pt x="646394" y="387784"/>
                    </a:lnTo>
                    <a:lnTo>
                      <a:pt x="0" y="314206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B42D25B-9B70-45A7-A94A-51BDC34B21B8}"/>
                  </a:ext>
                </a:extLst>
              </p:cNvPr>
              <p:cNvSpPr/>
              <p:nvPr/>
            </p:nvSpPr>
            <p:spPr>
              <a:xfrm>
                <a:off x="6814232" y="3315836"/>
                <a:ext cx="529034" cy="298047"/>
              </a:xfrm>
              <a:custGeom>
                <a:avLst/>
                <a:gdLst>
                  <a:gd name="connsiteX0" fmla="*/ 35766 w 676275"/>
                  <a:gd name="connsiteY0" fmla="*/ 0 h 381000"/>
                  <a:gd name="connsiteX1" fmla="*/ 682160 w 676275"/>
                  <a:gd name="connsiteY1" fmla="*/ 73578 h 381000"/>
                  <a:gd name="connsiteX2" fmla="*/ 646394 w 676275"/>
                  <a:gd name="connsiteY2" fmla="*/ 387784 h 381000"/>
                  <a:gd name="connsiteX3" fmla="*/ 0 w 676275"/>
                  <a:gd name="connsiteY3" fmla="*/ 314206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6275" h="381000">
                    <a:moveTo>
                      <a:pt x="35766" y="0"/>
                    </a:moveTo>
                    <a:lnTo>
                      <a:pt x="682160" y="73578"/>
                    </a:lnTo>
                    <a:lnTo>
                      <a:pt x="646394" y="387784"/>
                    </a:lnTo>
                    <a:lnTo>
                      <a:pt x="0" y="314206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539" name="TextBox 538">
            <a:extLst>
              <a:ext uri="{FF2B5EF4-FFF2-40B4-BE49-F238E27FC236}">
                <a16:creationId xmlns:a16="http://schemas.microsoft.com/office/drawing/2014/main" id="{324B7B20-AC6E-409F-A45E-ACE31408A15D}"/>
              </a:ext>
            </a:extLst>
          </p:cNvPr>
          <p:cNvSpPr txBox="1"/>
          <p:nvPr/>
        </p:nvSpPr>
        <p:spPr>
          <a:xfrm>
            <a:off x="6939881" y="2778656"/>
            <a:ext cx="4735660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6000" b="1" dirty="0">
                <a:latin typeface="+mj-lt"/>
                <a:cs typeface="Arial" pitchFamily="34" charset="0"/>
              </a:rPr>
              <a:t>Reliability on Supply Chain</a:t>
            </a:r>
          </a:p>
        </p:txBody>
      </p:sp>
      <p:sp>
        <p:nvSpPr>
          <p:cNvPr id="578" name="Freeform: Shape 577">
            <a:extLst>
              <a:ext uri="{FF2B5EF4-FFF2-40B4-BE49-F238E27FC236}">
                <a16:creationId xmlns:a16="http://schemas.microsoft.com/office/drawing/2014/main" id="{D8D37A5D-6EB0-4C4A-A49D-6F14A2EA5942}"/>
              </a:ext>
            </a:extLst>
          </p:cNvPr>
          <p:cNvSpPr/>
          <p:nvPr/>
        </p:nvSpPr>
        <p:spPr>
          <a:xfrm>
            <a:off x="9053808" y="6363271"/>
            <a:ext cx="1218348" cy="396810"/>
          </a:xfrm>
          <a:custGeom>
            <a:avLst/>
            <a:gdLst>
              <a:gd name="connsiteX0" fmla="*/ 3561198 w 3628742"/>
              <a:gd name="connsiteY0" fmla="*/ 913032 h 1181863"/>
              <a:gd name="connsiteX1" fmla="*/ 3560779 w 3628742"/>
              <a:gd name="connsiteY1" fmla="*/ 958099 h 1181863"/>
              <a:gd name="connsiteX2" fmla="*/ 3565327 w 3628742"/>
              <a:gd name="connsiteY2" fmla="*/ 958938 h 1181863"/>
              <a:gd name="connsiteX3" fmla="*/ 3565327 w 3628742"/>
              <a:gd name="connsiteY3" fmla="*/ 914145 h 1181863"/>
              <a:gd name="connsiteX4" fmla="*/ 3476334 w 3628742"/>
              <a:gd name="connsiteY4" fmla="*/ 904646 h 1181863"/>
              <a:gd name="connsiteX5" fmla="*/ 3461550 w 3628742"/>
              <a:gd name="connsiteY5" fmla="*/ 919431 h 1181863"/>
              <a:gd name="connsiteX6" fmla="*/ 3461550 w 3628742"/>
              <a:gd name="connsiteY6" fmla="*/ 935637 h 1181863"/>
              <a:gd name="connsiteX7" fmla="*/ 3476334 w 3628742"/>
              <a:gd name="connsiteY7" fmla="*/ 950422 h 1181863"/>
              <a:gd name="connsiteX8" fmla="*/ 3525808 w 3628742"/>
              <a:gd name="connsiteY8" fmla="*/ 950422 h 1181863"/>
              <a:gd name="connsiteX9" fmla="*/ 3540592 w 3628742"/>
              <a:gd name="connsiteY9" fmla="*/ 935637 h 1181863"/>
              <a:gd name="connsiteX10" fmla="*/ 3540592 w 3628742"/>
              <a:gd name="connsiteY10" fmla="*/ 919431 h 1181863"/>
              <a:gd name="connsiteX11" fmla="*/ 3525808 w 3628742"/>
              <a:gd name="connsiteY11" fmla="*/ 904646 h 1181863"/>
              <a:gd name="connsiteX12" fmla="*/ 3296422 w 3628742"/>
              <a:gd name="connsiteY12" fmla="*/ 859789 h 1181863"/>
              <a:gd name="connsiteX13" fmla="*/ 3288830 w 3628742"/>
              <a:gd name="connsiteY13" fmla="*/ 862993 h 1181863"/>
              <a:gd name="connsiteX14" fmla="*/ 3296992 w 3628742"/>
              <a:gd name="connsiteY14" fmla="*/ 863926 h 1181863"/>
              <a:gd name="connsiteX15" fmla="*/ 1813033 w 3628742"/>
              <a:gd name="connsiteY15" fmla="*/ 1628 h 1181863"/>
              <a:gd name="connsiteX16" fmla="*/ 1820425 w 3628742"/>
              <a:gd name="connsiteY16" fmla="*/ 3050 h 1181863"/>
              <a:gd name="connsiteX17" fmla="*/ 1830661 w 3628742"/>
              <a:gd name="connsiteY17" fmla="*/ 35747 h 1181863"/>
              <a:gd name="connsiteX18" fmla="*/ 1833504 w 3628742"/>
              <a:gd name="connsiteY18" fmla="*/ 56503 h 1181863"/>
              <a:gd name="connsiteX19" fmla="*/ 1832367 w 3628742"/>
              <a:gd name="connsiteY19" fmla="*/ 63611 h 1181863"/>
              <a:gd name="connsiteX20" fmla="*/ 1833160 w 3628742"/>
              <a:gd name="connsiteY20" fmla="*/ 303599 h 1181863"/>
              <a:gd name="connsiteX21" fmla="*/ 1833194 w 3628742"/>
              <a:gd name="connsiteY21" fmla="*/ 324620 h 1181863"/>
              <a:gd name="connsiteX22" fmla="*/ 1889339 w 3628742"/>
              <a:gd name="connsiteY22" fmla="*/ 345875 h 1181863"/>
              <a:gd name="connsiteX23" fmla="*/ 1937283 w 3628742"/>
              <a:gd name="connsiteY23" fmla="*/ 384615 h 1181863"/>
              <a:gd name="connsiteX24" fmla="*/ 1970550 w 3628742"/>
              <a:gd name="connsiteY24" fmla="*/ 474178 h 1181863"/>
              <a:gd name="connsiteX25" fmla="*/ 1977658 w 3628742"/>
              <a:gd name="connsiteY25" fmla="*/ 493512 h 1181863"/>
              <a:gd name="connsiteX26" fmla="*/ 2013198 w 3628742"/>
              <a:gd name="connsiteY26" fmla="*/ 548386 h 1181863"/>
              <a:gd name="connsiteX27" fmla="*/ 2030258 w 3628742"/>
              <a:gd name="connsiteY27" fmla="*/ 561465 h 1181863"/>
              <a:gd name="connsiteX28" fmla="*/ 2188058 w 3628742"/>
              <a:gd name="connsiteY28" fmla="*/ 578240 h 1181863"/>
              <a:gd name="connsiteX29" fmla="*/ 2198862 w 3628742"/>
              <a:gd name="connsiteY29" fmla="*/ 591035 h 1181863"/>
              <a:gd name="connsiteX30" fmla="*/ 2193745 w 3628742"/>
              <a:gd name="connsiteY30" fmla="*/ 735472 h 1181863"/>
              <a:gd name="connsiteX31" fmla="*/ 2228718 w 3628742"/>
              <a:gd name="connsiteY31" fmla="*/ 740408 h 1181863"/>
              <a:gd name="connsiteX32" fmla="*/ 2242079 w 3628742"/>
              <a:gd name="connsiteY32" fmla="*/ 668655 h 1181863"/>
              <a:gd name="connsiteX33" fmla="*/ 2303777 w 3628742"/>
              <a:gd name="connsiteY33" fmla="*/ 345093 h 1181863"/>
              <a:gd name="connsiteX34" fmla="*/ 2318562 w 3628742"/>
              <a:gd name="connsiteY34" fmla="*/ 333720 h 1181863"/>
              <a:gd name="connsiteX35" fmla="*/ 2357230 w 3628742"/>
              <a:gd name="connsiteY35" fmla="*/ 333920 h 1181863"/>
              <a:gd name="connsiteX36" fmla="*/ 2409263 w 3628742"/>
              <a:gd name="connsiteY36" fmla="*/ 334029 h 1181863"/>
              <a:gd name="connsiteX37" fmla="*/ 2409262 w 3628742"/>
              <a:gd name="connsiteY37" fmla="*/ 334005 h 1181863"/>
              <a:gd name="connsiteX38" fmla="*/ 2409831 w 3628742"/>
              <a:gd name="connsiteY38" fmla="*/ 217716 h 1181863"/>
              <a:gd name="connsiteX39" fmla="*/ 2399880 w 3628742"/>
              <a:gd name="connsiteY39" fmla="*/ 208618 h 1181863"/>
              <a:gd name="connsiteX40" fmla="*/ 2379977 w 3628742"/>
              <a:gd name="connsiteY40" fmla="*/ 208618 h 1181863"/>
              <a:gd name="connsiteX41" fmla="*/ 2375428 w 3628742"/>
              <a:gd name="connsiteY41" fmla="*/ 204353 h 1181863"/>
              <a:gd name="connsiteX42" fmla="*/ 2380262 w 3628742"/>
              <a:gd name="connsiteY42" fmla="*/ 200941 h 1181863"/>
              <a:gd name="connsiteX43" fmla="*/ 2393056 w 3628742"/>
              <a:gd name="connsiteY43" fmla="*/ 200941 h 1181863"/>
              <a:gd name="connsiteX44" fmla="*/ 2410115 w 3628742"/>
              <a:gd name="connsiteY44" fmla="*/ 184166 h 1181863"/>
              <a:gd name="connsiteX45" fmla="*/ 2392772 w 3628742"/>
              <a:gd name="connsiteY45" fmla="*/ 167675 h 1181863"/>
              <a:gd name="connsiteX46" fmla="*/ 2381399 w 3628742"/>
              <a:gd name="connsiteY46" fmla="*/ 167675 h 1181863"/>
              <a:gd name="connsiteX47" fmla="*/ 2375712 w 3628742"/>
              <a:gd name="connsiteY47" fmla="*/ 163410 h 1181863"/>
              <a:gd name="connsiteX48" fmla="*/ 2381399 w 3628742"/>
              <a:gd name="connsiteY48" fmla="*/ 160567 h 1181863"/>
              <a:gd name="connsiteX49" fmla="*/ 2384242 w 3628742"/>
              <a:gd name="connsiteY49" fmla="*/ 160567 h 1181863"/>
              <a:gd name="connsiteX50" fmla="*/ 2409547 w 3628742"/>
              <a:gd name="connsiteY50" fmla="*/ 134409 h 1181863"/>
              <a:gd name="connsiteX51" fmla="*/ 2409547 w 3628742"/>
              <a:gd name="connsiteY51" fmla="*/ 120193 h 1181863"/>
              <a:gd name="connsiteX52" fmla="*/ 2418361 w 3628742"/>
              <a:gd name="connsiteY52" fmla="*/ 105977 h 1181863"/>
              <a:gd name="connsiteX53" fmla="*/ 2426322 w 3628742"/>
              <a:gd name="connsiteY53" fmla="*/ 121046 h 1181863"/>
              <a:gd name="connsiteX54" fmla="*/ 2427175 w 3628742"/>
              <a:gd name="connsiteY54" fmla="*/ 334005 h 1181863"/>
              <a:gd name="connsiteX55" fmla="*/ 2427174 w 3628742"/>
              <a:gd name="connsiteY55" fmla="*/ 334032 h 1181863"/>
              <a:gd name="connsiteX56" fmla="*/ 2471458 w 3628742"/>
              <a:gd name="connsiteY56" fmla="*/ 334000 h 1181863"/>
              <a:gd name="connsiteX57" fmla="*/ 2508207 w 3628742"/>
              <a:gd name="connsiteY57" fmla="*/ 333720 h 1181863"/>
              <a:gd name="connsiteX58" fmla="*/ 2520717 w 3628742"/>
              <a:gd name="connsiteY58" fmla="*/ 344525 h 1181863"/>
              <a:gd name="connsiteX59" fmla="*/ 2564376 w 3628742"/>
              <a:gd name="connsiteY59" fmla="*/ 666079 h 1181863"/>
              <a:gd name="connsiteX60" fmla="*/ 2567236 w 3628742"/>
              <a:gd name="connsiteY60" fmla="*/ 687012 h 1181863"/>
              <a:gd name="connsiteX61" fmla="*/ 2673016 w 3628742"/>
              <a:gd name="connsiteY61" fmla="*/ 699053 h 1181863"/>
              <a:gd name="connsiteX62" fmla="*/ 2662495 w 3628742"/>
              <a:gd name="connsiteY62" fmla="*/ 791473 h 1181863"/>
              <a:gd name="connsiteX63" fmla="*/ 2670280 w 3628742"/>
              <a:gd name="connsiteY63" fmla="*/ 792369 h 1181863"/>
              <a:gd name="connsiteX64" fmla="*/ 2680813 w 3628742"/>
              <a:gd name="connsiteY64" fmla="*/ 699837 h 1181863"/>
              <a:gd name="connsiteX65" fmla="*/ 2873764 w 3628742"/>
              <a:gd name="connsiteY65" fmla="*/ 721801 h 1181863"/>
              <a:gd name="connsiteX66" fmla="*/ 2863223 w 3628742"/>
              <a:gd name="connsiteY66" fmla="*/ 814408 h 1181863"/>
              <a:gd name="connsiteX67" fmla="*/ 2871007 w 3628742"/>
              <a:gd name="connsiteY67" fmla="*/ 815296 h 1181863"/>
              <a:gd name="connsiteX68" fmla="*/ 2881528 w 3628742"/>
              <a:gd name="connsiteY68" fmla="*/ 722864 h 1181863"/>
              <a:gd name="connsiteX69" fmla="*/ 3007367 w 3628742"/>
              <a:gd name="connsiteY69" fmla="*/ 737188 h 1181863"/>
              <a:gd name="connsiteX70" fmla="*/ 3015727 w 3628742"/>
              <a:gd name="connsiteY70" fmla="*/ 691971 h 1181863"/>
              <a:gd name="connsiteX71" fmla="*/ 3066053 w 3628742"/>
              <a:gd name="connsiteY71" fmla="*/ 429538 h 1181863"/>
              <a:gd name="connsiteX72" fmla="*/ 3078847 w 3628742"/>
              <a:gd name="connsiteY72" fmla="*/ 419302 h 1181863"/>
              <a:gd name="connsiteX73" fmla="*/ 3118381 w 3628742"/>
              <a:gd name="connsiteY73" fmla="*/ 419502 h 1181863"/>
              <a:gd name="connsiteX74" fmla="*/ 3174106 w 3628742"/>
              <a:gd name="connsiteY74" fmla="*/ 419617 h 1181863"/>
              <a:gd name="connsiteX75" fmla="*/ 3174096 w 3628742"/>
              <a:gd name="connsiteY75" fmla="*/ 419302 h 1181863"/>
              <a:gd name="connsiteX76" fmla="*/ 3174380 w 3628742"/>
              <a:gd name="connsiteY76" fmla="*/ 183597 h 1181863"/>
              <a:gd name="connsiteX77" fmla="*/ 3181772 w 3628742"/>
              <a:gd name="connsiteY77" fmla="*/ 172224 h 1181863"/>
              <a:gd name="connsiteX78" fmla="*/ 3192008 w 3628742"/>
              <a:gd name="connsiteY78" fmla="*/ 182459 h 1181863"/>
              <a:gd name="connsiteX79" fmla="*/ 3191723 w 3628742"/>
              <a:gd name="connsiteY79" fmla="*/ 308984 h 1181863"/>
              <a:gd name="connsiteX80" fmla="*/ 3192292 w 3628742"/>
              <a:gd name="connsiteY80" fmla="*/ 419302 h 1181863"/>
              <a:gd name="connsiteX81" fmla="*/ 3192287 w 3628742"/>
              <a:gd name="connsiteY81" fmla="*/ 419611 h 1181863"/>
              <a:gd name="connsiteX82" fmla="*/ 3233702 w 3628742"/>
              <a:gd name="connsiteY82" fmla="*/ 419582 h 1181863"/>
              <a:gd name="connsiteX83" fmla="*/ 3270198 w 3628742"/>
              <a:gd name="connsiteY83" fmla="*/ 419302 h 1181863"/>
              <a:gd name="connsiteX84" fmla="*/ 3282708 w 3628742"/>
              <a:gd name="connsiteY84" fmla="*/ 430107 h 1181863"/>
              <a:gd name="connsiteX85" fmla="*/ 3336161 w 3628742"/>
              <a:gd name="connsiteY85" fmla="*/ 820486 h 1181863"/>
              <a:gd name="connsiteX86" fmla="*/ 3340711 w 3628742"/>
              <a:gd name="connsiteY86" fmla="*/ 853325 h 1181863"/>
              <a:gd name="connsiteX87" fmla="*/ 3342890 w 3628742"/>
              <a:gd name="connsiteY87" fmla="*/ 869060 h 1181863"/>
              <a:gd name="connsiteX88" fmla="*/ 3378398 w 3628742"/>
              <a:gd name="connsiteY88" fmla="*/ 873010 h 1181863"/>
              <a:gd name="connsiteX89" fmla="*/ 3426009 w 3628742"/>
              <a:gd name="connsiteY89" fmla="*/ 878204 h 1181863"/>
              <a:gd name="connsiteX90" fmla="*/ 3433686 w 3628742"/>
              <a:gd name="connsiteY90" fmla="*/ 884459 h 1181863"/>
              <a:gd name="connsiteX91" fmla="*/ 3443354 w 3628742"/>
              <a:gd name="connsiteY91" fmla="*/ 912607 h 1181863"/>
              <a:gd name="connsiteX92" fmla="*/ 3456148 w 3628742"/>
              <a:gd name="connsiteY92" fmla="*/ 883606 h 1181863"/>
              <a:gd name="connsiteX93" fmla="*/ 3547984 w 3628742"/>
              <a:gd name="connsiteY93" fmla="*/ 883606 h 1181863"/>
              <a:gd name="connsiteX94" fmla="*/ 3557652 w 3628742"/>
              <a:gd name="connsiteY94" fmla="*/ 887871 h 1181863"/>
              <a:gd name="connsiteX95" fmla="*/ 3561348 w 3628742"/>
              <a:gd name="connsiteY95" fmla="*/ 896969 h 1181863"/>
              <a:gd name="connsiteX96" fmla="*/ 3561305 w 3628742"/>
              <a:gd name="connsiteY96" fmla="*/ 901576 h 1181863"/>
              <a:gd name="connsiteX97" fmla="*/ 3565327 w 3628742"/>
              <a:gd name="connsiteY97" fmla="*/ 902661 h 1181863"/>
              <a:gd name="connsiteX98" fmla="*/ 3565327 w 3628742"/>
              <a:gd name="connsiteY98" fmla="*/ 852901 h 1181863"/>
              <a:gd name="connsiteX99" fmla="*/ 3542127 w 3628742"/>
              <a:gd name="connsiteY99" fmla="*/ 846643 h 1181863"/>
              <a:gd name="connsiteX100" fmla="*/ 3545015 w 3628742"/>
              <a:gd name="connsiteY100" fmla="*/ 835937 h 1181863"/>
              <a:gd name="connsiteX101" fmla="*/ 3565327 w 3628742"/>
              <a:gd name="connsiteY101" fmla="*/ 841416 h 1181863"/>
              <a:gd name="connsiteX102" fmla="*/ 3565327 w 3628742"/>
              <a:gd name="connsiteY102" fmla="*/ 816220 h 1181863"/>
              <a:gd name="connsiteX103" fmla="*/ 3580113 w 3628742"/>
              <a:gd name="connsiteY103" fmla="*/ 816220 h 1181863"/>
              <a:gd name="connsiteX104" fmla="*/ 3580113 w 3628742"/>
              <a:gd name="connsiteY104" fmla="*/ 845403 h 1181863"/>
              <a:gd name="connsiteX105" fmla="*/ 3600299 w 3628742"/>
              <a:gd name="connsiteY105" fmla="*/ 850848 h 1181863"/>
              <a:gd name="connsiteX106" fmla="*/ 3600299 w 3628742"/>
              <a:gd name="connsiteY106" fmla="*/ 813092 h 1181863"/>
              <a:gd name="connsiteX107" fmla="*/ 3608829 w 3628742"/>
              <a:gd name="connsiteY107" fmla="*/ 813092 h 1181863"/>
              <a:gd name="connsiteX108" fmla="*/ 3608829 w 3628742"/>
              <a:gd name="connsiteY108" fmla="*/ 853148 h 1181863"/>
              <a:gd name="connsiteX109" fmla="*/ 3628742 w 3628742"/>
              <a:gd name="connsiteY109" fmla="*/ 858519 h 1181863"/>
              <a:gd name="connsiteX110" fmla="*/ 3625855 w 3628742"/>
              <a:gd name="connsiteY110" fmla="*/ 869225 h 1181863"/>
              <a:gd name="connsiteX111" fmla="*/ 3580113 w 3628742"/>
              <a:gd name="connsiteY111" fmla="*/ 856888 h 1181863"/>
              <a:gd name="connsiteX112" fmla="*/ 3580113 w 3628742"/>
              <a:gd name="connsiteY112" fmla="*/ 906648 h 1181863"/>
              <a:gd name="connsiteX113" fmla="*/ 3623074 w 3628742"/>
              <a:gd name="connsiteY113" fmla="*/ 918236 h 1181863"/>
              <a:gd name="connsiteX114" fmla="*/ 3620187 w 3628742"/>
              <a:gd name="connsiteY114" fmla="*/ 928941 h 1181863"/>
              <a:gd name="connsiteX115" fmla="*/ 3580113 w 3628742"/>
              <a:gd name="connsiteY115" fmla="*/ 918133 h 1181863"/>
              <a:gd name="connsiteX116" fmla="*/ 3580113 w 3628742"/>
              <a:gd name="connsiteY116" fmla="*/ 961139 h 1181863"/>
              <a:gd name="connsiteX117" fmla="*/ 3591771 w 3628742"/>
              <a:gd name="connsiteY117" fmla="*/ 962364 h 1181863"/>
              <a:gd name="connsiteX118" fmla="*/ 3610821 w 3628742"/>
              <a:gd name="connsiteY118" fmla="*/ 979139 h 1181863"/>
              <a:gd name="connsiteX119" fmla="*/ 3563054 w 3628742"/>
              <a:gd name="connsiteY119" fmla="*/ 1181863 h 1181863"/>
              <a:gd name="connsiteX120" fmla="*/ 384584 w 3628742"/>
              <a:gd name="connsiteY120" fmla="*/ 1171343 h 1181863"/>
              <a:gd name="connsiteX121" fmla="*/ 363544 w 3628742"/>
              <a:gd name="connsiteY121" fmla="*/ 1056476 h 1181863"/>
              <a:gd name="connsiteX122" fmla="*/ 221097 w 3628742"/>
              <a:gd name="connsiteY122" fmla="*/ 722109 h 1181863"/>
              <a:gd name="connsiteX123" fmla="*/ 43110 w 3628742"/>
              <a:gd name="connsiteY123" fmla="*/ 507728 h 1181863"/>
              <a:gd name="connsiteX124" fmla="*/ 1598 w 3628742"/>
              <a:gd name="connsiteY124" fmla="*/ 461383 h 1181863"/>
              <a:gd name="connsiteX125" fmla="*/ 9844 w 3628742"/>
              <a:gd name="connsiteY125" fmla="*/ 443754 h 1181863"/>
              <a:gd name="connsiteX126" fmla="*/ 1327122 w 3628742"/>
              <a:gd name="connsiteY126" fmla="*/ 621458 h 1181863"/>
              <a:gd name="connsiteX127" fmla="*/ 1406164 w 3628742"/>
              <a:gd name="connsiteY127" fmla="*/ 675480 h 1181863"/>
              <a:gd name="connsiteX128" fmla="*/ 1432890 w 3628742"/>
              <a:gd name="connsiteY128" fmla="*/ 673774 h 1181863"/>
              <a:gd name="connsiteX129" fmla="*/ 1504540 w 3628742"/>
              <a:gd name="connsiteY129" fmla="*/ 591035 h 1181863"/>
              <a:gd name="connsiteX130" fmla="*/ 1536100 w 3628742"/>
              <a:gd name="connsiteY130" fmla="*/ 544121 h 1181863"/>
              <a:gd name="connsiteX131" fmla="*/ 1594387 w 3628742"/>
              <a:gd name="connsiteY131" fmla="*/ 402812 h 1181863"/>
              <a:gd name="connsiteX132" fmla="*/ 1619977 w 3628742"/>
              <a:gd name="connsiteY132" fmla="*/ 377507 h 1181863"/>
              <a:gd name="connsiteX133" fmla="*/ 1757874 w 3628742"/>
              <a:gd name="connsiteY133" fmla="*/ 375232 h 1181863"/>
              <a:gd name="connsiteX134" fmla="*/ 1765266 w 3628742"/>
              <a:gd name="connsiteY134" fmla="*/ 368408 h 1181863"/>
              <a:gd name="connsiteX135" fmla="*/ 1764982 w 3628742"/>
              <a:gd name="connsiteY135" fmla="*/ 341397 h 1181863"/>
              <a:gd name="connsiteX136" fmla="*/ 1781757 w 3628742"/>
              <a:gd name="connsiteY136" fmla="*/ 322348 h 1181863"/>
              <a:gd name="connsiteX137" fmla="*/ 1798321 w 3628742"/>
              <a:gd name="connsiteY137" fmla="*/ 322483 h 1181863"/>
              <a:gd name="connsiteX138" fmla="*/ 1798817 w 3628742"/>
              <a:gd name="connsiteY138" fmla="*/ 219706 h 1181863"/>
              <a:gd name="connsiteX139" fmla="*/ 1790571 w 3628742"/>
              <a:gd name="connsiteY139" fmla="*/ 211745 h 1181863"/>
              <a:gd name="connsiteX140" fmla="*/ 1755030 w 3628742"/>
              <a:gd name="connsiteY140" fmla="*/ 210607 h 1181863"/>
              <a:gd name="connsiteX141" fmla="*/ 1747353 w 3628742"/>
              <a:gd name="connsiteY141" fmla="*/ 205205 h 1181863"/>
              <a:gd name="connsiteX142" fmla="*/ 1755599 w 3628742"/>
              <a:gd name="connsiteY142" fmla="*/ 200940 h 1181863"/>
              <a:gd name="connsiteX143" fmla="*/ 1768962 w 3628742"/>
              <a:gd name="connsiteY143" fmla="*/ 197528 h 1181863"/>
              <a:gd name="connsiteX144" fmla="*/ 1768394 w 3628742"/>
              <a:gd name="connsiteY144" fmla="*/ 173645 h 1181863"/>
              <a:gd name="connsiteX145" fmla="*/ 1756736 w 3628742"/>
              <a:gd name="connsiteY145" fmla="*/ 171655 h 1181863"/>
              <a:gd name="connsiteX146" fmla="*/ 1750481 w 3628742"/>
              <a:gd name="connsiteY146" fmla="*/ 167674 h 1181863"/>
              <a:gd name="connsiteX147" fmla="*/ 1756452 w 3628742"/>
              <a:gd name="connsiteY147" fmla="*/ 163978 h 1181863"/>
              <a:gd name="connsiteX148" fmla="*/ 1789149 w 3628742"/>
              <a:gd name="connsiteY148" fmla="*/ 163978 h 1181863"/>
              <a:gd name="connsiteX149" fmla="*/ 1795120 w 3628742"/>
              <a:gd name="connsiteY149" fmla="*/ 167674 h 1181863"/>
              <a:gd name="connsiteX150" fmla="*/ 1788865 w 3628742"/>
              <a:gd name="connsiteY150" fmla="*/ 171655 h 1181863"/>
              <a:gd name="connsiteX151" fmla="*/ 1776355 w 3628742"/>
              <a:gd name="connsiteY151" fmla="*/ 174498 h 1181863"/>
              <a:gd name="connsiteX152" fmla="*/ 1777492 w 3628742"/>
              <a:gd name="connsiteY152" fmla="*/ 199519 h 1181863"/>
              <a:gd name="connsiteX153" fmla="*/ 1794552 w 3628742"/>
              <a:gd name="connsiteY153" fmla="*/ 201793 h 1181863"/>
              <a:gd name="connsiteX154" fmla="*/ 1798248 w 3628742"/>
              <a:gd name="connsiteY154" fmla="*/ 191557 h 1181863"/>
              <a:gd name="connsiteX155" fmla="*/ 1799669 w 3628742"/>
              <a:gd name="connsiteY155" fmla="*/ 68445 h 1181863"/>
              <a:gd name="connsiteX156" fmla="*/ 1803650 w 3628742"/>
              <a:gd name="connsiteY156" fmla="*/ 60199 h 1181863"/>
              <a:gd name="connsiteX157" fmla="*/ 1799385 w 3628742"/>
              <a:gd name="connsiteY157" fmla="*/ 55081 h 1181863"/>
              <a:gd name="connsiteX158" fmla="*/ 1804503 w 3628742"/>
              <a:gd name="connsiteY158" fmla="*/ 35747 h 1181863"/>
              <a:gd name="connsiteX159" fmla="*/ 1813033 w 3628742"/>
              <a:gd name="connsiteY159" fmla="*/ 1628 h 118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3628742" h="1181863">
                <a:moveTo>
                  <a:pt x="3561198" y="913032"/>
                </a:moveTo>
                <a:lnTo>
                  <a:pt x="3560779" y="958099"/>
                </a:lnTo>
                <a:lnTo>
                  <a:pt x="3565327" y="958938"/>
                </a:lnTo>
                <a:lnTo>
                  <a:pt x="3565327" y="914145"/>
                </a:lnTo>
                <a:close/>
                <a:moveTo>
                  <a:pt x="3476334" y="904646"/>
                </a:moveTo>
                <a:cubicBezTo>
                  <a:pt x="3468089" y="904646"/>
                  <a:pt x="3461550" y="911185"/>
                  <a:pt x="3461550" y="919431"/>
                </a:cubicBezTo>
                <a:lnTo>
                  <a:pt x="3461550" y="935637"/>
                </a:lnTo>
                <a:cubicBezTo>
                  <a:pt x="3461550" y="943883"/>
                  <a:pt x="3468089" y="950422"/>
                  <a:pt x="3476334" y="950422"/>
                </a:cubicBezTo>
                <a:lnTo>
                  <a:pt x="3525808" y="950422"/>
                </a:lnTo>
                <a:cubicBezTo>
                  <a:pt x="3533768" y="950422"/>
                  <a:pt x="3540592" y="943883"/>
                  <a:pt x="3540592" y="935637"/>
                </a:cubicBezTo>
                <a:lnTo>
                  <a:pt x="3540592" y="919431"/>
                </a:lnTo>
                <a:cubicBezTo>
                  <a:pt x="3540592" y="911185"/>
                  <a:pt x="3534053" y="904646"/>
                  <a:pt x="3525808" y="904646"/>
                </a:cubicBezTo>
                <a:close/>
                <a:moveTo>
                  <a:pt x="3296422" y="859789"/>
                </a:moveTo>
                <a:lnTo>
                  <a:pt x="3288830" y="862993"/>
                </a:lnTo>
                <a:lnTo>
                  <a:pt x="3296992" y="863926"/>
                </a:lnTo>
                <a:close/>
                <a:moveTo>
                  <a:pt x="1813033" y="1628"/>
                </a:moveTo>
                <a:cubicBezTo>
                  <a:pt x="1813601" y="-1215"/>
                  <a:pt x="1820425" y="-78"/>
                  <a:pt x="1820425" y="3050"/>
                </a:cubicBezTo>
                <a:cubicBezTo>
                  <a:pt x="1819288" y="20678"/>
                  <a:pt x="1822700" y="29777"/>
                  <a:pt x="1830661" y="35747"/>
                </a:cubicBezTo>
                <a:cubicBezTo>
                  <a:pt x="1841465" y="43708"/>
                  <a:pt x="1839191" y="53091"/>
                  <a:pt x="1833504" y="56503"/>
                </a:cubicBezTo>
                <a:cubicBezTo>
                  <a:pt x="1826680" y="60484"/>
                  <a:pt x="1830945" y="60484"/>
                  <a:pt x="1832367" y="63611"/>
                </a:cubicBezTo>
                <a:cubicBezTo>
                  <a:pt x="1833610" y="66846"/>
                  <a:pt x="1833113" y="208746"/>
                  <a:pt x="1833160" y="303599"/>
                </a:cubicBezTo>
                <a:lnTo>
                  <a:pt x="1833194" y="324620"/>
                </a:lnTo>
                <a:lnTo>
                  <a:pt x="1889339" y="345875"/>
                </a:lnTo>
                <a:cubicBezTo>
                  <a:pt x="1907216" y="356040"/>
                  <a:pt x="1923351" y="368977"/>
                  <a:pt x="1937283" y="384615"/>
                </a:cubicBezTo>
                <a:cubicBezTo>
                  <a:pt x="1958892" y="408783"/>
                  <a:pt x="1969980" y="440627"/>
                  <a:pt x="1970550" y="474178"/>
                </a:cubicBezTo>
                <a:cubicBezTo>
                  <a:pt x="1970834" y="481570"/>
                  <a:pt x="1971686" y="486972"/>
                  <a:pt x="1977658" y="493512"/>
                </a:cubicBezTo>
                <a:cubicBezTo>
                  <a:pt x="1992442" y="509718"/>
                  <a:pt x="2003816" y="528484"/>
                  <a:pt x="2013198" y="548386"/>
                </a:cubicBezTo>
                <a:cubicBezTo>
                  <a:pt x="2017463" y="557200"/>
                  <a:pt x="2022012" y="560612"/>
                  <a:pt x="2030258" y="561465"/>
                </a:cubicBezTo>
                <a:cubicBezTo>
                  <a:pt x="2088544" y="567151"/>
                  <a:pt x="2129772" y="573122"/>
                  <a:pt x="2188058" y="578240"/>
                </a:cubicBezTo>
                <a:cubicBezTo>
                  <a:pt x="2198009" y="579094"/>
                  <a:pt x="2199147" y="582505"/>
                  <a:pt x="2198862" y="591035"/>
                </a:cubicBezTo>
                <a:cubicBezTo>
                  <a:pt x="2197725" y="636527"/>
                  <a:pt x="2194313" y="689981"/>
                  <a:pt x="2193745" y="735472"/>
                </a:cubicBezTo>
                <a:lnTo>
                  <a:pt x="2228718" y="740408"/>
                </a:lnTo>
                <a:lnTo>
                  <a:pt x="2242079" y="668655"/>
                </a:lnTo>
                <a:cubicBezTo>
                  <a:pt x="2262550" y="560896"/>
                  <a:pt x="2283590" y="453137"/>
                  <a:pt x="2303777" y="345093"/>
                </a:cubicBezTo>
                <a:cubicBezTo>
                  <a:pt x="2305767" y="334858"/>
                  <a:pt x="2310032" y="333720"/>
                  <a:pt x="2318562" y="333720"/>
                </a:cubicBezTo>
                <a:cubicBezTo>
                  <a:pt x="2326168" y="333791"/>
                  <a:pt x="2340135" y="333863"/>
                  <a:pt x="2357230" y="333920"/>
                </a:cubicBezTo>
                <a:lnTo>
                  <a:pt x="2409263" y="334029"/>
                </a:lnTo>
                <a:lnTo>
                  <a:pt x="2409262" y="334005"/>
                </a:lnTo>
                <a:cubicBezTo>
                  <a:pt x="2409262" y="295337"/>
                  <a:pt x="2409262" y="256384"/>
                  <a:pt x="2409831" y="217716"/>
                </a:cubicBezTo>
                <a:cubicBezTo>
                  <a:pt x="2409831" y="209471"/>
                  <a:pt x="2406703" y="208333"/>
                  <a:pt x="2399880" y="208618"/>
                </a:cubicBezTo>
                <a:cubicBezTo>
                  <a:pt x="2393340" y="208902"/>
                  <a:pt x="2386517" y="208618"/>
                  <a:pt x="2379977" y="208618"/>
                </a:cubicBezTo>
                <a:cubicBezTo>
                  <a:pt x="2377134" y="208618"/>
                  <a:pt x="2375428" y="207196"/>
                  <a:pt x="2375428" y="204353"/>
                </a:cubicBezTo>
                <a:cubicBezTo>
                  <a:pt x="2375428" y="200941"/>
                  <a:pt x="2377987" y="200941"/>
                  <a:pt x="2380262" y="200941"/>
                </a:cubicBezTo>
                <a:cubicBezTo>
                  <a:pt x="2384526" y="200941"/>
                  <a:pt x="2388791" y="200372"/>
                  <a:pt x="2393056" y="200941"/>
                </a:cubicBezTo>
                <a:cubicBezTo>
                  <a:pt x="2406988" y="203500"/>
                  <a:pt x="2409831" y="197814"/>
                  <a:pt x="2410115" y="184166"/>
                </a:cubicBezTo>
                <a:cubicBezTo>
                  <a:pt x="2410399" y="169950"/>
                  <a:pt x="2406135" y="165401"/>
                  <a:pt x="2392772" y="167675"/>
                </a:cubicBezTo>
                <a:cubicBezTo>
                  <a:pt x="2389075" y="168244"/>
                  <a:pt x="2385095" y="167675"/>
                  <a:pt x="2381399" y="167675"/>
                </a:cubicBezTo>
                <a:cubicBezTo>
                  <a:pt x="2378555" y="167675"/>
                  <a:pt x="2375428" y="167391"/>
                  <a:pt x="2375712" y="163410"/>
                </a:cubicBezTo>
                <a:cubicBezTo>
                  <a:pt x="2375997" y="160283"/>
                  <a:pt x="2379124" y="160851"/>
                  <a:pt x="2381399" y="160567"/>
                </a:cubicBezTo>
                <a:cubicBezTo>
                  <a:pt x="2382252" y="160567"/>
                  <a:pt x="2383389" y="160567"/>
                  <a:pt x="2384242" y="160567"/>
                </a:cubicBezTo>
                <a:cubicBezTo>
                  <a:pt x="2409547" y="159430"/>
                  <a:pt x="2409547" y="159430"/>
                  <a:pt x="2409547" y="134409"/>
                </a:cubicBezTo>
                <a:cubicBezTo>
                  <a:pt x="2409547" y="129576"/>
                  <a:pt x="2409262" y="125027"/>
                  <a:pt x="2409547" y="120193"/>
                </a:cubicBezTo>
                <a:cubicBezTo>
                  <a:pt x="2410115" y="114222"/>
                  <a:pt x="2405282" y="105692"/>
                  <a:pt x="2418361" y="105977"/>
                </a:cubicBezTo>
                <a:cubicBezTo>
                  <a:pt x="2431724" y="106261"/>
                  <a:pt x="2426322" y="115644"/>
                  <a:pt x="2426322" y="121046"/>
                </a:cubicBezTo>
                <a:cubicBezTo>
                  <a:pt x="2426890" y="192127"/>
                  <a:pt x="2426890" y="262924"/>
                  <a:pt x="2427175" y="334005"/>
                </a:cubicBezTo>
                <a:lnTo>
                  <a:pt x="2427174" y="334032"/>
                </a:lnTo>
                <a:lnTo>
                  <a:pt x="2471458" y="334000"/>
                </a:lnTo>
                <a:cubicBezTo>
                  <a:pt x="2488127" y="333951"/>
                  <a:pt x="2501454" y="333863"/>
                  <a:pt x="2508207" y="333720"/>
                </a:cubicBezTo>
                <a:cubicBezTo>
                  <a:pt x="2516736" y="333436"/>
                  <a:pt x="2519580" y="336564"/>
                  <a:pt x="2520717" y="344525"/>
                </a:cubicBezTo>
                <a:cubicBezTo>
                  <a:pt x="2530846" y="419871"/>
                  <a:pt x="2550304" y="562966"/>
                  <a:pt x="2564376" y="666079"/>
                </a:cubicBezTo>
                <a:lnTo>
                  <a:pt x="2567236" y="687012"/>
                </a:lnTo>
                <a:lnTo>
                  <a:pt x="2673016" y="699053"/>
                </a:lnTo>
                <a:lnTo>
                  <a:pt x="2662495" y="791473"/>
                </a:lnTo>
                <a:lnTo>
                  <a:pt x="2670280" y="792369"/>
                </a:lnTo>
                <a:lnTo>
                  <a:pt x="2680813" y="699837"/>
                </a:lnTo>
                <a:lnTo>
                  <a:pt x="2873764" y="721801"/>
                </a:lnTo>
                <a:lnTo>
                  <a:pt x="2863223" y="814408"/>
                </a:lnTo>
                <a:lnTo>
                  <a:pt x="2871007" y="815296"/>
                </a:lnTo>
                <a:lnTo>
                  <a:pt x="2881528" y="722864"/>
                </a:lnTo>
                <a:lnTo>
                  <a:pt x="3007367" y="737188"/>
                </a:lnTo>
                <a:lnTo>
                  <a:pt x="3015727" y="691971"/>
                </a:lnTo>
                <a:cubicBezTo>
                  <a:pt x="3032502" y="604398"/>
                  <a:pt x="3049562" y="517110"/>
                  <a:pt x="3066053" y="429538"/>
                </a:cubicBezTo>
                <a:cubicBezTo>
                  <a:pt x="3067759" y="420724"/>
                  <a:pt x="3071170" y="419302"/>
                  <a:pt x="3078847" y="419302"/>
                </a:cubicBezTo>
                <a:cubicBezTo>
                  <a:pt x="3086737" y="419373"/>
                  <a:pt x="3101007" y="419445"/>
                  <a:pt x="3118381" y="419502"/>
                </a:cubicBezTo>
                <a:lnTo>
                  <a:pt x="3174106" y="419617"/>
                </a:lnTo>
                <a:lnTo>
                  <a:pt x="3174096" y="419302"/>
                </a:lnTo>
                <a:cubicBezTo>
                  <a:pt x="3174096" y="340829"/>
                  <a:pt x="3174380" y="262070"/>
                  <a:pt x="3174380" y="183597"/>
                </a:cubicBezTo>
                <a:cubicBezTo>
                  <a:pt x="3174380" y="178479"/>
                  <a:pt x="3171821" y="171940"/>
                  <a:pt x="3181772" y="172224"/>
                </a:cubicBezTo>
                <a:cubicBezTo>
                  <a:pt x="3189733" y="172224"/>
                  <a:pt x="3192008" y="174214"/>
                  <a:pt x="3192008" y="182459"/>
                </a:cubicBezTo>
                <a:cubicBezTo>
                  <a:pt x="3191723" y="224540"/>
                  <a:pt x="3191723" y="266620"/>
                  <a:pt x="3191723" y="308984"/>
                </a:cubicBezTo>
                <a:cubicBezTo>
                  <a:pt x="3192008" y="345378"/>
                  <a:pt x="3192008" y="382340"/>
                  <a:pt x="3192292" y="419302"/>
                </a:cubicBezTo>
                <a:lnTo>
                  <a:pt x="3192287" y="419611"/>
                </a:lnTo>
                <a:lnTo>
                  <a:pt x="3233702" y="419582"/>
                </a:lnTo>
                <a:cubicBezTo>
                  <a:pt x="3250402" y="419533"/>
                  <a:pt x="3263659" y="419445"/>
                  <a:pt x="3270198" y="419302"/>
                </a:cubicBezTo>
                <a:cubicBezTo>
                  <a:pt x="3278727" y="419018"/>
                  <a:pt x="3281571" y="422146"/>
                  <a:pt x="3282708" y="430107"/>
                </a:cubicBezTo>
                <a:cubicBezTo>
                  <a:pt x="3300336" y="560328"/>
                  <a:pt x="3318249" y="690549"/>
                  <a:pt x="3336161" y="820486"/>
                </a:cubicBezTo>
                <a:cubicBezTo>
                  <a:pt x="3338009" y="834275"/>
                  <a:pt x="3339360" y="843800"/>
                  <a:pt x="3340711" y="853325"/>
                </a:cubicBezTo>
                <a:lnTo>
                  <a:pt x="3342890" y="869060"/>
                </a:lnTo>
                <a:lnTo>
                  <a:pt x="3378398" y="873010"/>
                </a:lnTo>
                <a:cubicBezTo>
                  <a:pt x="3399887" y="875378"/>
                  <a:pt x="3417337" y="877280"/>
                  <a:pt x="3426009" y="878204"/>
                </a:cubicBezTo>
                <a:cubicBezTo>
                  <a:pt x="3429706" y="878488"/>
                  <a:pt x="3432549" y="881047"/>
                  <a:pt x="3433686" y="884459"/>
                </a:cubicBezTo>
                <a:cubicBezTo>
                  <a:pt x="3437951" y="897254"/>
                  <a:pt x="3443354" y="912607"/>
                  <a:pt x="3443354" y="912607"/>
                </a:cubicBezTo>
                <a:cubicBezTo>
                  <a:pt x="3443922" y="887302"/>
                  <a:pt x="3448756" y="883606"/>
                  <a:pt x="3456148" y="883606"/>
                </a:cubicBezTo>
                <a:lnTo>
                  <a:pt x="3547984" y="883606"/>
                </a:lnTo>
                <a:cubicBezTo>
                  <a:pt x="3551681" y="883606"/>
                  <a:pt x="3555093" y="885312"/>
                  <a:pt x="3557652" y="887871"/>
                </a:cubicBezTo>
                <a:cubicBezTo>
                  <a:pt x="3557652" y="887871"/>
                  <a:pt x="3561348" y="891567"/>
                  <a:pt x="3561348" y="896969"/>
                </a:cubicBezTo>
                <a:lnTo>
                  <a:pt x="3561305" y="901576"/>
                </a:lnTo>
                <a:lnTo>
                  <a:pt x="3565327" y="902661"/>
                </a:lnTo>
                <a:lnTo>
                  <a:pt x="3565327" y="852901"/>
                </a:lnTo>
                <a:lnTo>
                  <a:pt x="3542127" y="846643"/>
                </a:lnTo>
                <a:lnTo>
                  <a:pt x="3545015" y="835937"/>
                </a:lnTo>
                <a:lnTo>
                  <a:pt x="3565327" y="841416"/>
                </a:lnTo>
                <a:lnTo>
                  <a:pt x="3565327" y="816220"/>
                </a:lnTo>
                <a:lnTo>
                  <a:pt x="3580113" y="816220"/>
                </a:lnTo>
                <a:lnTo>
                  <a:pt x="3580113" y="845403"/>
                </a:lnTo>
                <a:lnTo>
                  <a:pt x="3600299" y="850848"/>
                </a:lnTo>
                <a:lnTo>
                  <a:pt x="3600299" y="813092"/>
                </a:lnTo>
                <a:lnTo>
                  <a:pt x="3608829" y="813092"/>
                </a:lnTo>
                <a:lnTo>
                  <a:pt x="3608829" y="853148"/>
                </a:lnTo>
                <a:lnTo>
                  <a:pt x="3628742" y="858519"/>
                </a:lnTo>
                <a:lnTo>
                  <a:pt x="3625855" y="869225"/>
                </a:lnTo>
                <a:lnTo>
                  <a:pt x="3580113" y="856888"/>
                </a:lnTo>
                <a:lnTo>
                  <a:pt x="3580113" y="906648"/>
                </a:lnTo>
                <a:lnTo>
                  <a:pt x="3623074" y="918236"/>
                </a:lnTo>
                <a:lnTo>
                  <a:pt x="3620187" y="928941"/>
                </a:lnTo>
                <a:lnTo>
                  <a:pt x="3580113" y="918133"/>
                </a:lnTo>
                <a:lnTo>
                  <a:pt x="3580113" y="961139"/>
                </a:lnTo>
                <a:lnTo>
                  <a:pt x="3591771" y="962364"/>
                </a:lnTo>
                <a:cubicBezTo>
                  <a:pt x="3603712" y="961227"/>
                  <a:pt x="3614233" y="961796"/>
                  <a:pt x="3610821" y="979139"/>
                </a:cubicBezTo>
                <a:cubicBezTo>
                  <a:pt x="3610252" y="982835"/>
                  <a:pt x="3592056" y="1181863"/>
                  <a:pt x="3563054" y="1181863"/>
                </a:cubicBezTo>
                <a:cubicBezTo>
                  <a:pt x="3264512" y="1181863"/>
                  <a:pt x="1118996" y="1171343"/>
                  <a:pt x="384584" y="1171343"/>
                </a:cubicBezTo>
                <a:cubicBezTo>
                  <a:pt x="377476" y="1136087"/>
                  <a:pt x="370936" y="1091447"/>
                  <a:pt x="363544" y="1056476"/>
                </a:cubicBezTo>
                <a:cubicBezTo>
                  <a:pt x="337955" y="935638"/>
                  <a:pt x="297296" y="821338"/>
                  <a:pt x="221097" y="722109"/>
                </a:cubicBezTo>
                <a:cubicBezTo>
                  <a:pt x="216832" y="716423"/>
                  <a:pt x="97984" y="573691"/>
                  <a:pt x="43110" y="507728"/>
                </a:cubicBezTo>
                <a:cubicBezTo>
                  <a:pt x="29747" y="491805"/>
                  <a:pt x="16952" y="475599"/>
                  <a:pt x="1598" y="461383"/>
                </a:cubicBezTo>
                <a:cubicBezTo>
                  <a:pt x="-3235" y="455696"/>
                  <a:pt x="3873" y="442902"/>
                  <a:pt x="9844" y="443754"/>
                </a:cubicBezTo>
                <a:cubicBezTo>
                  <a:pt x="80925" y="453422"/>
                  <a:pt x="1260874" y="612644"/>
                  <a:pt x="1327122" y="621458"/>
                </a:cubicBezTo>
                <a:cubicBezTo>
                  <a:pt x="1339632" y="623164"/>
                  <a:pt x="1393654" y="666950"/>
                  <a:pt x="1406164" y="675480"/>
                </a:cubicBezTo>
                <a:cubicBezTo>
                  <a:pt x="1415547" y="682020"/>
                  <a:pt x="1424645" y="678039"/>
                  <a:pt x="1432890" y="673774"/>
                </a:cubicBezTo>
                <a:cubicBezTo>
                  <a:pt x="1467579" y="655861"/>
                  <a:pt x="1490609" y="626860"/>
                  <a:pt x="1504540" y="591035"/>
                </a:cubicBezTo>
                <a:cubicBezTo>
                  <a:pt x="1511933" y="572554"/>
                  <a:pt x="1520463" y="558053"/>
                  <a:pt x="1536100" y="544121"/>
                </a:cubicBezTo>
                <a:cubicBezTo>
                  <a:pt x="1577328" y="507159"/>
                  <a:pt x="1592966" y="457403"/>
                  <a:pt x="1594387" y="402812"/>
                </a:cubicBezTo>
                <a:cubicBezTo>
                  <a:pt x="1594956" y="378075"/>
                  <a:pt x="1594672" y="378075"/>
                  <a:pt x="1619977" y="377507"/>
                </a:cubicBezTo>
                <a:cubicBezTo>
                  <a:pt x="1666038" y="376654"/>
                  <a:pt x="1711814" y="375801"/>
                  <a:pt x="1757874" y="375232"/>
                </a:cubicBezTo>
                <a:cubicBezTo>
                  <a:pt x="1763276" y="375232"/>
                  <a:pt x="1765551" y="374095"/>
                  <a:pt x="1765266" y="368408"/>
                </a:cubicBezTo>
                <a:cubicBezTo>
                  <a:pt x="1764982" y="359310"/>
                  <a:pt x="1766120" y="350212"/>
                  <a:pt x="1764982" y="341397"/>
                </a:cubicBezTo>
                <a:cubicBezTo>
                  <a:pt x="1763276" y="328035"/>
                  <a:pt x="1768678" y="322348"/>
                  <a:pt x="1781757" y="322348"/>
                </a:cubicBezTo>
                <a:lnTo>
                  <a:pt x="1798321" y="322483"/>
                </a:lnTo>
                <a:lnTo>
                  <a:pt x="1798817" y="219706"/>
                </a:lnTo>
                <a:cubicBezTo>
                  <a:pt x="1798817" y="213451"/>
                  <a:pt x="1796826" y="211745"/>
                  <a:pt x="1790571" y="211745"/>
                </a:cubicBezTo>
                <a:cubicBezTo>
                  <a:pt x="1778629" y="211745"/>
                  <a:pt x="1766972" y="211176"/>
                  <a:pt x="1755030" y="210607"/>
                </a:cubicBezTo>
                <a:cubicBezTo>
                  <a:pt x="1751334" y="210323"/>
                  <a:pt x="1747069" y="211176"/>
                  <a:pt x="1747353" y="205205"/>
                </a:cubicBezTo>
                <a:cubicBezTo>
                  <a:pt x="1747638" y="198666"/>
                  <a:pt x="1752472" y="201509"/>
                  <a:pt x="1755599" y="200940"/>
                </a:cubicBezTo>
                <a:cubicBezTo>
                  <a:pt x="1760148" y="199803"/>
                  <a:pt x="1767541" y="204352"/>
                  <a:pt x="1768962" y="197528"/>
                </a:cubicBezTo>
                <a:cubicBezTo>
                  <a:pt x="1770384" y="189852"/>
                  <a:pt x="1770099" y="181322"/>
                  <a:pt x="1768394" y="173645"/>
                </a:cubicBezTo>
                <a:cubicBezTo>
                  <a:pt x="1767256" y="169380"/>
                  <a:pt x="1760717" y="172223"/>
                  <a:pt x="1756736" y="171655"/>
                </a:cubicBezTo>
                <a:cubicBezTo>
                  <a:pt x="1753893" y="171371"/>
                  <a:pt x="1750765" y="171371"/>
                  <a:pt x="1750481" y="167674"/>
                </a:cubicBezTo>
                <a:cubicBezTo>
                  <a:pt x="1750197" y="163409"/>
                  <a:pt x="1753893" y="163978"/>
                  <a:pt x="1756452" y="163978"/>
                </a:cubicBezTo>
                <a:cubicBezTo>
                  <a:pt x="1767256" y="163978"/>
                  <a:pt x="1778345" y="163978"/>
                  <a:pt x="1789149" y="163978"/>
                </a:cubicBezTo>
                <a:cubicBezTo>
                  <a:pt x="1791709" y="163978"/>
                  <a:pt x="1795405" y="163694"/>
                  <a:pt x="1795120" y="167674"/>
                </a:cubicBezTo>
                <a:cubicBezTo>
                  <a:pt x="1794836" y="171371"/>
                  <a:pt x="1791709" y="171086"/>
                  <a:pt x="1788865" y="171655"/>
                </a:cubicBezTo>
                <a:cubicBezTo>
                  <a:pt x="1784600" y="172223"/>
                  <a:pt x="1777492" y="168811"/>
                  <a:pt x="1776355" y="174498"/>
                </a:cubicBezTo>
                <a:cubicBezTo>
                  <a:pt x="1774933" y="182744"/>
                  <a:pt x="1774365" y="192126"/>
                  <a:pt x="1777492" y="199519"/>
                </a:cubicBezTo>
                <a:cubicBezTo>
                  <a:pt x="1779198" y="204068"/>
                  <a:pt x="1788865" y="202078"/>
                  <a:pt x="1794552" y="201793"/>
                </a:cubicBezTo>
                <a:cubicBezTo>
                  <a:pt x="1801091" y="201509"/>
                  <a:pt x="1797964" y="195254"/>
                  <a:pt x="1798248" y="191557"/>
                </a:cubicBezTo>
                <a:cubicBezTo>
                  <a:pt x="1798532" y="155164"/>
                  <a:pt x="1798817" y="104839"/>
                  <a:pt x="1799669" y="68445"/>
                </a:cubicBezTo>
                <a:cubicBezTo>
                  <a:pt x="1799954" y="61621"/>
                  <a:pt x="1799954" y="61621"/>
                  <a:pt x="1803650" y="60199"/>
                </a:cubicBezTo>
                <a:cubicBezTo>
                  <a:pt x="1806209" y="59347"/>
                  <a:pt x="1801091" y="56503"/>
                  <a:pt x="1799385" y="55081"/>
                </a:cubicBezTo>
                <a:cubicBezTo>
                  <a:pt x="1792846" y="49395"/>
                  <a:pt x="1797111" y="41150"/>
                  <a:pt x="1804503" y="35747"/>
                </a:cubicBezTo>
                <a:cubicBezTo>
                  <a:pt x="1816160" y="26649"/>
                  <a:pt x="1809905" y="14423"/>
                  <a:pt x="1813033" y="1628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79" name="Freeform: Shape 578">
            <a:extLst>
              <a:ext uri="{FF2B5EF4-FFF2-40B4-BE49-F238E27FC236}">
                <a16:creationId xmlns:a16="http://schemas.microsoft.com/office/drawing/2014/main" id="{2C27A879-9723-4D8F-BEBB-F50BD5777E27}"/>
              </a:ext>
            </a:extLst>
          </p:cNvPr>
          <p:cNvSpPr/>
          <p:nvPr/>
        </p:nvSpPr>
        <p:spPr>
          <a:xfrm>
            <a:off x="6939881" y="5798799"/>
            <a:ext cx="1774810" cy="578047"/>
          </a:xfrm>
          <a:custGeom>
            <a:avLst/>
            <a:gdLst>
              <a:gd name="connsiteX0" fmla="*/ 3561198 w 3628742"/>
              <a:gd name="connsiteY0" fmla="*/ 913032 h 1181863"/>
              <a:gd name="connsiteX1" fmla="*/ 3560779 w 3628742"/>
              <a:gd name="connsiteY1" fmla="*/ 958099 h 1181863"/>
              <a:gd name="connsiteX2" fmla="*/ 3565327 w 3628742"/>
              <a:gd name="connsiteY2" fmla="*/ 958938 h 1181863"/>
              <a:gd name="connsiteX3" fmla="*/ 3565327 w 3628742"/>
              <a:gd name="connsiteY3" fmla="*/ 914145 h 1181863"/>
              <a:gd name="connsiteX4" fmla="*/ 3476334 w 3628742"/>
              <a:gd name="connsiteY4" fmla="*/ 904646 h 1181863"/>
              <a:gd name="connsiteX5" fmla="*/ 3461550 w 3628742"/>
              <a:gd name="connsiteY5" fmla="*/ 919431 h 1181863"/>
              <a:gd name="connsiteX6" fmla="*/ 3461550 w 3628742"/>
              <a:gd name="connsiteY6" fmla="*/ 935637 h 1181863"/>
              <a:gd name="connsiteX7" fmla="*/ 3476334 w 3628742"/>
              <a:gd name="connsiteY7" fmla="*/ 950422 h 1181863"/>
              <a:gd name="connsiteX8" fmla="*/ 3525808 w 3628742"/>
              <a:gd name="connsiteY8" fmla="*/ 950422 h 1181863"/>
              <a:gd name="connsiteX9" fmla="*/ 3540592 w 3628742"/>
              <a:gd name="connsiteY9" fmla="*/ 935637 h 1181863"/>
              <a:gd name="connsiteX10" fmla="*/ 3540592 w 3628742"/>
              <a:gd name="connsiteY10" fmla="*/ 919431 h 1181863"/>
              <a:gd name="connsiteX11" fmla="*/ 3525808 w 3628742"/>
              <a:gd name="connsiteY11" fmla="*/ 904646 h 1181863"/>
              <a:gd name="connsiteX12" fmla="*/ 3296422 w 3628742"/>
              <a:gd name="connsiteY12" fmla="*/ 859789 h 1181863"/>
              <a:gd name="connsiteX13" fmla="*/ 3288830 w 3628742"/>
              <a:gd name="connsiteY13" fmla="*/ 862993 h 1181863"/>
              <a:gd name="connsiteX14" fmla="*/ 3296992 w 3628742"/>
              <a:gd name="connsiteY14" fmla="*/ 863926 h 1181863"/>
              <a:gd name="connsiteX15" fmla="*/ 1813033 w 3628742"/>
              <a:gd name="connsiteY15" fmla="*/ 1628 h 1181863"/>
              <a:gd name="connsiteX16" fmla="*/ 1820425 w 3628742"/>
              <a:gd name="connsiteY16" fmla="*/ 3050 h 1181863"/>
              <a:gd name="connsiteX17" fmla="*/ 1830661 w 3628742"/>
              <a:gd name="connsiteY17" fmla="*/ 35747 h 1181863"/>
              <a:gd name="connsiteX18" fmla="*/ 1833504 w 3628742"/>
              <a:gd name="connsiteY18" fmla="*/ 56503 h 1181863"/>
              <a:gd name="connsiteX19" fmla="*/ 1832367 w 3628742"/>
              <a:gd name="connsiteY19" fmla="*/ 63611 h 1181863"/>
              <a:gd name="connsiteX20" fmla="*/ 1833160 w 3628742"/>
              <a:gd name="connsiteY20" fmla="*/ 303599 h 1181863"/>
              <a:gd name="connsiteX21" fmla="*/ 1833194 w 3628742"/>
              <a:gd name="connsiteY21" fmla="*/ 324620 h 1181863"/>
              <a:gd name="connsiteX22" fmla="*/ 1889339 w 3628742"/>
              <a:gd name="connsiteY22" fmla="*/ 345875 h 1181863"/>
              <a:gd name="connsiteX23" fmla="*/ 1937283 w 3628742"/>
              <a:gd name="connsiteY23" fmla="*/ 384615 h 1181863"/>
              <a:gd name="connsiteX24" fmla="*/ 1970550 w 3628742"/>
              <a:gd name="connsiteY24" fmla="*/ 474178 h 1181863"/>
              <a:gd name="connsiteX25" fmla="*/ 1977658 w 3628742"/>
              <a:gd name="connsiteY25" fmla="*/ 493512 h 1181863"/>
              <a:gd name="connsiteX26" fmla="*/ 2013198 w 3628742"/>
              <a:gd name="connsiteY26" fmla="*/ 548386 h 1181863"/>
              <a:gd name="connsiteX27" fmla="*/ 2030258 w 3628742"/>
              <a:gd name="connsiteY27" fmla="*/ 561465 h 1181863"/>
              <a:gd name="connsiteX28" fmla="*/ 2188058 w 3628742"/>
              <a:gd name="connsiteY28" fmla="*/ 578240 h 1181863"/>
              <a:gd name="connsiteX29" fmla="*/ 2198862 w 3628742"/>
              <a:gd name="connsiteY29" fmla="*/ 591035 h 1181863"/>
              <a:gd name="connsiteX30" fmla="*/ 2193745 w 3628742"/>
              <a:gd name="connsiteY30" fmla="*/ 735472 h 1181863"/>
              <a:gd name="connsiteX31" fmla="*/ 2228718 w 3628742"/>
              <a:gd name="connsiteY31" fmla="*/ 740408 h 1181863"/>
              <a:gd name="connsiteX32" fmla="*/ 2242079 w 3628742"/>
              <a:gd name="connsiteY32" fmla="*/ 668655 h 1181863"/>
              <a:gd name="connsiteX33" fmla="*/ 2303777 w 3628742"/>
              <a:gd name="connsiteY33" fmla="*/ 345093 h 1181863"/>
              <a:gd name="connsiteX34" fmla="*/ 2318562 w 3628742"/>
              <a:gd name="connsiteY34" fmla="*/ 333720 h 1181863"/>
              <a:gd name="connsiteX35" fmla="*/ 2357230 w 3628742"/>
              <a:gd name="connsiteY35" fmla="*/ 333920 h 1181863"/>
              <a:gd name="connsiteX36" fmla="*/ 2409263 w 3628742"/>
              <a:gd name="connsiteY36" fmla="*/ 334029 h 1181863"/>
              <a:gd name="connsiteX37" fmla="*/ 2409262 w 3628742"/>
              <a:gd name="connsiteY37" fmla="*/ 334005 h 1181863"/>
              <a:gd name="connsiteX38" fmla="*/ 2409831 w 3628742"/>
              <a:gd name="connsiteY38" fmla="*/ 217716 h 1181863"/>
              <a:gd name="connsiteX39" fmla="*/ 2399880 w 3628742"/>
              <a:gd name="connsiteY39" fmla="*/ 208618 h 1181863"/>
              <a:gd name="connsiteX40" fmla="*/ 2379977 w 3628742"/>
              <a:gd name="connsiteY40" fmla="*/ 208618 h 1181863"/>
              <a:gd name="connsiteX41" fmla="*/ 2375428 w 3628742"/>
              <a:gd name="connsiteY41" fmla="*/ 204353 h 1181863"/>
              <a:gd name="connsiteX42" fmla="*/ 2380262 w 3628742"/>
              <a:gd name="connsiteY42" fmla="*/ 200941 h 1181863"/>
              <a:gd name="connsiteX43" fmla="*/ 2393056 w 3628742"/>
              <a:gd name="connsiteY43" fmla="*/ 200941 h 1181863"/>
              <a:gd name="connsiteX44" fmla="*/ 2410115 w 3628742"/>
              <a:gd name="connsiteY44" fmla="*/ 184166 h 1181863"/>
              <a:gd name="connsiteX45" fmla="*/ 2392772 w 3628742"/>
              <a:gd name="connsiteY45" fmla="*/ 167675 h 1181863"/>
              <a:gd name="connsiteX46" fmla="*/ 2381399 w 3628742"/>
              <a:gd name="connsiteY46" fmla="*/ 167675 h 1181863"/>
              <a:gd name="connsiteX47" fmla="*/ 2375712 w 3628742"/>
              <a:gd name="connsiteY47" fmla="*/ 163410 h 1181863"/>
              <a:gd name="connsiteX48" fmla="*/ 2381399 w 3628742"/>
              <a:gd name="connsiteY48" fmla="*/ 160567 h 1181863"/>
              <a:gd name="connsiteX49" fmla="*/ 2384242 w 3628742"/>
              <a:gd name="connsiteY49" fmla="*/ 160567 h 1181863"/>
              <a:gd name="connsiteX50" fmla="*/ 2409547 w 3628742"/>
              <a:gd name="connsiteY50" fmla="*/ 134409 h 1181863"/>
              <a:gd name="connsiteX51" fmla="*/ 2409547 w 3628742"/>
              <a:gd name="connsiteY51" fmla="*/ 120193 h 1181863"/>
              <a:gd name="connsiteX52" fmla="*/ 2418361 w 3628742"/>
              <a:gd name="connsiteY52" fmla="*/ 105977 h 1181863"/>
              <a:gd name="connsiteX53" fmla="*/ 2426322 w 3628742"/>
              <a:gd name="connsiteY53" fmla="*/ 121046 h 1181863"/>
              <a:gd name="connsiteX54" fmla="*/ 2427175 w 3628742"/>
              <a:gd name="connsiteY54" fmla="*/ 334005 h 1181863"/>
              <a:gd name="connsiteX55" fmla="*/ 2427174 w 3628742"/>
              <a:gd name="connsiteY55" fmla="*/ 334032 h 1181863"/>
              <a:gd name="connsiteX56" fmla="*/ 2471458 w 3628742"/>
              <a:gd name="connsiteY56" fmla="*/ 334000 h 1181863"/>
              <a:gd name="connsiteX57" fmla="*/ 2508207 w 3628742"/>
              <a:gd name="connsiteY57" fmla="*/ 333720 h 1181863"/>
              <a:gd name="connsiteX58" fmla="*/ 2520717 w 3628742"/>
              <a:gd name="connsiteY58" fmla="*/ 344525 h 1181863"/>
              <a:gd name="connsiteX59" fmla="*/ 2564376 w 3628742"/>
              <a:gd name="connsiteY59" fmla="*/ 666079 h 1181863"/>
              <a:gd name="connsiteX60" fmla="*/ 2567236 w 3628742"/>
              <a:gd name="connsiteY60" fmla="*/ 687012 h 1181863"/>
              <a:gd name="connsiteX61" fmla="*/ 2673016 w 3628742"/>
              <a:gd name="connsiteY61" fmla="*/ 699053 h 1181863"/>
              <a:gd name="connsiteX62" fmla="*/ 2662495 w 3628742"/>
              <a:gd name="connsiteY62" fmla="*/ 791473 h 1181863"/>
              <a:gd name="connsiteX63" fmla="*/ 2670280 w 3628742"/>
              <a:gd name="connsiteY63" fmla="*/ 792369 h 1181863"/>
              <a:gd name="connsiteX64" fmla="*/ 2680813 w 3628742"/>
              <a:gd name="connsiteY64" fmla="*/ 699837 h 1181863"/>
              <a:gd name="connsiteX65" fmla="*/ 2873764 w 3628742"/>
              <a:gd name="connsiteY65" fmla="*/ 721801 h 1181863"/>
              <a:gd name="connsiteX66" fmla="*/ 2863223 w 3628742"/>
              <a:gd name="connsiteY66" fmla="*/ 814408 h 1181863"/>
              <a:gd name="connsiteX67" fmla="*/ 2871007 w 3628742"/>
              <a:gd name="connsiteY67" fmla="*/ 815296 h 1181863"/>
              <a:gd name="connsiteX68" fmla="*/ 2881528 w 3628742"/>
              <a:gd name="connsiteY68" fmla="*/ 722864 h 1181863"/>
              <a:gd name="connsiteX69" fmla="*/ 3007367 w 3628742"/>
              <a:gd name="connsiteY69" fmla="*/ 737188 h 1181863"/>
              <a:gd name="connsiteX70" fmla="*/ 3015727 w 3628742"/>
              <a:gd name="connsiteY70" fmla="*/ 691971 h 1181863"/>
              <a:gd name="connsiteX71" fmla="*/ 3066053 w 3628742"/>
              <a:gd name="connsiteY71" fmla="*/ 429538 h 1181863"/>
              <a:gd name="connsiteX72" fmla="*/ 3078847 w 3628742"/>
              <a:gd name="connsiteY72" fmla="*/ 419302 h 1181863"/>
              <a:gd name="connsiteX73" fmla="*/ 3118381 w 3628742"/>
              <a:gd name="connsiteY73" fmla="*/ 419502 h 1181863"/>
              <a:gd name="connsiteX74" fmla="*/ 3174106 w 3628742"/>
              <a:gd name="connsiteY74" fmla="*/ 419617 h 1181863"/>
              <a:gd name="connsiteX75" fmla="*/ 3174096 w 3628742"/>
              <a:gd name="connsiteY75" fmla="*/ 419302 h 1181863"/>
              <a:gd name="connsiteX76" fmla="*/ 3174380 w 3628742"/>
              <a:gd name="connsiteY76" fmla="*/ 183597 h 1181863"/>
              <a:gd name="connsiteX77" fmla="*/ 3181772 w 3628742"/>
              <a:gd name="connsiteY77" fmla="*/ 172224 h 1181863"/>
              <a:gd name="connsiteX78" fmla="*/ 3192008 w 3628742"/>
              <a:gd name="connsiteY78" fmla="*/ 182459 h 1181863"/>
              <a:gd name="connsiteX79" fmla="*/ 3191723 w 3628742"/>
              <a:gd name="connsiteY79" fmla="*/ 308984 h 1181863"/>
              <a:gd name="connsiteX80" fmla="*/ 3192292 w 3628742"/>
              <a:gd name="connsiteY80" fmla="*/ 419302 h 1181863"/>
              <a:gd name="connsiteX81" fmla="*/ 3192287 w 3628742"/>
              <a:gd name="connsiteY81" fmla="*/ 419611 h 1181863"/>
              <a:gd name="connsiteX82" fmla="*/ 3233702 w 3628742"/>
              <a:gd name="connsiteY82" fmla="*/ 419582 h 1181863"/>
              <a:gd name="connsiteX83" fmla="*/ 3270198 w 3628742"/>
              <a:gd name="connsiteY83" fmla="*/ 419302 h 1181863"/>
              <a:gd name="connsiteX84" fmla="*/ 3282708 w 3628742"/>
              <a:gd name="connsiteY84" fmla="*/ 430107 h 1181863"/>
              <a:gd name="connsiteX85" fmla="*/ 3336161 w 3628742"/>
              <a:gd name="connsiteY85" fmla="*/ 820486 h 1181863"/>
              <a:gd name="connsiteX86" fmla="*/ 3340711 w 3628742"/>
              <a:gd name="connsiteY86" fmla="*/ 853325 h 1181863"/>
              <a:gd name="connsiteX87" fmla="*/ 3342890 w 3628742"/>
              <a:gd name="connsiteY87" fmla="*/ 869060 h 1181863"/>
              <a:gd name="connsiteX88" fmla="*/ 3378398 w 3628742"/>
              <a:gd name="connsiteY88" fmla="*/ 873010 h 1181863"/>
              <a:gd name="connsiteX89" fmla="*/ 3426009 w 3628742"/>
              <a:gd name="connsiteY89" fmla="*/ 878204 h 1181863"/>
              <a:gd name="connsiteX90" fmla="*/ 3433686 w 3628742"/>
              <a:gd name="connsiteY90" fmla="*/ 884459 h 1181863"/>
              <a:gd name="connsiteX91" fmla="*/ 3443354 w 3628742"/>
              <a:gd name="connsiteY91" fmla="*/ 912607 h 1181863"/>
              <a:gd name="connsiteX92" fmla="*/ 3456148 w 3628742"/>
              <a:gd name="connsiteY92" fmla="*/ 883606 h 1181863"/>
              <a:gd name="connsiteX93" fmla="*/ 3547984 w 3628742"/>
              <a:gd name="connsiteY93" fmla="*/ 883606 h 1181863"/>
              <a:gd name="connsiteX94" fmla="*/ 3557652 w 3628742"/>
              <a:gd name="connsiteY94" fmla="*/ 887871 h 1181863"/>
              <a:gd name="connsiteX95" fmla="*/ 3561348 w 3628742"/>
              <a:gd name="connsiteY95" fmla="*/ 896969 h 1181863"/>
              <a:gd name="connsiteX96" fmla="*/ 3561305 w 3628742"/>
              <a:gd name="connsiteY96" fmla="*/ 901576 h 1181863"/>
              <a:gd name="connsiteX97" fmla="*/ 3565327 w 3628742"/>
              <a:gd name="connsiteY97" fmla="*/ 902661 h 1181863"/>
              <a:gd name="connsiteX98" fmla="*/ 3565327 w 3628742"/>
              <a:gd name="connsiteY98" fmla="*/ 852901 h 1181863"/>
              <a:gd name="connsiteX99" fmla="*/ 3542127 w 3628742"/>
              <a:gd name="connsiteY99" fmla="*/ 846643 h 1181863"/>
              <a:gd name="connsiteX100" fmla="*/ 3545015 w 3628742"/>
              <a:gd name="connsiteY100" fmla="*/ 835937 h 1181863"/>
              <a:gd name="connsiteX101" fmla="*/ 3565327 w 3628742"/>
              <a:gd name="connsiteY101" fmla="*/ 841416 h 1181863"/>
              <a:gd name="connsiteX102" fmla="*/ 3565327 w 3628742"/>
              <a:gd name="connsiteY102" fmla="*/ 816220 h 1181863"/>
              <a:gd name="connsiteX103" fmla="*/ 3580113 w 3628742"/>
              <a:gd name="connsiteY103" fmla="*/ 816220 h 1181863"/>
              <a:gd name="connsiteX104" fmla="*/ 3580113 w 3628742"/>
              <a:gd name="connsiteY104" fmla="*/ 845403 h 1181863"/>
              <a:gd name="connsiteX105" fmla="*/ 3600299 w 3628742"/>
              <a:gd name="connsiteY105" fmla="*/ 850848 h 1181863"/>
              <a:gd name="connsiteX106" fmla="*/ 3600299 w 3628742"/>
              <a:gd name="connsiteY106" fmla="*/ 813092 h 1181863"/>
              <a:gd name="connsiteX107" fmla="*/ 3608829 w 3628742"/>
              <a:gd name="connsiteY107" fmla="*/ 813092 h 1181863"/>
              <a:gd name="connsiteX108" fmla="*/ 3608829 w 3628742"/>
              <a:gd name="connsiteY108" fmla="*/ 853148 h 1181863"/>
              <a:gd name="connsiteX109" fmla="*/ 3628742 w 3628742"/>
              <a:gd name="connsiteY109" fmla="*/ 858519 h 1181863"/>
              <a:gd name="connsiteX110" fmla="*/ 3625855 w 3628742"/>
              <a:gd name="connsiteY110" fmla="*/ 869225 h 1181863"/>
              <a:gd name="connsiteX111" fmla="*/ 3580113 w 3628742"/>
              <a:gd name="connsiteY111" fmla="*/ 856888 h 1181863"/>
              <a:gd name="connsiteX112" fmla="*/ 3580113 w 3628742"/>
              <a:gd name="connsiteY112" fmla="*/ 906648 h 1181863"/>
              <a:gd name="connsiteX113" fmla="*/ 3623074 w 3628742"/>
              <a:gd name="connsiteY113" fmla="*/ 918236 h 1181863"/>
              <a:gd name="connsiteX114" fmla="*/ 3620187 w 3628742"/>
              <a:gd name="connsiteY114" fmla="*/ 928941 h 1181863"/>
              <a:gd name="connsiteX115" fmla="*/ 3580113 w 3628742"/>
              <a:gd name="connsiteY115" fmla="*/ 918133 h 1181863"/>
              <a:gd name="connsiteX116" fmla="*/ 3580113 w 3628742"/>
              <a:gd name="connsiteY116" fmla="*/ 961139 h 1181863"/>
              <a:gd name="connsiteX117" fmla="*/ 3591771 w 3628742"/>
              <a:gd name="connsiteY117" fmla="*/ 962364 h 1181863"/>
              <a:gd name="connsiteX118" fmla="*/ 3610821 w 3628742"/>
              <a:gd name="connsiteY118" fmla="*/ 979139 h 1181863"/>
              <a:gd name="connsiteX119" fmla="*/ 3563054 w 3628742"/>
              <a:gd name="connsiteY119" fmla="*/ 1181863 h 1181863"/>
              <a:gd name="connsiteX120" fmla="*/ 384584 w 3628742"/>
              <a:gd name="connsiteY120" fmla="*/ 1171343 h 1181863"/>
              <a:gd name="connsiteX121" fmla="*/ 363544 w 3628742"/>
              <a:gd name="connsiteY121" fmla="*/ 1056476 h 1181863"/>
              <a:gd name="connsiteX122" fmla="*/ 221097 w 3628742"/>
              <a:gd name="connsiteY122" fmla="*/ 722109 h 1181863"/>
              <a:gd name="connsiteX123" fmla="*/ 43110 w 3628742"/>
              <a:gd name="connsiteY123" fmla="*/ 507728 h 1181863"/>
              <a:gd name="connsiteX124" fmla="*/ 1598 w 3628742"/>
              <a:gd name="connsiteY124" fmla="*/ 461383 h 1181863"/>
              <a:gd name="connsiteX125" fmla="*/ 9844 w 3628742"/>
              <a:gd name="connsiteY125" fmla="*/ 443754 h 1181863"/>
              <a:gd name="connsiteX126" fmla="*/ 1327122 w 3628742"/>
              <a:gd name="connsiteY126" fmla="*/ 621458 h 1181863"/>
              <a:gd name="connsiteX127" fmla="*/ 1406164 w 3628742"/>
              <a:gd name="connsiteY127" fmla="*/ 675480 h 1181863"/>
              <a:gd name="connsiteX128" fmla="*/ 1432890 w 3628742"/>
              <a:gd name="connsiteY128" fmla="*/ 673774 h 1181863"/>
              <a:gd name="connsiteX129" fmla="*/ 1504540 w 3628742"/>
              <a:gd name="connsiteY129" fmla="*/ 591035 h 1181863"/>
              <a:gd name="connsiteX130" fmla="*/ 1536100 w 3628742"/>
              <a:gd name="connsiteY130" fmla="*/ 544121 h 1181863"/>
              <a:gd name="connsiteX131" fmla="*/ 1594387 w 3628742"/>
              <a:gd name="connsiteY131" fmla="*/ 402812 h 1181863"/>
              <a:gd name="connsiteX132" fmla="*/ 1619977 w 3628742"/>
              <a:gd name="connsiteY132" fmla="*/ 377507 h 1181863"/>
              <a:gd name="connsiteX133" fmla="*/ 1757874 w 3628742"/>
              <a:gd name="connsiteY133" fmla="*/ 375232 h 1181863"/>
              <a:gd name="connsiteX134" fmla="*/ 1765266 w 3628742"/>
              <a:gd name="connsiteY134" fmla="*/ 368408 h 1181863"/>
              <a:gd name="connsiteX135" fmla="*/ 1764982 w 3628742"/>
              <a:gd name="connsiteY135" fmla="*/ 341397 h 1181863"/>
              <a:gd name="connsiteX136" fmla="*/ 1781757 w 3628742"/>
              <a:gd name="connsiteY136" fmla="*/ 322348 h 1181863"/>
              <a:gd name="connsiteX137" fmla="*/ 1798321 w 3628742"/>
              <a:gd name="connsiteY137" fmla="*/ 322483 h 1181863"/>
              <a:gd name="connsiteX138" fmla="*/ 1798817 w 3628742"/>
              <a:gd name="connsiteY138" fmla="*/ 219706 h 1181863"/>
              <a:gd name="connsiteX139" fmla="*/ 1790571 w 3628742"/>
              <a:gd name="connsiteY139" fmla="*/ 211745 h 1181863"/>
              <a:gd name="connsiteX140" fmla="*/ 1755030 w 3628742"/>
              <a:gd name="connsiteY140" fmla="*/ 210607 h 1181863"/>
              <a:gd name="connsiteX141" fmla="*/ 1747353 w 3628742"/>
              <a:gd name="connsiteY141" fmla="*/ 205205 h 1181863"/>
              <a:gd name="connsiteX142" fmla="*/ 1755599 w 3628742"/>
              <a:gd name="connsiteY142" fmla="*/ 200940 h 1181863"/>
              <a:gd name="connsiteX143" fmla="*/ 1768962 w 3628742"/>
              <a:gd name="connsiteY143" fmla="*/ 197528 h 1181863"/>
              <a:gd name="connsiteX144" fmla="*/ 1768394 w 3628742"/>
              <a:gd name="connsiteY144" fmla="*/ 173645 h 1181863"/>
              <a:gd name="connsiteX145" fmla="*/ 1756736 w 3628742"/>
              <a:gd name="connsiteY145" fmla="*/ 171655 h 1181863"/>
              <a:gd name="connsiteX146" fmla="*/ 1750481 w 3628742"/>
              <a:gd name="connsiteY146" fmla="*/ 167674 h 1181863"/>
              <a:gd name="connsiteX147" fmla="*/ 1756452 w 3628742"/>
              <a:gd name="connsiteY147" fmla="*/ 163978 h 1181863"/>
              <a:gd name="connsiteX148" fmla="*/ 1789149 w 3628742"/>
              <a:gd name="connsiteY148" fmla="*/ 163978 h 1181863"/>
              <a:gd name="connsiteX149" fmla="*/ 1795120 w 3628742"/>
              <a:gd name="connsiteY149" fmla="*/ 167674 h 1181863"/>
              <a:gd name="connsiteX150" fmla="*/ 1788865 w 3628742"/>
              <a:gd name="connsiteY150" fmla="*/ 171655 h 1181863"/>
              <a:gd name="connsiteX151" fmla="*/ 1776355 w 3628742"/>
              <a:gd name="connsiteY151" fmla="*/ 174498 h 1181863"/>
              <a:gd name="connsiteX152" fmla="*/ 1777492 w 3628742"/>
              <a:gd name="connsiteY152" fmla="*/ 199519 h 1181863"/>
              <a:gd name="connsiteX153" fmla="*/ 1794552 w 3628742"/>
              <a:gd name="connsiteY153" fmla="*/ 201793 h 1181863"/>
              <a:gd name="connsiteX154" fmla="*/ 1798248 w 3628742"/>
              <a:gd name="connsiteY154" fmla="*/ 191557 h 1181863"/>
              <a:gd name="connsiteX155" fmla="*/ 1799669 w 3628742"/>
              <a:gd name="connsiteY155" fmla="*/ 68445 h 1181863"/>
              <a:gd name="connsiteX156" fmla="*/ 1803650 w 3628742"/>
              <a:gd name="connsiteY156" fmla="*/ 60199 h 1181863"/>
              <a:gd name="connsiteX157" fmla="*/ 1799385 w 3628742"/>
              <a:gd name="connsiteY157" fmla="*/ 55081 h 1181863"/>
              <a:gd name="connsiteX158" fmla="*/ 1804503 w 3628742"/>
              <a:gd name="connsiteY158" fmla="*/ 35747 h 1181863"/>
              <a:gd name="connsiteX159" fmla="*/ 1813033 w 3628742"/>
              <a:gd name="connsiteY159" fmla="*/ 1628 h 118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3628742" h="1181863">
                <a:moveTo>
                  <a:pt x="3561198" y="913032"/>
                </a:moveTo>
                <a:lnTo>
                  <a:pt x="3560779" y="958099"/>
                </a:lnTo>
                <a:lnTo>
                  <a:pt x="3565327" y="958938"/>
                </a:lnTo>
                <a:lnTo>
                  <a:pt x="3565327" y="914145"/>
                </a:lnTo>
                <a:close/>
                <a:moveTo>
                  <a:pt x="3476334" y="904646"/>
                </a:moveTo>
                <a:cubicBezTo>
                  <a:pt x="3468089" y="904646"/>
                  <a:pt x="3461550" y="911185"/>
                  <a:pt x="3461550" y="919431"/>
                </a:cubicBezTo>
                <a:lnTo>
                  <a:pt x="3461550" y="935637"/>
                </a:lnTo>
                <a:cubicBezTo>
                  <a:pt x="3461550" y="943883"/>
                  <a:pt x="3468089" y="950422"/>
                  <a:pt x="3476334" y="950422"/>
                </a:cubicBezTo>
                <a:lnTo>
                  <a:pt x="3525808" y="950422"/>
                </a:lnTo>
                <a:cubicBezTo>
                  <a:pt x="3533768" y="950422"/>
                  <a:pt x="3540592" y="943883"/>
                  <a:pt x="3540592" y="935637"/>
                </a:cubicBezTo>
                <a:lnTo>
                  <a:pt x="3540592" y="919431"/>
                </a:lnTo>
                <a:cubicBezTo>
                  <a:pt x="3540592" y="911185"/>
                  <a:pt x="3534053" y="904646"/>
                  <a:pt x="3525808" y="904646"/>
                </a:cubicBezTo>
                <a:close/>
                <a:moveTo>
                  <a:pt x="3296422" y="859789"/>
                </a:moveTo>
                <a:lnTo>
                  <a:pt x="3288830" y="862993"/>
                </a:lnTo>
                <a:lnTo>
                  <a:pt x="3296992" y="863926"/>
                </a:lnTo>
                <a:close/>
                <a:moveTo>
                  <a:pt x="1813033" y="1628"/>
                </a:moveTo>
                <a:cubicBezTo>
                  <a:pt x="1813601" y="-1215"/>
                  <a:pt x="1820425" y="-78"/>
                  <a:pt x="1820425" y="3050"/>
                </a:cubicBezTo>
                <a:cubicBezTo>
                  <a:pt x="1819288" y="20678"/>
                  <a:pt x="1822700" y="29777"/>
                  <a:pt x="1830661" y="35747"/>
                </a:cubicBezTo>
                <a:cubicBezTo>
                  <a:pt x="1841465" y="43708"/>
                  <a:pt x="1839191" y="53091"/>
                  <a:pt x="1833504" y="56503"/>
                </a:cubicBezTo>
                <a:cubicBezTo>
                  <a:pt x="1826680" y="60484"/>
                  <a:pt x="1830945" y="60484"/>
                  <a:pt x="1832367" y="63611"/>
                </a:cubicBezTo>
                <a:cubicBezTo>
                  <a:pt x="1833610" y="66846"/>
                  <a:pt x="1833113" y="208746"/>
                  <a:pt x="1833160" y="303599"/>
                </a:cubicBezTo>
                <a:lnTo>
                  <a:pt x="1833194" y="324620"/>
                </a:lnTo>
                <a:lnTo>
                  <a:pt x="1889339" y="345875"/>
                </a:lnTo>
                <a:cubicBezTo>
                  <a:pt x="1907216" y="356040"/>
                  <a:pt x="1923351" y="368977"/>
                  <a:pt x="1937283" y="384615"/>
                </a:cubicBezTo>
                <a:cubicBezTo>
                  <a:pt x="1958892" y="408783"/>
                  <a:pt x="1969980" y="440627"/>
                  <a:pt x="1970550" y="474178"/>
                </a:cubicBezTo>
                <a:cubicBezTo>
                  <a:pt x="1970834" y="481570"/>
                  <a:pt x="1971686" y="486972"/>
                  <a:pt x="1977658" y="493512"/>
                </a:cubicBezTo>
                <a:cubicBezTo>
                  <a:pt x="1992442" y="509718"/>
                  <a:pt x="2003816" y="528484"/>
                  <a:pt x="2013198" y="548386"/>
                </a:cubicBezTo>
                <a:cubicBezTo>
                  <a:pt x="2017463" y="557200"/>
                  <a:pt x="2022012" y="560612"/>
                  <a:pt x="2030258" y="561465"/>
                </a:cubicBezTo>
                <a:cubicBezTo>
                  <a:pt x="2088544" y="567151"/>
                  <a:pt x="2129772" y="573122"/>
                  <a:pt x="2188058" y="578240"/>
                </a:cubicBezTo>
                <a:cubicBezTo>
                  <a:pt x="2198009" y="579094"/>
                  <a:pt x="2199147" y="582505"/>
                  <a:pt x="2198862" y="591035"/>
                </a:cubicBezTo>
                <a:cubicBezTo>
                  <a:pt x="2197725" y="636527"/>
                  <a:pt x="2194313" y="689981"/>
                  <a:pt x="2193745" y="735472"/>
                </a:cubicBezTo>
                <a:lnTo>
                  <a:pt x="2228718" y="740408"/>
                </a:lnTo>
                <a:lnTo>
                  <a:pt x="2242079" y="668655"/>
                </a:lnTo>
                <a:cubicBezTo>
                  <a:pt x="2262550" y="560896"/>
                  <a:pt x="2283590" y="453137"/>
                  <a:pt x="2303777" y="345093"/>
                </a:cubicBezTo>
                <a:cubicBezTo>
                  <a:pt x="2305767" y="334858"/>
                  <a:pt x="2310032" y="333720"/>
                  <a:pt x="2318562" y="333720"/>
                </a:cubicBezTo>
                <a:cubicBezTo>
                  <a:pt x="2326168" y="333791"/>
                  <a:pt x="2340135" y="333863"/>
                  <a:pt x="2357230" y="333920"/>
                </a:cubicBezTo>
                <a:lnTo>
                  <a:pt x="2409263" y="334029"/>
                </a:lnTo>
                <a:lnTo>
                  <a:pt x="2409262" y="334005"/>
                </a:lnTo>
                <a:cubicBezTo>
                  <a:pt x="2409262" y="295337"/>
                  <a:pt x="2409262" y="256384"/>
                  <a:pt x="2409831" y="217716"/>
                </a:cubicBezTo>
                <a:cubicBezTo>
                  <a:pt x="2409831" y="209471"/>
                  <a:pt x="2406703" y="208333"/>
                  <a:pt x="2399880" y="208618"/>
                </a:cubicBezTo>
                <a:cubicBezTo>
                  <a:pt x="2393340" y="208902"/>
                  <a:pt x="2386517" y="208618"/>
                  <a:pt x="2379977" y="208618"/>
                </a:cubicBezTo>
                <a:cubicBezTo>
                  <a:pt x="2377134" y="208618"/>
                  <a:pt x="2375428" y="207196"/>
                  <a:pt x="2375428" y="204353"/>
                </a:cubicBezTo>
                <a:cubicBezTo>
                  <a:pt x="2375428" y="200941"/>
                  <a:pt x="2377987" y="200941"/>
                  <a:pt x="2380262" y="200941"/>
                </a:cubicBezTo>
                <a:cubicBezTo>
                  <a:pt x="2384526" y="200941"/>
                  <a:pt x="2388791" y="200372"/>
                  <a:pt x="2393056" y="200941"/>
                </a:cubicBezTo>
                <a:cubicBezTo>
                  <a:pt x="2406988" y="203500"/>
                  <a:pt x="2409831" y="197814"/>
                  <a:pt x="2410115" y="184166"/>
                </a:cubicBezTo>
                <a:cubicBezTo>
                  <a:pt x="2410399" y="169950"/>
                  <a:pt x="2406135" y="165401"/>
                  <a:pt x="2392772" y="167675"/>
                </a:cubicBezTo>
                <a:cubicBezTo>
                  <a:pt x="2389075" y="168244"/>
                  <a:pt x="2385095" y="167675"/>
                  <a:pt x="2381399" y="167675"/>
                </a:cubicBezTo>
                <a:cubicBezTo>
                  <a:pt x="2378555" y="167675"/>
                  <a:pt x="2375428" y="167391"/>
                  <a:pt x="2375712" y="163410"/>
                </a:cubicBezTo>
                <a:cubicBezTo>
                  <a:pt x="2375997" y="160283"/>
                  <a:pt x="2379124" y="160851"/>
                  <a:pt x="2381399" y="160567"/>
                </a:cubicBezTo>
                <a:cubicBezTo>
                  <a:pt x="2382252" y="160567"/>
                  <a:pt x="2383389" y="160567"/>
                  <a:pt x="2384242" y="160567"/>
                </a:cubicBezTo>
                <a:cubicBezTo>
                  <a:pt x="2409547" y="159430"/>
                  <a:pt x="2409547" y="159430"/>
                  <a:pt x="2409547" y="134409"/>
                </a:cubicBezTo>
                <a:cubicBezTo>
                  <a:pt x="2409547" y="129576"/>
                  <a:pt x="2409262" y="125027"/>
                  <a:pt x="2409547" y="120193"/>
                </a:cubicBezTo>
                <a:cubicBezTo>
                  <a:pt x="2410115" y="114222"/>
                  <a:pt x="2405282" y="105692"/>
                  <a:pt x="2418361" y="105977"/>
                </a:cubicBezTo>
                <a:cubicBezTo>
                  <a:pt x="2431724" y="106261"/>
                  <a:pt x="2426322" y="115644"/>
                  <a:pt x="2426322" y="121046"/>
                </a:cubicBezTo>
                <a:cubicBezTo>
                  <a:pt x="2426890" y="192127"/>
                  <a:pt x="2426890" y="262924"/>
                  <a:pt x="2427175" y="334005"/>
                </a:cubicBezTo>
                <a:lnTo>
                  <a:pt x="2427174" y="334032"/>
                </a:lnTo>
                <a:lnTo>
                  <a:pt x="2471458" y="334000"/>
                </a:lnTo>
                <a:cubicBezTo>
                  <a:pt x="2488127" y="333951"/>
                  <a:pt x="2501454" y="333863"/>
                  <a:pt x="2508207" y="333720"/>
                </a:cubicBezTo>
                <a:cubicBezTo>
                  <a:pt x="2516736" y="333436"/>
                  <a:pt x="2519580" y="336564"/>
                  <a:pt x="2520717" y="344525"/>
                </a:cubicBezTo>
                <a:cubicBezTo>
                  <a:pt x="2530846" y="419871"/>
                  <a:pt x="2550304" y="562966"/>
                  <a:pt x="2564376" y="666079"/>
                </a:cubicBezTo>
                <a:lnTo>
                  <a:pt x="2567236" y="687012"/>
                </a:lnTo>
                <a:lnTo>
                  <a:pt x="2673016" y="699053"/>
                </a:lnTo>
                <a:lnTo>
                  <a:pt x="2662495" y="791473"/>
                </a:lnTo>
                <a:lnTo>
                  <a:pt x="2670280" y="792369"/>
                </a:lnTo>
                <a:lnTo>
                  <a:pt x="2680813" y="699837"/>
                </a:lnTo>
                <a:lnTo>
                  <a:pt x="2873764" y="721801"/>
                </a:lnTo>
                <a:lnTo>
                  <a:pt x="2863223" y="814408"/>
                </a:lnTo>
                <a:lnTo>
                  <a:pt x="2871007" y="815296"/>
                </a:lnTo>
                <a:lnTo>
                  <a:pt x="2881528" y="722864"/>
                </a:lnTo>
                <a:lnTo>
                  <a:pt x="3007367" y="737188"/>
                </a:lnTo>
                <a:lnTo>
                  <a:pt x="3015727" y="691971"/>
                </a:lnTo>
                <a:cubicBezTo>
                  <a:pt x="3032502" y="604398"/>
                  <a:pt x="3049562" y="517110"/>
                  <a:pt x="3066053" y="429538"/>
                </a:cubicBezTo>
                <a:cubicBezTo>
                  <a:pt x="3067759" y="420724"/>
                  <a:pt x="3071170" y="419302"/>
                  <a:pt x="3078847" y="419302"/>
                </a:cubicBezTo>
                <a:cubicBezTo>
                  <a:pt x="3086737" y="419373"/>
                  <a:pt x="3101007" y="419445"/>
                  <a:pt x="3118381" y="419502"/>
                </a:cubicBezTo>
                <a:lnTo>
                  <a:pt x="3174106" y="419617"/>
                </a:lnTo>
                <a:lnTo>
                  <a:pt x="3174096" y="419302"/>
                </a:lnTo>
                <a:cubicBezTo>
                  <a:pt x="3174096" y="340829"/>
                  <a:pt x="3174380" y="262070"/>
                  <a:pt x="3174380" y="183597"/>
                </a:cubicBezTo>
                <a:cubicBezTo>
                  <a:pt x="3174380" y="178479"/>
                  <a:pt x="3171821" y="171940"/>
                  <a:pt x="3181772" y="172224"/>
                </a:cubicBezTo>
                <a:cubicBezTo>
                  <a:pt x="3189733" y="172224"/>
                  <a:pt x="3192008" y="174214"/>
                  <a:pt x="3192008" y="182459"/>
                </a:cubicBezTo>
                <a:cubicBezTo>
                  <a:pt x="3191723" y="224540"/>
                  <a:pt x="3191723" y="266620"/>
                  <a:pt x="3191723" y="308984"/>
                </a:cubicBezTo>
                <a:cubicBezTo>
                  <a:pt x="3192008" y="345378"/>
                  <a:pt x="3192008" y="382340"/>
                  <a:pt x="3192292" y="419302"/>
                </a:cubicBezTo>
                <a:lnTo>
                  <a:pt x="3192287" y="419611"/>
                </a:lnTo>
                <a:lnTo>
                  <a:pt x="3233702" y="419582"/>
                </a:lnTo>
                <a:cubicBezTo>
                  <a:pt x="3250402" y="419533"/>
                  <a:pt x="3263659" y="419445"/>
                  <a:pt x="3270198" y="419302"/>
                </a:cubicBezTo>
                <a:cubicBezTo>
                  <a:pt x="3278727" y="419018"/>
                  <a:pt x="3281571" y="422146"/>
                  <a:pt x="3282708" y="430107"/>
                </a:cubicBezTo>
                <a:cubicBezTo>
                  <a:pt x="3300336" y="560328"/>
                  <a:pt x="3318249" y="690549"/>
                  <a:pt x="3336161" y="820486"/>
                </a:cubicBezTo>
                <a:cubicBezTo>
                  <a:pt x="3338009" y="834275"/>
                  <a:pt x="3339360" y="843800"/>
                  <a:pt x="3340711" y="853325"/>
                </a:cubicBezTo>
                <a:lnTo>
                  <a:pt x="3342890" y="869060"/>
                </a:lnTo>
                <a:lnTo>
                  <a:pt x="3378398" y="873010"/>
                </a:lnTo>
                <a:cubicBezTo>
                  <a:pt x="3399887" y="875378"/>
                  <a:pt x="3417337" y="877280"/>
                  <a:pt x="3426009" y="878204"/>
                </a:cubicBezTo>
                <a:cubicBezTo>
                  <a:pt x="3429706" y="878488"/>
                  <a:pt x="3432549" y="881047"/>
                  <a:pt x="3433686" y="884459"/>
                </a:cubicBezTo>
                <a:cubicBezTo>
                  <a:pt x="3437951" y="897254"/>
                  <a:pt x="3443354" y="912607"/>
                  <a:pt x="3443354" y="912607"/>
                </a:cubicBezTo>
                <a:cubicBezTo>
                  <a:pt x="3443922" y="887302"/>
                  <a:pt x="3448756" y="883606"/>
                  <a:pt x="3456148" y="883606"/>
                </a:cubicBezTo>
                <a:lnTo>
                  <a:pt x="3547984" y="883606"/>
                </a:lnTo>
                <a:cubicBezTo>
                  <a:pt x="3551681" y="883606"/>
                  <a:pt x="3555093" y="885312"/>
                  <a:pt x="3557652" y="887871"/>
                </a:cubicBezTo>
                <a:cubicBezTo>
                  <a:pt x="3557652" y="887871"/>
                  <a:pt x="3561348" y="891567"/>
                  <a:pt x="3561348" y="896969"/>
                </a:cubicBezTo>
                <a:lnTo>
                  <a:pt x="3561305" y="901576"/>
                </a:lnTo>
                <a:lnTo>
                  <a:pt x="3565327" y="902661"/>
                </a:lnTo>
                <a:lnTo>
                  <a:pt x="3565327" y="852901"/>
                </a:lnTo>
                <a:lnTo>
                  <a:pt x="3542127" y="846643"/>
                </a:lnTo>
                <a:lnTo>
                  <a:pt x="3545015" y="835937"/>
                </a:lnTo>
                <a:lnTo>
                  <a:pt x="3565327" y="841416"/>
                </a:lnTo>
                <a:lnTo>
                  <a:pt x="3565327" y="816220"/>
                </a:lnTo>
                <a:lnTo>
                  <a:pt x="3580113" y="816220"/>
                </a:lnTo>
                <a:lnTo>
                  <a:pt x="3580113" y="845403"/>
                </a:lnTo>
                <a:lnTo>
                  <a:pt x="3600299" y="850848"/>
                </a:lnTo>
                <a:lnTo>
                  <a:pt x="3600299" y="813092"/>
                </a:lnTo>
                <a:lnTo>
                  <a:pt x="3608829" y="813092"/>
                </a:lnTo>
                <a:lnTo>
                  <a:pt x="3608829" y="853148"/>
                </a:lnTo>
                <a:lnTo>
                  <a:pt x="3628742" y="858519"/>
                </a:lnTo>
                <a:lnTo>
                  <a:pt x="3625855" y="869225"/>
                </a:lnTo>
                <a:lnTo>
                  <a:pt x="3580113" y="856888"/>
                </a:lnTo>
                <a:lnTo>
                  <a:pt x="3580113" y="906648"/>
                </a:lnTo>
                <a:lnTo>
                  <a:pt x="3623074" y="918236"/>
                </a:lnTo>
                <a:lnTo>
                  <a:pt x="3620187" y="928941"/>
                </a:lnTo>
                <a:lnTo>
                  <a:pt x="3580113" y="918133"/>
                </a:lnTo>
                <a:lnTo>
                  <a:pt x="3580113" y="961139"/>
                </a:lnTo>
                <a:lnTo>
                  <a:pt x="3591771" y="962364"/>
                </a:lnTo>
                <a:cubicBezTo>
                  <a:pt x="3603712" y="961227"/>
                  <a:pt x="3614233" y="961796"/>
                  <a:pt x="3610821" y="979139"/>
                </a:cubicBezTo>
                <a:cubicBezTo>
                  <a:pt x="3610252" y="982835"/>
                  <a:pt x="3592056" y="1181863"/>
                  <a:pt x="3563054" y="1181863"/>
                </a:cubicBezTo>
                <a:cubicBezTo>
                  <a:pt x="3264512" y="1181863"/>
                  <a:pt x="1118996" y="1171343"/>
                  <a:pt x="384584" y="1171343"/>
                </a:cubicBezTo>
                <a:cubicBezTo>
                  <a:pt x="377476" y="1136087"/>
                  <a:pt x="370936" y="1091447"/>
                  <a:pt x="363544" y="1056476"/>
                </a:cubicBezTo>
                <a:cubicBezTo>
                  <a:pt x="337955" y="935638"/>
                  <a:pt x="297296" y="821338"/>
                  <a:pt x="221097" y="722109"/>
                </a:cubicBezTo>
                <a:cubicBezTo>
                  <a:pt x="216832" y="716423"/>
                  <a:pt x="97984" y="573691"/>
                  <a:pt x="43110" y="507728"/>
                </a:cubicBezTo>
                <a:cubicBezTo>
                  <a:pt x="29747" y="491805"/>
                  <a:pt x="16952" y="475599"/>
                  <a:pt x="1598" y="461383"/>
                </a:cubicBezTo>
                <a:cubicBezTo>
                  <a:pt x="-3235" y="455696"/>
                  <a:pt x="3873" y="442902"/>
                  <a:pt x="9844" y="443754"/>
                </a:cubicBezTo>
                <a:cubicBezTo>
                  <a:pt x="80925" y="453422"/>
                  <a:pt x="1260874" y="612644"/>
                  <a:pt x="1327122" y="621458"/>
                </a:cubicBezTo>
                <a:cubicBezTo>
                  <a:pt x="1339632" y="623164"/>
                  <a:pt x="1393654" y="666950"/>
                  <a:pt x="1406164" y="675480"/>
                </a:cubicBezTo>
                <a:cubicBezTo>
                  <a:pt x="1415547" y="682020"/>
                  <a:pt x="1424645" y="678039"/>
                  <a:pt x="1432890" y="673774"/>
                </a:cubicBezTo>
                <a:cubicBezTo>
                  <a:pt x="1467579" y="655861"/>
                  <a:pt x="1490609" y="626860"/>
                  <a:pt x="1504540" y="591035"/>
                </a:cubicBezTo>
                <a:cubicBezTo>
                  <a:pt x="1511933" y="572554"/>
                  <a:pt x="1520463" y="558053"/>
                  <a:pt x="1536100" y="544121"/>
                </a:cubicBezTo>
                <a:cubicBezTo>
                  <a:pt x="1577328" y="507159"/>
                  <a:pt x="1592966" y="457403"/>
                  <a:pt x="1594387" y="402812"/>
                </a:cubicBezTo>
                <a:cubicBezTo>
                  <a:pt x="1594956" y="378075"/>
                  <a:pt x="1594672" y="378075"/>
                  <a:pt x="1619977" y="377507"/>
                </a:cubicBezTo>
                <a:cubicBezTo>
                  <a:pt x="1666038" y="376654"/>
                  <a:pt x="1711814" y="375801"/>
                  <a:pt x="1757874" y="375232"/>
                </a:cubicBezTo>
                <a:cubicBezTo>
                  <a:pt x="1763276" y="375232"/>
                  <a:pt x="1765551" y="374095"/>
                  <a:pt x="1765266" y="368408"/>
                </a:cubicBezTo>
                <a:cubicBezTo>
                  <a:pt x="1764982" y="359310"/>
                  <a:pt x="1766120" y="350212"/>
                  <a:pt x="1764982" y="341397"/>
                </a:cubicBezTo>
                <a:cubicBezTo>
                  <a:pt x="1763276" y="328035"/>
                  <a:pt x="1768678" y="322348"/>
                  <a:pt x="1781757" y="322348"/>
                </a:cubicBezTo>
                <a:lnTo>
                  <a:pt x="1798321" y="322483"/>
                </a:lnTo>
                <a:lnTo>
                  <a:pt x="1798817" y="219706"/>
                </a:lnTo>
                <a:cubicBezTo>
                  <a:pt x="1798817" y="213451"/>
                  <a:pt x="1796826" y="211745"/>
                  <a:pt x="1790571" y="211745"/>
                </a:cubicBezTo>
                <a:cubicBezTo>
                  <a:pt x="1778629" y="211745"/>
                  <a:pt x="1766972" y="211176"/>
                  <a:pt x="1755030" y="210607"/>
                </a:cubicBezTo>
                <a:cubicBezTo>
                  <a:pt x="1751334" y="210323"/>
                  <a:pt x="1747069" y="211176"/>
                  <a:pt x="1747353" y="205205"/>
                </a:cubicBezTo>
                <a:cubicBezTo>
                  <a:pt x="1747638" y="198666"/>
                  <a:pt x="1752472" y="201509"/>
                  <a:pt x="1755599" y="200940"/>
                </a:cubicBezTo>
                <a:cubicBezTo>
                  <a:pt x="1760148" y="199803"/>
                  <a:pt x="1767541" y="204352"/>
                  <a:pt x="1768962" y="197528"/>
                </a:cubicBezTo>
                <a:cubicBezTo>
                  <a:pt x="1770384" y="189852"/>
                  <a:pt x="1770099" y="181322"/>
                  <a:pt x="1768394" y="173645"/>
                </a:cubicBezTo>
                <a:cubicBezTo>
                  <a:pt x="1767256" y="169380"/>
                  <a:pt x="1760717" y="172223"/>
                  <a:pt x="1756736" y="171655"/>
                </a:cubicBezTo>
                <a:cubicBezTo>
                  <a:pt x="1753893" y="171371"/>
                  <a:pt x="1750765" y="171371"/>
                  <a:pt x="1750481" y="167674"/>
                </a:cubicBezTo>
                <a:cubicBezTo>
                  <a:pt x="1750197" y="163409"/>
                  <a:pt x="1753893" y="163978"/>
                  <a:pt x="1756452" y="163978"/>
                </a:cubicBezTo>
                <a:cubicBezTo>
                  <a:pt x="1767256" y="163978"/>
                  <a:pt x="1778345" y="163978"/>
                  <a:pt x="1789149" y="163978"/>
                </a:cubicBezTo>
                <a:cubicBezTo>
                  <a:pt x="1791709" y="163978"/>
                  <a:pt x="1795405" y="163694"/>
                  <a:pt x="1795120" y="167674"/>
                </a:cubicBezTo>
                <a:cubicBezTo>
                  <a:pt x="1794836" y="171371"/>
                  <a:pt x="1791709" y="171086"/>
                  <a:pt x="1788865" y="171655"/>
                </a:cubicBezTo>
                <a:cubicBezTo>
                  <a:pt x="1784600" y="172223"/>
                  <a:pt x="1777492" y="168811"/>
                  <a:pt x="1776355" y="174498"/>
                </a:cubicBezTo>
                <a:cubicBezTo>
                  <a:pt x="1774933" y="182744"/>
                  <a:pt x="1774365" y="192126"/>
                  <a:pt x="1777492" y="199519"/>
                </a:cubicBezTo>
                <a:cubicBezTo>
                  <a:pt x="1779198" y="204068"/>
                  <a:pt x="1788865" y="202078"/>
                  <a:pt x="1794552" y="201793"/>
                </a:cubicBezTo>
                <a:cubicBezTo>
                  <a:pt x="1801091" y="201509"/>
                  <a:pt x="1797964" y="195254"/>
                  <a:pt x="1798248" y="191557"/>
                </a:cubicBezTo>
                <a:cubicBezTo>
                  <a:pt x="1798532" y="155164"/>
                  <a:pt x="1798817" y="104839"/>
                  <a:pt x="1799669" y="68445"/>
                </a:cubicBezTo>
                <a:cubicBezTo>
                  <a:pt x="1799954" y="61621"/>
                  <a:pt x="1799954" y="61621"/>
                  <a:pt x="1803650" y="60199"/>
                </a:cubicBezTo>
                <a:cubicBezTo>
                  <a:pt x="1806209" y="59347"/>
                  <a:pt x="1801091" y="56503"/>
                  <a:pt x="1799385" y="55081"/>
                </a:cubicBezTo>
                <a:cubicBezTo>
                  <a:pt x="1792846" y="49395"/>
                  <a:pt x="1797111" y="41150"/>
                  <a:pt x="1804503" y="35747"/>
                </a:cubicBezTo>
                <a:cubicBezTo>
                  <a:pt x="1816160" y="26649"/>
                  <a:pt x="1809905" y="14423"/>
                  <a:pt x="1813033" y="1628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10000"/>
                  <a:lumOff val="90000"/>
                </a:schemeClr>
              </a:gs>
              <a:gs pos="100000">
                <a:schemeClr val="accent1">
                  <a:lumMod val="10000"/>
                  <a:lumOff val="90000"/>
                </a:schemeClr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80" name="Freeform: Shape 579">
            <a:extLst>
              <a:ext uri="{FF2B5EF4-FFF2-40B4-BE49-F238E27FC236}">
                <a16:creationId xmlns:a16="http://schemas.microsoft.com/office/drawing/2014/main" id="{EC00030C-ECE4-4962-8CB8-2C5818509A82}"/>
              </a:ext>
            </a:extLst>
          </p:cNvPr>
          <p:cNvSpPr/>
          <p:nvPr/>
        </p:nvSpPr>
        <p:spPr>
          <a:xfrm flipH="1">
            <a:off x="10785469" y="5989971"/>
            <a:ext cx="1218348" cy="396810"/>
          </a:xfrm>
          <a:custGeom>
            <a:avLst/>
            <a:gdLst>
              <a:gd name="connsiteX0" fmla="*/ 3561198 w 3628742"/>
              <a:gd name="connsiteY0" fmla="*/ 913032 h 1181863"/>
              <a:gd name="connsiteX1" fmla="*/ 3560779 w 3628742"/>
              <a:gd name="connsiteY1" fmla="*/ 958099 h 1181863"/>
              <a:gd name="connsiteX2" fmla="*/ 3565327 w 3628742"/>
              <a:gd name="connsiteY2" fmla="*/ 958938 h 1181863"/>
              <a:gd name="connsiteX3" fmla="*/ 3565327 w 3628742"/>
              <a:gd name="connsiteY3" fmla="*/ 914145 h 1181863"/>
              <a:gd name="connsiteX4" fmla="*/ 3476334 w 3628742"/>
              <a:gd name="connsiteY4" fmla="*/ 904646 h 1181863"/>
              <a:gd name="connsiteX5" fmla="*/ 3461550 w 3628742"/>
              <a:gd name="connsiteY5" fmla="*/ 919431 h 1181863"/>
              <a:gd name="connsiteX6" fmla="*/ 3461550 w 3628742"/>
              <a:gd name="connsiteY6" fmla="*/ 935637 h 1181863"/>
              <a:gd name="connsiteX7" fmla="*/ 3476334 w 3628742"/>
              <a:gd name="connsiteY7" fmla="*/ 950422 h 1181863"/>
              <a:gd name="connsiteX8" fmla="*/ 3525808 w 3628742"/>
              <a:gd name="connsiteY8" fmla="*/ 950422 h 1181863"/>
              <a:gd name="connsiteX9" fmla="*/ 3540592 w 3628742"/>
              <a:gd name="connsiteY9" fmla="*/ 935637 h 1181863"/>
              <a:gd name="connsiteX10" fmla="*/ 3540592 w 3628742"/>
              <a:gd name="connsiteY10" fmla="*/ 919431 h 1181863"/>
              <a:gd name="connsiteX11" fmla="*/ 3525808 w 3628742"/>
              <a:gd name="connsiteY11" fmla="*/ 904646 h 1181863"/>
              <a:gd name="connsiteX12" fmla="*/ 3296422 w 3628742"/>
              <a:gd name="connsiteY12" fmla="*/ 859789 h 1181863"/>
              <a:gd name="connsiteX13" fmla="*/ 3288830 w 3628742"/>
              <a:gd name="connsiteY13" fmla="*/ 862993 h 1181863"/>
              <a:gd name="connsiteX14" fmla="*/ 3296992 w 3628742"/>
              <a:gd name="connsiteY14" fmla="*/ 863926 h 1181863"/>
              <a:gd name="connsiteX15" fmla="*/ 1813033 w 3628742"/>
              <a:gd name="connsiteY15" fmla="*/ 1628 h 1181863"/>
              <a:gd name="connsiteX16" fmla="*/ 1820425 w 3628742"/>
              <a:gd name="connsiteY16" fmla="*/ 3050 h 1181863"/>
              <a:gd name="connsiteX17" fmla="*/ 1830661 w 3628742"/>
              <a:gd name="connsiteY17" fmla="*/ 35747 h 1181863"/>
              <a:gd name="connsiteX18" fmla="*/ 1833504 w 3628742"/>
              <a:gd name="connsiteY18" fmla="*/ 56503 h 1181863"/>
              <a:gd name="connsiteX19" fmla="*/ 1832367 w 3628742"/>
              <a:gd name="connsiteY19" fmla="*/ 63611 h 1181863"/>
              <a:gd name="connsiteX20" fmla="*/ 1833160 w 3628742"/>
              <a:gd name="connsiteY20" fmla="*/ 303599 h 1181863"/>
              <a:gd name="connsiteX21" fmla="*/ 1833194 w 3628742"/>
              <a:gd name="connsiteY21" fmla="*/ 324620 h 1181863"/>
              <a:gd name="connsiteX22" fmla="*/ 1889339 w 3628742"/>
              <a:gd name="connsiteY22" fmla="*/ 345875 h 1181863"/>
              <a:gd name="connsiteX23" fmla="*/ 1937283 w 3628742"/>
              <a:gd name="connsiteY23" fmla="*/ 384615 h 1181863"/>
              <a:gd name="connsiteX24" fmla="*/ 1970550 w 3628742"/>
              <a:gd name="connsiteY24" fmla="*/ 474178 h 1181863"/>
              <a:gd name="connsiteX25" fmla="*/ 1977658 w 3628742"/>
              <a:gd name="connsiteY25" fmla="*/ 493512 h 1181863"/>
              <a:gd name="connsiteX26" fmla="*/ 2013198 w 3628742"/>
              <a:gd name="connsiteY26" fmla="*/ 548386 h 1181863"/>
              <a:gd name="connsiteX27" fmla="*/ 2030258 w 3628742"/>
              <a:gd name="connsiteY27" fmla="*/ 561465 h 1181863"/>
              <a:gd name="connsiteX28" fmla="*/ 2188058 w 3628742"/>
              <a:gd name="connsiteY28" fmla="*/ 578240 h 1181863"/>
              <a:gd name="connsiteX29" fmla="*/ 2198862 w 3628742"/>
              <a:gd name="connsiteY29" fmla="*/ 591035 h 1181863"/>
              <a:gd name="connsiteX30" fmla="*/ 2193745 w 3628742"/>
              <a:gd name="connsiteY30" fmla="*/ 735472 h 1181863"/>
              <a:gd name="connsiteX31" fmla="*/ 2228718 w 3628742"/>
              <a:gd name="connsiteY31" fmla="*/ 740408 h 1181863"/>
              <a:gd name="connsiteX32" fmla="*/ 2242079 w 3628742"/>
              <a:gd name="connsiteY32" fmla="*/ 668655 h 1181863"/>
              <a:gd name="connsiteX33" fmla="*/ 2303777 w 3628742"/>
              <a:gd name="connsiteY33" fmla="*/ 345093 h 1181863"/>
              <a:gd name="connsiteX34" fmla="*/ 2318562 w 3628742"/>
              <a:gd name="connsiteY34" fmla="*/ 333720 h 1181863"/>
              <a:gd name="connsiteX35" fmla="*/ 2357230 w 3628742"/>
              <a:gd name="connsiteY35" fmla="*/ 333920 h 1181863"/>
              <a:gd name="connsiteX36" fmla="*/ 2409263 w 3628742"/>
              <a:gd name="connsiteY36" fmla="*/ 334029 h 1181863"/>
              <a:gd name="connsiteX37" fmla="*/ 2409262 w 3628742"/>
              <a:gd name="connsiteY37" fmla="*/ 334005 h 1181863"/>
              <a:gd name="connsiteX38" fmla="*/ 2409831 w 3628742"/>
              <a:gd name="connsiteY38" fmla="*/ 217716 h 1181863"/>
              <a:gd name="connsiteX39" fmla="*/ 2399880 w 3628742"/>
              <a:gd name="connsiteY39" fmla="*/ 208618 h 1181863"/>
              <a:gd name="connsiteX40" fmla="*/ 2379977 w 3628742"/>
              <a:gd name="connsiteY40" fmla="*/ 208618 h 1181863"/>
              <a:gd name="connsiteX41" fmla="*/ 2375428 w 3628742"/>
              <a:gd name="connsiteY41" fmla="*/ 204353 h 1181863"/>
              <a:gd name="connsiteX42" fmla="*/ 2380262 w 3628742"/>
              <a:gd name="connsiteY42" fmla="*/ 200941 h 1181863"/>
              <a:gd name="connsiteX43" fmla="*/ 2393056 w 3628742"/>
              <a:gd name="connsiteY43" fmla="*/ 200941 h 1181863"/>
              <a:gd name="connsiteX44" fmla="*/ 2410115 w 3628742"/>
              <a:gd name="connsiteY44" fmla="*/ 184166 h 1181863"/>
              <a:gd name="connsiteX45" fmla="*/ 2392772 w 3628742"/>
              <a:gd name="connsiteY45" fmla="*/ 167675 h 1181863"/>
              <a:gd name="connsiteX46" fmla="*/ 2381399 w 3628742"/>
              <a:gd name="connsiteY46" fmla="*/ 167675 h 1181863"/>
              <a:gd name="connsiteX47" fmla="*/ 2375712 w 3628742"/>
              <a:gd name="connsiteY47" fmla="*/ 163410 h 1181863"/>
              <a:gd name="connsiteX48" fmla="*/ 2381399 w 3628742"/>
              <a:gd name="connsiteY48" fmla="*/ 160567 h 1181863"/>
              <a:gd name="connsiteX49" fmla="*/ 2384242 w 3628742"/>
              <a:gd name="connsiteY49" fmla="*/ 160567 h 1181863"/>
              <a:gd name="connsiteX50" fmla="*/ 2409547 w 3628742"/>
              <a:gd name="connsiteY50" fmla="*/ 134409 h 1181863"/>
              <a:gd name="connsiteX51" fmla="*/ 2409547 w 3628742"/>
              <a:gd name="connsiteY51" fmla="*/ 120193 h 1181863"/>
              <a:gd name="connsiteX52" fmla="*/ 2418361 w 3628742"/>
              <a:gd name="connsiteY52" fmla="*/ 105977 h 1181863"/>
              <a:gd name="connsiteX53" fmla="*/ 2426322 w 3628742"/>
              <a:gd name="connsiteY53" fmla="*/ 121046 h 1181863"/>
              <a:gd name="connsiteX54" fmla="*/ 2427175 w 3628742"/>
              <a:gd name="connsiteY54" fmla="*/ 334005 h 1181863"/>
              <a:gd name="connsiteX55" fmla="*/ 2427174 w 3628742"/>
              <a:gd name="connsiteY55" fmla="*/ 334032 h 1181863"/>
              <a:gd name="connsiteX56" fmla="*/ 2471458 w 3628742"/>
              <a:gd name="connsiteY56" fmla="*/ 334000 h 1181863"/>
              <a:gd name="connsiteX57" fmla="*/ 2508207 w 3628742"/>
              <a:gd name="connsiteY57" fmla="*/ 333720 h 1181863"/>
              <a:gd name="connsiteX58" fmla="*/ 2520717 w 3628742"/>
              <a:gd name="connsiteY58" fmla="*/ 344525 h 1181863"/>
              <a:gd name="connsiteX59" fmla="*/ 2564376 w 3628742"/>
              <a:gd name="connsiteY59" fmla="*/ 666079 h 1181863"/>
              <a:gd name="connsiteX60" fmla="*/ 2567236 w 3628742"/>
              <a:gd name="connsiteY60" fmla="*/ 687012 h 1181863"/>
              <a:gd name="connsiteX61" fmla="*/ 2673016 w 3628742"/>
              <a:gd name="connsiteY61" fmla="*/ 699053 h 1181863"/>
              <a:gd name="connsiteX62" fmla="*/ 2662495 w 3628742"/>
              <a:gd name="connsiteY62" fmla="*/ 791473 h 1181863"/>
              <a:gd name="connsiteX63" fmla="*/ 2670280 w 3628742"/>
              <a:gd name="connsiteY63" fmla="*/ 792369 h 1181863"/>
              <a:gd name="connsiteX64" fmla="*/ 2680813 w 3628742"/>
              <a:gd name="connsiteY64" fmla="*/ 699837 h 1181863"/>
              <a:gd name="connsiteX65" fmla="*/ 2873764 w 3628742"/>
              <a:gd name="connsiteY65" fmla="*/ 721801 h 1181863"/>
              <a:gd name="connsiteX66" fmla="*/ 2863223 w 3628742"/>
              <a:gd name="connsiteY66" fmla="*/ 814408 h 1181863"/>
              <a:gd name="connsiteX67" fmla="*/ 2871007 w 3628742"/>
              <a:gd name="connsiteY67" fmla="*/ 815296 h 1181863"/>
              <a:gd name="connsiteX68" fmla="*/ 2881528 w 3628742"/>
              <a:gd name="connsiteY68" fmla="*/ 722864 h 1181863"/>
              <a:gd name="connsiteX69" fmla="*/ 3007367 w 3628742"/>
              <a:gd name="connsiteY69" fmla="*/ 737188 h 1181863"/>
              <a:gd name="connsiteX70" fmla="*/ 3015727 w 3628742"/>
              <a:gd name="connsiteY70" fmla="*/ 691971 h 1181863"/>
              <a:gd name="connsiteX71" fmla="*/ 3066053 w 3628742"/>
              <a:gd name="connsiteY71" fmla="*/ 429538 h 1181863"/>
              <a:gd name="connsiteX72" fmla="*/ 3078847 w 3628742"/>
              <a:gd name="connsiteY72" fmla="*/ 419302 h 1181863"/>
              <a:gd name="connsiteX73" fmla="*/ 3118381 w 3628742"/>
              <a:gd name="connsiteY73" fmla="*/ 419502 h 1181863"/>
              <a:gd name="connsiteX74" fmla="*/ 3174106 w 3628742"/>
              <a:gd name="connsiteY74" fmla="*/ 419617 h 1181863"/>
              <a:gd name="connsiteX75" fmla="*/ 3174096 w 3628742"/>
              <a:gd name="connsiteY75" fmla="*/ 419302 h 1181863"/>
              <a:gd name="connsiteX76" fmla="*/ 3174380 w 3628742"/>
              <a:gd name="connsiteY76" fmla="*/ 183597 h 1181863"/>
              <a:gd name="connsiteX77" fmla="*/ 3181772 w 3628742"/>
              <a:gd name="connsiteY77" fmla="*/ 172224 h 1181863"/>
              <a:gd name="connsiteX78" fmla="*/ 3192008 w 3628742"/>
              <a:gd name="connsiteY78" fmla="*/ 182459 h 1181863"/>
              <a:gd name="connsiteX79" fmla="*/ 3191723 w 3628742"/>
              <a:gd name="connsiteY79" fmla="*/ 308984 h 1181863"/>
              <a:gd name="connsiteX80" fmla="*/ 3192292 w 3628742"/>
              <a:gd name="connsiteY80" fmla="*/ 419302 h 1181863"/>
              <a:gd name="connsiteX81" fmla="*/ 3192287 w 3628742"/>
              <a:gd name="connsiteY81" fmla="*/ 419611 h 1181863"/>
              <a:gd name="connsiteX82" fmla="*/ 3233702 w 3628742"/>
              <a:gd name="connsiteY82" fmla="*/ 419582 h 1181863"/>
              <a:gd name="connsiteX83" fmla="*/ 3270198 w 3628742"/>
              <a:gd name="connsiteY83" fmla="*/ 419302 h 1181863"/>
              <a:gd name="connsiteX84" fmla="*/ 3282708 w 3628742"/>
              <a:gd name="connsiteY84" fmla="*/ 430107 h 1181863"/>
              <a:gd name="connsiteX85" fmla="*/ 3336161 w 3628742"/>
              <a:gd name="connsiteY85" fmla="*/ 820486 h 1181863"/>
              <a:gd name="connsiteX86" fmla="*/ 3340711 w 3628742"/>
              <a:gd name="connsiteY86" fmla="*/ 853325 h 1181863"/>
              <a:gd name="connsiteX87" fmla="*/ 3342890 w 3628742"/>
              <a:gd name="connsiteY87" fmla="*/ 869060 h 1181863"/>
              <a:gd name="connsiteX88" fmla="*/ 3378398 w 3628742"/>
              <a:gd name="connsiteY88" fmla="*/ 873010 h 1181863"/>
              <a:gd name="connsiteX89" fmla="*/ 3426009 w 3628742"/>
              <a:gd name="connsiteY89" fmla="*/ 878204 h 1181863"/>
              <a:gd name="connsiteX90" fmla="*/ 3433686 w 3628742"/>
              <a:gd name="connsiteY90" fmla="*/ 884459 h 1181863"/>
              <a:gd name="connsiteX91" fmla="*/ 3443354 w 3628742"/>
              <a:gd name="connsiteY91" fmla="*/ 912607 h 1181863"/>
              <a:gd name="connsiteX92" fmla="*/ 3456148 w 3628742"/>
              <a:gd name="connsiteY92" fmla="*/ 883606 h 1181863"/>
              <a:gd name="connsiteX93" fmla="*/ 3547984 w 3628742"/>
              <a:gd name="connsiteY93" fmla="*/ 883606 h 1181863"/>
              <a:gd name="connsiteX94" fmla="*/ 3557652 w 3628742"/>
              <a:gd name="connsiteY94" fmla="*/ 887871 h 1181863"/>
              <a:gd name="connsiteX95" fmla="*/ 3561348 w 3628742"/>
              <a:gd name="connsiteY95" fmla="*/ 896969 h 1181863"/>
              <a:gd name="connsiteX96" fmla="*/ 3561305 w 3628742"/>
              <a:gd name="connsiteY96" fmla="*/ 901576 h 1181863"/>
              <a:gd name="connsiteX97" fmla="*/ 3565327 w 3628742"/>
              <a:gd name="connsiteY97" fmla="*/ 902661 h 1181863"/>
              <a:gd name="connsiteX98" fmla="*/ 3565327 w 3628742"/>
              <a:gd name="connsiteY98" fmla="*/ 852901 h 1181863"/>
              <a:gd name="connsiteX99" fmla="*/ 3542127 w 3628742"/>
              <a:gd name="connsiteY99" fmla="*/ 846643 h 1181863"/>
              <a:gd name="connsiteX100" fmla="*/ 3545015 w 3628742"/>
              <a:gd name="connsiteY100" fmla="*/ 835937 h 1181863"/>
              <a:gd name="connsiteX101" fmla="*/ 3565327 w 3628742"/>
              <a:gd name="connsiteY101" fmla="*/ 841416 h 1181863"/>
              <a:gd name="connsiteX102" fmla="*/ 3565327 w 3628742"/>
              <a:gd name="connsiteY102" fmla="*/ 816220 h 1181863"/>
              <a:gd name="connsiteX103" fmla="*/ 3580113 w 3628742"/>
              <a:gd name="connsiteY103" fmla="*/ 816220 h 1181863"/>
              <a:gd name="connsiteX104" fmla="*/ 3580113 w 3628742"/>
              <a:gd name="connsiteY104" fmla="*/ 845403 h 1181863"/>
              <a:gd name="connsiteX105" fmla="*/ 3600299 w 3628742"/>
              <a:gd name="connsiteY105" fmla="*/ 850848 h 1181863"/>
              <a:gd name="connsiteX106" fmla="*/ 3600299 w 3628742"/>
              <a:gd name="connsiteY106" fmla="*/ 813092 h 1181863"/>
              <a:gd name="connsiteX107" fmla="*/ 3608829 w 3628742"/>
              <a:gd name="connsiteY107" fmla="*/ 813092 h 1181863"/>
              <a:gd name="connsiteX108" fmla="*/ 3608829 w 3628742"/>
              <a:gd name="connsiteY108" fmla="*/ 853148 h 1181863"/>
              <a:gd name="connsiteX109" fmla="*/ 3628742 w 3628742"/>
              <a:gd name="connsiteY109" fmla="*/ 858519 h 1181863"/>
              <a:gd name="connsiteX110" fmla="*/ 3625855 w 3628742"/>
              <a:gd name="connsiteY110" fmla="*/ 869225 h 1181863"/>
              <a:gd name="connsiteX111" fmla="*/ 3580113 w 3628742"/>
              <a:gd name="connsiteY111" fmla="*/ 856888 h 1181863"/>
              <a:gd name="connsiteX112" fmla="*/ 3580113 w 3628742"/>
              <a:gd name="connsiteY112" fmla="*/ 906648 h 1181863"/>
              <a:gd name="connsiteX113" fmla="*/ 3623074 w 3628742"/>
              <a:gd name="connsiteY113" fmla="*/ 918236 h 1181863"/>
              <a:gd name="connsiteX114" fmla="*/ 3620187 w 3628742"/>
              <a:gd name="connsiteY114" fmla="*/ 928941 h 1181863"/>
              <a:gd name="connsiteX115" fmla="*/ 3580113 w 3628742"/>
              <a:gd name="connsiteY115" fmla="*/ 918133 h 1181863"/>
              <a:gd name="connsiteX116" fmla="*/ 3580113 w 3628742"/>
              <a:gd name="connsiteY116" fmla="*/ 961139 h 1181863"/>
              <a:gd name="connsiteX117" fmla="*/ 3591771 w 3628742"/>
              <a:gd name="connsiteY117" fmla="*/ 962364 h 1181863"/>
              <a:gd name="connsiteX118" fmla="*/ 3610821 w 3628742"/>
              <a:gd name="connsiteY118" fmla="*/ 979139 h 1181863"/>
              <a:gd name="connsiteX119" fmla="*/ 3563054 w 3628742"/>
              <a:gd name="connsiteY119" fmla="*/ 1181863 h 1181863"/>
              <a:gd name="connsiteX120" fmla="*/ 384584 w 3628742"/>
              <a:gd name="connsiteY120" fmla="*/ 1171343 h 1181863"/>
              <a:gd name="connsiteX121" fmla="*/ 363544 w 3628742"/>
              <a:gd name="connsiteY121" fmla="*/ 1056476 h 1181863"/>
              <a:gd name="connsiteX122" fmla="*/ 221097 w 3628742"/>
              <a:gd name="connsiteY122" fmla="*/ 722109 h 1181863"/>
              <a:gd name="connsiteX123" fmla="*/ 43110 w 3628742"/>
              <a:gd name="connsiteY123" fmla="*/ 507728 h 1181863"/>
              <a:gd name="connsiteX124" fmla="*/ 1598 w 3628742"/>
              <a:gd name="connsiteY124" fmla="*/ 461383 h 1181863"/>
              <a:gd name="connsiteX125" fmla="*/ 9844 w 3628742"/>
              <a:gd name="connsiteY125" fmla="*/ 443754 h 1181863"/>
              <a:gd name="connsiteX126" fmla="*/ 1327122 w 3628742"/>
              <a:gd name="connsiteY126" fmla="*/ 621458 h 1181863"/>
              <a:gd name="connsiteX127" fmla="*/ 1406164 w 3628742"/>
              <a:gd name="connsiteY127" fmla="*/ 675480 h 1181863"/>
              <a:gd name="connsiteX128" fmla="*/ 1432890 w 3628742"/>
              <a:gd name="connsiteY128" fmla="*/ 673774 h 1181863"/>
              <a:gd name="connsiteX129" fmla="*/ 1504540 w 3628742"/>
              <a:gd name="connsiteY129" fmla="*/ 591035 h 1181863"/>
              <a:gd name="connsiteX130" fmla="*/ 1536100 w 3628742"/>
              <a:gd name="connsiteY130" fmla="*/ 544121 h 1181863"/>
              <a:gd name="connsiteX131" fmla="*/ 1594387 w 3628742"/>
              <a:gd name="connsiteY131" fmla="*/ 402812 h 1181863"/>
              <a:gd name="connsiteX132" fmla="*/ 1619977 w 3628742"/>
              <a:gd name="connsiteY132" fmla="*/ 377507 h 1181863"/>
              <a:gd name="connsiteX133" fmla="*/ 1757874 w 3628742"/>
              <a:gd name="connsiteY133" fmla="*/ 375232 h 1181863"/>
              <a:gd name="connsiteX134" fmla="*/ 1765266 w 3628742"/>
              <a:gd name="connsiteY134" fmla="*/ 368408 h 1181863"/>
              <a:gd name="connsiteX135" fmla="*/ 1764982 w 3628742"/>
              <a:gd name="connsiteY135" fmla="*/ 341397 h 1181863"/>
              <a:gd name="connsiteX136" fmla="*/ 1781757 w 3628742"/>
              <a:gd name="connsiteY136" fmla="*/ 322348 h 1181863"/>
              <a:gd name="connsiteX137" fmla="*/ 1798321 w 3628742"/>
              <a:gd name="connsiteY137" fmla="*/ 322483 h 1181863"/>
              <a:gd name="connsiteX138" fmla="*/ 1798817 w 3628742"/>
              <a:gd name="connsiteY138" fmla="*/ 219706 h 1181863"/>
              <a:gd name="connsiteX139" fmla="*/ 1790571 w 3628742"/>
              <a:gd name="connsiteY139" fmla="*/ 211745 h 1181863"/>
              <a:gd name="connsiteX140" fmla="*/ 1755030 w 3628742"/>
              <a:gd name="connsiteY140" fmla="*/ 210607 h 1181863"/>
              <a:gd name="connsiteX141" fmla="*/ 1747353 w 3628742"/>
              <a:gd name="connsiteY141" fmla="*/ 205205 h 1181863"/>
              <a:gd name="connsiteX142" fmla="*/ 1755599 w 3628742"/>
              <a:gd name="connsiteY142" fmla="*/ 200940 h 1181863"/>
              <a:gd name="connsiteX143" fmla="*/ 1768962 w 3628742"/>
              <a:gd name="connsiteY143" fmla="*/ 197528 h 1181863"/>
              <a:gd name="connsiteX144" fmla="*/ 1768394 w 3628742"/>
              <a:gd name="connsiteY144" fmla="*/ 173645 h 1181863"/>
              <a:gd name="connsiteX145" fmla="*/ 1756736 w 3628742"/>
              <a:gd name="connsiteY145" fmla="*/ 171655 h 1181863"/>
              <a:gd name="connsiteX146" fmla="*/ 1750481 w 3628742"/>
              <a:gd name="connsiteY146" fmla="*/ 167674 h 1181863"/>
              <a:gd name="connsiteX147" fmla="*/ 1756452 w 3628742"/>
              <a:gd name="connsiteY147" fmla="*/ 163978 h 1181863"/>
              <a:gd name="connsiteX148" fmla="*/ 1789149 w 3628742"/>
              <a:gd name="connsiteY148" fmla="*/ 163978 h 1181863"/>
              <a:gd name="connsiteX149" fmla="*/ 1795120 w 3628742"/>
              <a:gd name="connsiteY149" fmla="*/ 167674 h 1181863"/>
              <a:gd name="connsiteX150" fmla="*/ 1788865 w 3628742"/>
              <a:gd name="connsiteY150" fmla="*/ 171655 h 1181863"/>
              <a:gd name="connsiteX151" fmla="*/ 1776355 w 3628742"/>
              <a:gd name="connsiteY151" fmla="*/ 174498 h 1181863"/>
              <a:gd name="connsiteX152" fmla="*/ 1777492 w 3628742"/>
              <a:gd name="connsiteY152" fmla="*/ 199519 h 1181863"/>
              <a:gd name="connsiteX153" fmla="*/ 1794552 w 3628742"/>
              <a:gd name="connsiteY153" fmla="*/ 201793 h 1181863"/>
              <a:gd name="connsiteX154" fmla="*/ 1798248 w 3628742"/>
              <a:gd name="connsiteY154" fmla="*/ 191557 h 1181863"/>
              <a:gd name="connsiteX155" fmla="*/ 1799669 w 3628742"/>
              <a:gd name="connsiteY155" fmla="*/ 68445 h 1181863"/>
              <a:gd name="connsiteX156" fmla="*/ 1803650 w 3628742"/>
              <a:gd name="connsiteY156" fmla="*/ 60199 h 1181863"/>
              <a:gd name="connsiteX157" fmla="*/ 1799385 w 3628742"/>
              <a:gd name="connsiteY157" fmla="*/ 55081 h 1181863"/>
              <a:gd name="connsiteX158" fmla="*/ 1804503 w 3628742"/>
              <a:gd name="connsiteY158" fmla="*/ 35747 h 1181863"/>
              <a:gd name="connsiteX159" fmla="*/ 1813033 w 3628742"/>
              <a:gd name="connsiteY159" fmla="*/ 1628 h 118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3628742" h="1181863">
                <a:moveTo>
                  <a:pt x="3561198" y="913032"/>
                </a:moveTo>
                <a:lnTo>
                  <a:pt x="3560779" y="958099"/>
                </a:lnTo>
                <a:lnTo>
                  <a:pt x="3565327" y="958938"/>
                </a:lnTo>
                <a:lnTo>
                  <a:pt x="3565327" y="914145"/>
                </a:lnTo>
                <a:close/>
                <a:moveTo>
                  <a:pt x="3476334" y="904646"/>
                </a:moveTo>
                <a:cubicBezTo>
                  <a:pt x="3468089" y="904646"/>
                  <a:pt x="3461550" y="911185"/>
                  <a:pt x="3461550" y="919431"/>
                </a:cubicBezTo>
                <a:lnTo>
                  <a:pt x="3461550" y="935637"/>
                </a:lnTo>
                <a:cubicBezTo>
                  <a:pt x="3461550" y="943883"/>
                  <a:pt x="3468089" y="950422"/>
                  <a:pt x="3476334" y="950422"/>
                </a:cubicBezTo>
                <a:lnTo>
                  <a:pt x="3525808" y="950422"/>
                </a:lnTo>
                <a:cubicBezTo>
                  <a:pt x="3533768" y="950422"/>
                  <a:pt x="3540592" y="943883"/>
                  <a:pt x="3540592" y="935637"/>
                </a:cubicBezTo>
                <a:lnTo>
                  <a:pt x="3540592" y="919431"/>
                </a:lnTo>
                <a:cubicBezTo>
                  <a:pt x="3540592" y="911185"/>
                  <a:pt x="3534053" y="904646"/>
                  <a:pt x="3525808" y="904646"/>
                </a:cubicBezTo>
                <a:close/>
                <a:moveTo>
                  <a:pt x="3296422" y="859789"/>
                </a:moveTo>
                <a:lnTo>
                  <a:pt x="3288830" y="862993"/>
                </a:lnTo>
                <a:lnTo>
                  <a:pt x="3296992" y="863926"/>
                </a:lnTo>
                <a:close/>
                <a:moveTo>
                  <a:pt x="1813033" y="1628"/>
                </a:moveTo>
                <a:cubicBezTo>
                  <a:pt x="1813601" y="-1215"/>
                  <a:pt x="1820425" y="-78"/>
                  <a:pt x="1820425" y="3050"/>
                </a:cubicBezTo>
                <a:cubicBezTo>
                  <a:pt x="1819288" y="20678"/>
                  <a:pt x="1822700" y="29777"/>
                  <a:pt x="1830661" y="35747"/>
                </a:cubicBezTo>
                <a:cubicBezTo>
                  <a:pt x="1841465" y="43708"/>
                  <a:pt x="1839191" y="53091"/>
                  <a:pt x="1833504" y="56503"/>
                </a:cubicBezTo>
                <a:cubicBezTo>
                  <a:pt x="1826680" y="60484"/>
                  <a:pt x="1830945" y="60484"/>
                  <a:pt x="1832367" y="63611"/>
                </a:cubicBezTo>
                <a:cubicBezTo>
                  <a:pt x="1833610" y="66846"/>
                  <a:pt x="1833113" y="208746"/>
                  <a:pt x="1833160" y="303599"/>
                </a:cubicBezTo>
                <a:lnTo>
                  <a:pt x="1833194" y="324620"/>
                </a:lnTo>
                <a:lnTo>
                  <a:pt x="1889339" y="345875"/>
                </a:lnTo>
                <a:cubicBezTo>
                  <a:pt x="1907216" y="356040"/>
                  <a:pt x="1923351" y="368977"/>
                  <a:pt x="1937283" y="384615"/>
                </a:cubicBezTo>
                <a:cubicBezTo>
                  <a:pt x="1958892" y="408783"/>
                  <a:pt x="1969980" y="440627"/>
                  <a:pt x="1970550" y="474178"/>
                </a:cubicBezTo>
                <a:cubicBezTo>
                  <a:pt x="1970834" y="481570"/>
                  <a:pt x="1971686" y="486972"/>
                  <a:pt x="1977658" y="493512"/>
                </a:cubicBezTo>
                <a:cubicBezTo>
                  <a:pt x="1992442" y="509718"/>
                  <a:pt x="2003816" y="528484"/>
                  <a:pt x="2013198" y="548386"/>
                </a:cubicBezTo>
                <a:cubicBezTo>
                  <a:pt x="2017463" y="557200"/>
                  <a:pt x="2022012" y="560612"/>
                  <a:pt x="2030258" y="561465"/>
                </a:cubicBezTo>
                <a:cubicBezTo>
                  <a:pt x="2088544" y="567151"/>
                  <a:pt x="2129772" y="573122"/>
                  <a:pt x="2188058" y="578240"/>
                </a:cubicBezTo>
                <a:cubicBezTo>
                  <a:pt x="2198009" y="579094"/>
                  <a:pt x="2199147" y="582505"/>
                  <a:pt x="2198862" y="591035"/>
                </a:cubicBezTo>
                <a:cubicBezTo>
                  <a:pt x="2197725" y="636527"/>
                  <a:pt x="2194313" y="689981"/>
                  <a:pt x="2193745" y="735472"/>
                </a:cubicBezTo>
                <a:lnTo>
                  <a:pt x="2228718" y="740408"/>
                </a:lnTo>
                <a:lnTo>
                  <a:pt x="2242079" y="668655"/>
                </a:lnTo>
                <a:cubicBezTo>
                  <a:pt x="2262550" y="560896"/>
                  <a:pt x="2283590" y="453137"/>
                  <a:pt x="2303777" y="345093"/>
                </a:cubicBezTo>
                <a:cubicBezTo>
                  <a:pt x="2305767" y="334858"/>
                  <a:pt x="2310032" y="333720"/>
                  <a:pt x="2318562" y="333720"/>
                </a:cubicBezTo>
                <a:cubicBezTo>
                  <a:pt x="2326168" y="333791"/>
                  <a:pt x="2340135" y="333863"/>
                  <a:pt x="2357230" y="333920"/>
                </a:cubicBezTo>
                <a:lnTo>
                  <a:pt x="2409263" y="334029"/>
                </a:lnTo>
                <a:lnTo>
                  <a:pt x="2409262" y="334005"/>
                </a:lnTo>
                <a:cubicBezTo>
                  <a:pt x="2409262" y="295337"/>
                  <a:pt x="2409262" y="256384"/>
                  <a:pt x="2409831" y="217716"/>
                </a:cubicBezTo>
                <a:cubicBezTo>
                  <a:pt x="2409831" y="209471"/>
                  <a:pt x="2406703" y="208333"/>
                  <a:pt x="2399880" y="208618"/>
                </a:cubicBezTo>
                <a:cubicBezTo>
                  <a:pt x="2393340" y="208902"/>
                  <a:pt x="2386517" y="208618"/>
                  <a:pt x="2379977" y="208618"/>
                </a:cubicBezTo>
                <a:cubicBezTo>
                  <a:pt x="2377134" y="208618"/>
                  <a:pt x="2375428" y="207196"/>
                  <a:pt x="2375428" y="204353"/>
                </a:cubicBezTo>
                <a:cubicBezTo>
                  <a:pt x="2375428" y="200941"/>
                  <a:pt x="2377987" y="200941"/>
                  <a:pt x="2380262" y="200941"/>
                </a:cubicBezTo>
                <a:cubicBezTo>
                  <a:pt x="2384526" y="200941"/>
                  <a:pt x="2388791" y="200372"/>
                  <a:pt x="2393056" y="200941"/>
                </a:cubicBezTo>
                <a:cubicBezTo>
                  <a:pt x="2406988" y="203500"/>
                  <a:pt x="2409831" y="197814"/>
                  <a:pt x="2410115" y="184166"/>
                </a:cubicBezTo>
                <a:cubicBezTo>
                  <a:pt x="2410399" y="169950"/>
                  <a:pt x="2406135" y="165401"/>
                  <a:pt x="2392772" y="167675"/>
                </a:cubicBezTo>
                <a:cubicBezTo>
                  <a:pt x="2389075" y="168244"/>
                  <a:pt x="2385095" y="167675"/>
                  <a:pt x="2381399" y="167675"/>
                </a:cubicBezTo>
                <a:cubicBezTo>
                  <a:pt x="2378555" y="167675"/>
                  <a:pt x="2375428" y="167391"/>
                  <a:pt x="2375712" y="163410"/>
                </a:cubicBezTo>
                <a:cubicBezTo>
                  <a:pt x="2375997" y="160283"/>
                  <a:pt x="2379124" y="160851"/>
                  <a:pt x="2381399" y="160567"/>
                </a:cubicBezTo>
                <a:cubicBezTo>
                  <a:pt x="2382252" y="160567"/>
                  <a:pt x="2383389" y="160567"/>
                  <a:pt x="2384242" y="160567"/>
                </a:cubicBezTo>
                <a:cubicBezTo>
                  <a:pt x="2409547" y="159430"/>
                  <a:pt x="2409547" y="159430"/>
                  <a:pt x="2409547" y="134409"/>
                </a:cubicBezTo>
                <a:cubicBezTo>
                  <a:pt x="2409547" y="129576"/>
                  <a:pt x="2409262" y="125027"/>
                  <a:pt x="2409547" y="120193"/>
                </a:cubicBezTo>
                <a:cubicBezTo>
                  <a:pt x="2410115" y="114222"/>
                  <a:pt x="2405282" y="105692"/>
                  <a:pt x="2418361" y="105977"/>
                </a:cubicBezTo>
                <a:cubicBezTo>
                  <a:pt x="2431724" y="106261"/>
                  <a:pt x="2426322" y="115644"/>
                  <a:pt x="2426322" y="121046"/>
                </a:cubicBezTo>
                <a:cubicBezTo>
                  <a:pt x="2426890" y="192127"/>
                  <a:pt x="2426890" y="262924"/>
                  <a:pt x="2427175" y="334005"/>
                </a:cubicBezTo>
                <a:lnTo>
                  <a:pt x="2427174" y="334032"/>
                </a:lnTo>
                <a:lnTo>
                  <a:pt x="2471458" y="334000"/>
                </a:lnTo>
                <a:cubicBezTo>
                  <a:pt x="2488127" y="333951"/>
                  <a:pt x="2501454" y="333863"/>
                  <a:pt x="2508207" y="333720"/>
                </a:cubicBezTo>
                <a:cubicBezTo>
                  <a:pt x="2516736" y="333436"/>
                  <a:pt x="2519580" y="336564"/>
                  <a:pt x="2520717" y="344525"/>
                </a:cubicBezTo>
                <a:cubicBezTo>
                  <a:pt x="2530846" y="419871"/>
                  <a:pt x="2550304" y="562966"/>
                  <a:pt x="2564376" y="666079"/>
                </a:cubicBezTo>
                <a:lnTo>
                  <a:pt x="2567236" y="687012"/>
                </a:lnTo>
                <a:lnTo>
                  <a:pt x="2673016" y="699053"/>
                </a:lnTo>
                <a:lnTo>
                  <a:pt x="2662495" y="791473"/>
                </a:lnTo>
                <a:lnTo>
                  <a:pt x="2670280" y="792369"/>
                </a:lnTo>
                <a:lnTo>
                  <a:pt x="2680813" y="699837"/>
                </a:lnTo>
                <a:lnTo>
                  <a:pt x="2873764" y="721801"/>
                </a:lnTo>
                <a:lnTo>
                  <a:pt x="2863223" y="814408"/>
                </a:lnTo>
                <a:lnTo>
                  <a:pt x="2871007" y="815296"/>
                </a:lnTo>
                <a:lnTo>
                  <a:pt x="2881528" y="722864"/>
                </a:lnTo>
                <a:lnTo>
                  <a:pt x="3007367" y="737188"/>
                </a:lnTo>
                <a:lnTo>
                  <a:pt x="3015727" y="691971"/>
                </a:lnTo>
                <a:cubicBezTo>
                  <a:pt x="3032502" y="604398"/>
                  <a:pt x="3049562" y="517110"/>
                  <a:pt x="3066053" y="429538"/>
                </a:cubicBezTo>
                <a:cubicBezTo>
                  <a:pt x="3067759" y="420724"/>
                  <a:pt x="3071170" y="419302"/>
                  <a:pt x="3078847" y="419302"/>
                </a:cubicBezTo>
                <a:cubicBezTo>
                  <a:pt x="3086737" y="419373"/>
                  <a:pt x="3101007" y="419445"/>
                  <a:pt x="3118381" y="419502"/>
                </a:cubicBezTo>
                <a:lnTo>
                  <a:pt x="3174106" y="419617"/>
                </a:lnTo>
                <a:lnTo>
                  <a:pt x="3174096" y="419302"/>
                </a:lnTo>
                <a:cubicBezTo>
                  <a:pt x="3174096" y="340829"/>
                  <a:pt x="3174380" y="262070"/>
                  <a:pt x="3174380" y="183597"/>
                </a:cubicBezTo>
                <a:cubicBezTo>
                  <a:pt x="3174380" y="178479"/>
                  <a:pt x="3171821" y="171940"/>
                  <a:pt x="3181772" y="172224"/>
                </a:cubicBezTo>
                <a:cubicBezTo>
                  <a:pt x="3189733" y="172224"/>
                  <a:pt x="3192008" y="174214"/>
                  <a:pt x="3192008" y="182459"/>
                </a:cubicBezTo>
                <a:cubicBezTo>
                  <a:pt x="3191723" y="224540"/>
                  <a:pt x="3191723" y="266620"/>
                  <a:pt x="3191723" y="308984"/>
                </a:cubicBezTo>
                <a:cubicBezTo>
                  <a:pt x="3192008" y="345378"/>
                  <a:pt x="3192008" y="382340"/>
                  <a:pt x="3192292" y="419302"/>
                </a:cubicBezTo>
                <a:lnTo>
                  <a:pt x="3192287" y="419611"/>
                </a:lnTo>
                <a:lnTo>
                  <a:pt x="3233702" y="419582"/>
                </a:lnTo>
                <a:cubicBezTo>
                  <a:pt x="3250402" y="419533"/>
                  <a:pt x="3263659" y="419445"/>
                  <a:pt x="3270198" y="419302"/>
                </a:cubicBezTo>
                <a:cubicBezTo>
                  <a:pt x="3278727" y="419018"/>
                  <a:pt x="3281571" y="422146"/>
                  <a:pt x="3282708" y="430107"/>
                </a:cubicBezTo>
                <a:cubicBezTo>
                  <a:pt x="3300336" y="560328"/>
                  <a:pt x="3318249" y="690549"/>
                  <a:pt x="3336161" y="820486"/>
                </a:cubicBezTo>
                <a:cubicBezTo>
                  <a:pt x="3338009" y="834275"/>
                  <a:pt x="3339360" y="843800"/>
                  <a:pt x="3340711" y="853325"/>
                </a:cubicBezTo>
                <a:lnTo>
                  <a:pt x="3342890" y="869060"/>
                </a:lnTo>
                <a:lnTo>
                  <a:pt x="3378398" y="873010"/>
                </a:lnTo>
                <a:cubicBezTo>
                  <a:pt x="3399887" y="875378"/>
                  <a:pt x="3417337" y="877280"/>
                  <a:pt x="3426009" y="878204"/>
                </a:cubicBezTo>
                <a:cubicBezTo>
                  <a:pt x="3429706" y="878488"/>
                  <a:pt x="3432549" y="881047"/>
                  <a:pt x="3433686" y="884459"/>
                </a:cubicBezTo>
                <a:cubicBezTo>
                  <a:pt x="3437951" y="897254"/>
                  <a:pt x="3443354" y="912607"/>
                  <a:pt x="3443354" y="912607"/>
                </a:cubicBezTo>
                <a:cubicBezTo>
                  <a:pt x="3443922" y="887302"/>
                  <a:pt x="3448756" y="883606"/>
                  <a:pt x="3456148" y="883606"/>
                </a:cubicBezTo>
                <a:lnTo>
                  <a:pt x="3547984" y="883606"/>
                </a:lnTo>
                <a:cubicBezTo>
                  <a:pt x="3551681" y="883606"/>
                  <a:pt x="3555093" y="885312"/>
                  <a:pt x="3557652" y="887871"/>
                </a:cubicBezTo>
                <a:cubicBezTo>
                  <a:pt x="3557652" y="887871"/>
                  <a:pt x="3561348" y="891567"/>
                  <a:pt x="3561348" y="896969"/>
                </a:cubicBezTo>
                <a:lnTo>
                  <a:pt x="3561305" y="901576"/>
                </a:lnTo>
                <a:lnTo>
                  <a:pt x="3565327" y="902661"/>
                </a:lnTo>
                <a:lnTo>
                  <a:pt x="3565327" y="852901"/>
                </a:lnTo>
                <a:lnTo>
                  <a:pt x="3542127" y="846643"/>
                </a:lnTo>
                <a:lnTo>
                  <a:pt x="3545015" y="835937"/>
                </a:lnTo>
                <a:lnTo>
                  <a:pt x="3565327" y="841416"/>
                </a:lnTo>
                <a:lnTo>
                  <a:pt x="3565327" y="816220"/>
                </a:lnTo>
                <a:lnTo>
                  <a:pt x="3580113" y="816220"/>
                </a:lnTo>
                <a:lnTo>
                  <a:pt x="3580113" y="845403"/>
                </a:lnTo>
                <a:lnTo>
                  <a:pt x="3600299" y="850848"/>
                </a:lnTo>
                <a:lnTo>
                  <a:pt x="3600299" y="813092"/>
                </a:lnTo>
                <a:lnTo>
                  <a:pt x="3608829" y="813092"/>
                </a:lnTo>
                <a:lnTo>
                  <a:pt x="3608829" y="853148"/>
                </a:lnTo>
                <a:lnTo>
                  <a:pt x="3628742" y="858519"/>
                </a:lnTo>
                <a:lnTo>
                  <a:pt x="3625855" y="869225"/>
                </a:lnTo>
                <a:lnTo>
                  <a:pt x="3580113" y="856888"/>
                </a:lnTo>
                <a:lnTo>
                  <a:pt x="3580113" y="906648"/>
                </a:lnTo>
                <a:lnTo>
                  <a:pt x="3623074" y="918236"/>
                </a:lnTo>
                <a:lnTo>
                  <a:pt x="3620187" y="928941"/>
                </a:lnTo>
                <a:lnTo>
                  <a:pt x="3580113" y="918133"/>
                </a:lnTo>
                <a:lnTo>
                  <a:pt x="3580113" y="961139"/>
                </a:lnTo>
                <a:lnTo>
                  <a:pt x="3591771" y="962364"/>
                </a:lnTo>
                <a:cubicBezTo>
                  <a:pt x="3603712" y="961227"/>
                  <a:pt x="3614233" y="961796"/>
                  <a:pt x="3610821" y="979139"/>
                </a:cubicBezTo>
                <a:cubicBezTo>
                  <a:pt x="3610252" y="982835"/>
                  <a:pt x="3592056" y="1181863"/>
                  <a:pt x="3563054" y="1181863"/>
                </a:cubicBezTo>
                <a:cubicBezTo>
                  <a:pt x="3264512" y="1181863"/>
                  <a:pt x="1118996" y="1171343"/>
                  <a:pt x="384584" y="1171343"/>
                </a:cubicBezTo>
                <a:cubicBezTo>
                  <a:pt x="377476" y="1136087"/>
                  <a:pt x="370936" y="1091447"/>
                  <a:pt x="363544" y="1056476"/>
                </a:cubicBezTo>
                <a:cubicBezTo>
                  <a:pt x="337955" y="935638"/>
                  <a:pt x="297296" y="821338"/>
                  <a:pt x="221097" y="722109"/>
                </a:cubicBezTo>
                <a:cubicBezTo>
                  <a:pt x="216832" y="716423"/>
                  <a:pt x="97984" y="573691"/>
                  <a:pt x="43110" y="507728"/>
                </a:cubicBezTo>
                <a:cubicBezTo>
                  <a:pt x="29747" y="491805"/>
                  <a:pt x="16952" y="475599"/>
                  <a:pt x="1598" y="461383"/>
                </a:cubicBezTo>
                <a:cubicBezTo>
                  <a:pt x="-3235" y="455696"/>
                  <a:pt x="3873" y="442902"/>
                  <a:pt x="9844" y="443754"/>
                </a:cubicBezTo>
                <a:cubicBezTo>
                  <a:pt x="80925" y="453422"/>
                  <a:pt x="1260874" y="612644"/>
                  <a:pt x="1327122" y="621458"/>
                </a:cubicBezTo>
                <a:cubicBezTo>
                  <a:pt x="1339632" y="623164"/>
                  <a:pt x="1393654" y="666950"/>
                  <a:pt x="1406164" y="675480"/>
                </a:cubicBezTo>
                <a:cubicBezTo>
                  <a:pt x="1415547" y="682020"/>
                  <a:pt x="1424645" y="678039"/>
                  <a:pt x="1432890" y="673774"/>
                </a:cubicBezTo>
                <a:cubicBezTo>
                  <a:pt x="1467579" y="655861"/>
                  <a:pt x="1490609" y="626860"/>
                  <a:pt x="1504540" y="591035"/>
                </a:cubicBezTo>
                <a:cubicBezTo>
                  <a:pt x="1511933" y="572554"/>
                  <a:pt x="1520463" y="558053"/>
                  <a:pt x="1536100" y="544121"/>
                </a:cubicBezTo>
                <a:cubicBezTo>
                  <a:pt x="1577328" y="507159"/>
                  <a:pt x="1592966" y="457403"/>
                  <a:pt x="1594387" y="402812"/>
                </a:cubicBezTo>
                <a:cubicBezTo>
                  <a:pt x="1594956" y="378075"/>
                  <a:pt x="1594672" y="378075"/>
                  <a:pt x="1619977" y="377507"/>
                </a:cubicBezTo>
                <a:cubicBezTo>
                  <a:pt x="1666038" y="376654"/>
                  <a:pt x="1711814" y="375801"/>
                  <a:pt x="1757874" y="375232"/>
                </a:cubicBezTo>
                <a:cubicBezTo>
                  <a:pt x="1763276" y="375232"/>
                  <a:pt x="1765551" y="374095"/>
                  <a:pt x="1765266" y="368408"/>
                </a:cubicBezTo>
                <a:cubicBezTo>
                  <a:pt x="1764982" y="359310"/>
                  <a:pt x="1766120" y="350212"/>
                  <a:pt x="1764982" y="341397"/>
                </a:cubicBezTo>
                <a:cubicBezTo>
                  <a:pt x="1763276" y="328035"/>
                  <a:pt x="1768678" y="322348"/>
                  <a:pt x="1781757" y="322348"/>
                </a:cubicBezTo>
                <a:lnTo>
                  <a:pt x="1798321" y="322483"/>
                </a:lnTo>
                <a:lnTo>
                  <a:pt x="1798817" y="219706"/>
                </a:lnTo>
                <a:cubicBezTo>
                  <a:pt x="1798817" y="213451"/>
                  <a:pt x="1796826" y="211745"/>
                  <a:pt x="1790571" y="211745"/>
                </a:cubicBezTo>
                <a:cubicBezTo>
                  <a:pt x="1778629" y="211745"/>
                  <a:pt x="1766972" y="211176"/>
                  <a:pt x="1755030" y="210607"/>
                </a:cubicBezTo>
                <a:cubicBezTo>
                  <a:pt x="1751334" y="210323"/>
                  <a:pt x="1747069" y="211176"/>
                  <a:pt x="1747353" y="205205"/>
                </a:cubicBezTo>
                <a:cubicBezTo>
                  <a:pt x="1747638" y="198666"/>
                  <a:pt x="1752472" y="201509"/>
                  <a:pt x="1755599" y="200940"/>
                </a:cubicBezTo>
                <a:cubicBezTo>
                  <a:pt x="1760148" y="199803"/>
                  <a:pt x="1767541" y="204352"/>
                  <a:pt x="1768962" y="197528"/>
                </a:cubicBezTo>
                <a:cubicBezTo>
                  <a:pt x="1770384" y="189852"/>
                  <a:pt x="1770099" y="181322"/>
                  <a:pt x="1768394" y="173645"/>
                </a:cubicBezTo>
                <a:cubicBezTo>
                  <a:pt x="1767256" y="169380"/>
                  <a:pt x="1760717" y="172223"/>
                  <a:pt x="1756736" y="171655"/>
                </a:cubicBezTo>
                <a:cubicBezTo>
                  <a:pt x="1753893" y="171371"/>
                  <a:pt x="1750765" y="171371"/>
                  <a:pt x="1750481" y="167674"/>
                </a:cubicBezTo>
                <a:cubicBezTo>
                  <a:pt x="1750197" y="163409"/>
                  <a:pt x="1753893" y="163978"/>
                  <a:pt x="1756452" y="163978"/>
                </a:cubicBezTo>
                <a:cubicBezTo>
                  <a:pt x="1767256" y="163978"/>
                  <a:pt x="1778345" y="163978"/>
                  <a:pt x="1789149" y="163978"/>
                </a:cubicBezTo>
                <a:cubicBezTo>
                  <a:pt x="1791709" y="163978"/>
                  <a:pt x="1795405" y="163694"/>
                  <a:pt x="1795120" y="167674"/>
                </a:cubicBezTo>
                <a:cubicBezTo>
                  <a:pt x="1794836" y="171371"/>
                  <a:pt x="1791709" y="171086"/>
                  <a:pt x="1788865" y="171655"/>
                </a:cubicBezTo>
                <a:cubicBezTo>
                  <a:pt x="1784600" y="172223"/>
                  <a:pt x="1777492" y="168811"/>
                  <a:pt x="1776355" y="174498"/>
                </a:cubicBezTo>
                <a:cubicBezTo>
                  <a:pt x="1774933" y="182744"/>
                  <a:pt x="1774365" y="192126"/>
                  <a:pt x="1777492" y="199519"/>
                </a:cubicBezTo>
                <a:cubicBezTo>
                  <a:pt x="1779198" y="204068"/>
                  <a:pt x="1788865" y="202078"/>
                  <a:pt x="1794552" y="201793"/>
                </a:cubicBezTo>
                <a:cubicBezTo>
                  <a:pt x="1801091" y="201509"/>
                  <a:pt x="1797964" y="195254"/>
                  <a:pt x="1798248" y="191557"/>
                </a:cubicBezTo>
                <a:cubicBezTo>
                  <a:pt x="1798532" y="155164"/>
                  <a:pt x="1798817" y="104839"/>
                  <a:pt x="1799669" y="68445"/>
                </a:cubicBezTo>
                <a:cubicBezTo>
                  <a:pt x="1799954" y="61621"/>
                  <a:pt x="1799954" y="61621"/>
                  <a:pt x="1803650" y="60199"/>
                </a:cubicBezTo>
                <a:cubicBezTo>
                  <a:pt x="1806209" y="59347"/>
                  <a:pt x="1801091" y="56503"/>
                  <a:pt x="1799385" y="55081"/>
                </a:cubicBezTo>
                <a:cubicBezTo>
                  <a:pt x="1792846" y="49395"/>
                  <a:pt x="1797111" y="41150"/>
                  <a:pt x="1804503" y="35747"/>
                </a:cubicBezTo>
                <a:cubicBezTo>
                  <a:pt x="1816160" y="26649"/>
                  <a:pt x="1809905" y="14423"/>
                  <a:pt x="1813033" y="1628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AE17A510-FE2F-4CA6-B36B-276BB694700E}"/>
              </a:ext>
            </a:extLst>
          </p:cNvPr>
          <p:cNvSpPr/>
          <p:nvPr/>
        </p:nvSpPr>
        <p:spPr>
          <a:xfrm>
            <a:off x="1040848" y="5201296"/>
            <a:ext cx="903495" cy="1256858"/>
          </a:xfrm>
          <a:custGeom>
            <a:avLst/>
            <a:gdLst>
              <a:gd name="connsiteX0" fmla="*/ 1022274 w 4159710"/>
              <a:gd name="connsiteY0" fmla="*/ 5419078 h 5786598"/>
              <a:gd name="connsiteX1" fmla="*/ 976163 w 4159710"/>
              <a:gd name="connsiteY1" fmla="*/ 5507455 h 5786598"/>
              <a:gd name="connsiteX2" fmla="*/ 1068385 w 4159710"/>
              <a:gd name="connsiteY2" fmla="*/ 5507455 h 5786598"/>
              <a:gd name="connsiteX3" fmla="*/ 1318025 w 4159710"/>
              <a:gd name="connsiteY3" fmla="*/ 5289802 h 5786598"/>
              <a:gd name="connsiteX4" fmla="*/ 1204463 w 4159710"/>
              <a:gd name="connsiteY4" fmla="*/ 5507455 h 5786598"/>
              <a:gd name="connsiteX5" fmla="*/ 1431587 w 4159710"/>
              <a:gd name="connsiteY5" fmla="*/ 5507455 h 5786598"/>
              <a:gd name="connsiteX6" fmla="*/ 708685 w 4159710"/>
              <a:gd name="connsiteY6" fmla="*/ 5255614 h 5786598"/>
              <a:gd name="connsiteX7" fmla="*/ 577286 w 4159710"/>
              <a:gd name="connsiteY7" fmla="*/ 5507455 h 5786598"/>
              <a:gd name="connsiteX8" fmla="*/ 840085 w 4159710"/>
              <a:gd name="connsiteY8" fmla="*/ 5507455 h 5786598"/>
              <a:gd name="connsiteX9" fmla="*/ 1203875 w 4159710"/>
              <a:gd name="connsiteY9" fmla="*/ 5071022 h 5786598"/>
              <a:gd name="connsiteX10" fmla="*/ 1053938 w 4159710"/>
              <a:gd name="connsiteY10" fmla="*/ 5358390 h 5786598"/>
              <a:gd name="connsiteX11" fmla="*/ 1131714 w 4159710"/>
              <a:gd name="connsiteY11" fmla="*/ 5507455 h 5786598"/>
              <a:gd name="connsiteX12" fmla="*/ 1141134 w 4159710"/>
              <a:gd name="connsiteY12" fmla="*/ 5507455 h 5786598"/>
              <a:gd name="connsiteX13" fmla="*/ 1286361 w 4159710"/>
              <a:gd name="connsiteY13" fmla="*/ 5229113 h 5786598"/>
              <a:gd name="connsiteX14" fmla="*/ 822835 w 4159710"/>
              <a:gd name="connsiteY14" fmla="*/ 5036834 h 5786598"/>
              <a:gd name="connsiteX15" fmla="*/ 740350 w 4159710"/>
              <a:gd name="connsiteY15" fmla="*/ 5194926 h 5786598"/>
              <a:gd name="connsiteX16" fmla="*/ 903414 w 4159710"/>
              <a:gd name="connsiteY16" fmla="*/ 5507455 h 5786598"/>
              <a:gd name="connsiteX17" fmla="*/ 912834 w 4159710"/>
              <a:gd name="connsiteY17" fmla="*/ 5507455 h 5786598"/>
              <a:gd name="connsiteX18" fmla="*/ 990609 w 4159710"/>
              <a:gd name="connsiteY18" fmla="*/ 5358390 h 5786598"/>
              <a:gd name="connsiteX19" fmla="*/ 1451724 w 4159710"/>
              <a:gd name="connsiteY19" fmla="*/ 5033553 h 5786598"/>
              <a:gd name="connsiteX20" fmla="*/ 1355112 w 4159710"/>
              <a:gd name="connsiteY20" fmla="*/ 5218720 h 5786598"/>
              <a:gd name="connsiteX21" fmla="*/ 1505762 w 4159710"/>
              <a:gd name="connsiteY21" fmla="*/ 5507455 h 5786598"/>
              <a:gd name="connsiteX22" fmla="*/ 1698986 w 4159710"/>
              <a:gd name="connsiteY22" fmla="*/ 5507455 h 5786598"/>
              <a:gd name="connsiteX23" fmla="*/ 574986 w 4159710"/>
              <a:gd name="connsiteY23" fmla="*/ 4999366 h 5786598"/>
              <a:gd name="connsiteX24" fmla="*/ 309887 w 4159710"/>
              <a:gd name="connsiteY24" fmla="*/ 5507455 h 5786598"/>
              <a:gd name="connsiteX25" fmla="*/ 503111 w 4159710"/>
              <a:gd name="connsiteY25" fmla="*/ 5507455 h 5786598"/>
              <a:gd name="connsiteX26" fmla="*/ 671598 w 4159710"/>
              <a:gd name="connsiteY26" fmla="*/ 5184533 h 5786598"/>
              <a:gd name="connsiteX27" fmla="*/ 1290352 w 4159710"/>
              <a:gd name="connsiteY27" fmla="*/ 4905281 h 5786598"/>
              <a:gd name="connsiteX28" fmla="*/ 1240962 w 4159710"/>
              <a:gd name="connsiteY28" fmla="*/ 4999940 h 5786598"/>
              <a:gd name="connsiteX29" fmla="*/ 1323448 w 4159710"/>
              <a:gd name="connsiteY29" fmla="*/ 5158032 h 5786598"/>
              <a:gd name="connsiteX30" fmla="*/ 1420060 w 4159710"/>
              <a:gd name="connsiteY30" fmla="*/ 4972866 h 5786598"/>
              <a:gd name="connsiteX31" fmla="*/ 1384797 w 4159710"/>
              <a:gd name="connsiteY31" fmla="*/ 4905281 h 5786598"/>
              <a:gd name="connsiteX32" fmla="*/ 1191573 w 4159710"/>
              <a:gd name="connsiteY32" fmla="*/ 4905281 h 5786598"/>
              <a:gd name="connsiteX33" fmla="*/ 1209298 w 4159710"/>
              <a:gd name="connsiteY33" fmla="*/ 4939252 h 5786598"/>
              <a:gd name="connsiteX34" fmla="*/ 1227023 w 4159710"/>
              <a:gd name="connsiteY34" fmla="*/ 4905281 h 5786598"/>
              <a:gd name="connsiteX35" fmla="*/ 891474 w 4159710"/>
              <a:gd name="connsiteY35" fmla="*/ 4905281 h 5786598"/>
              <a:gd name="connsiteX36" fmla="*/ 854499 w 4159710"/>
              <a:gd name="connsiteY36" fmla="*/ 4976146 h 5786598"/>
              <a:gd name="connsiteX37" fmla="*/ 1022274 w 4159710"/>
              <a:gd name="connsiteY37" fmla="*/ 5297702 h 5786598"/>
              <a:gd name="connsiteX38" fmla="*/ 1172210 w 4159710"/>
              <a:gd name="connsiteY38" fmla="*/ 5010334 h 5786598"/>
              <a:gd name="connsiteX39" fmla="*/ 1117398 w 4159710"/>
              <a:gd name="connsiteY39" fmla="*/ 4905281 h 5786598"/>
              <a:gd name="connsiteX40" fmla="*/ 624075 w 4159710"/>
              <a:gd name="connsiteY40" fmla="*/ 4905281 h 5786598"/>
              <a:gd name="connsiteX41" fmla="*/ 606650 w 4159710"/>
              <a:gd name="connsiteY41" fmla="*/ 4938678 h 5786598"/>
              <a:gd name="connsiteX42" fmla="*/ 703262 w 4159710"/>
              <a:gd name="connsiteY42" fmla="*/ 5123845 h 5786598"/>
              <a:gd name="connsiteX43" fmla="*/ 785748 w 4159710"/>
              <a:gd name="connsiteY43" fmla="*/ 4965752 h 5786598"/>
              <a:gd name="connsiteX44" fmla="*/ 754196 w 4159710"/>
              <a:gd name="connsiteY44" fmla="*/ 4905281 h 5786598"/>
              <a:gd name="connsiteX45" fmla="*/ 1286363 w 4159710"/>
              <a:gd name="connsiteY45" fmla="*/ 4716622 h 5786598"/>
              <a:gd name="connsiteX46" fmla="*/ 1286363 w 4159710"/>
              <a:gd name="connsiteY46" fmla="*/ 4742928 h 5786598"/>
              <a:gd name="connsiteX47" fmla="*/ 1280308 w 4159710"/>
              <a:gd name="connsiteY47" fmla="*/ 4772921 h 5786598"/>
              <a:gd name="connsiteX48" fmla="*/ 1315738 w 4159710"/>
              <a:gd name="connsiteY48" fmla="*/ 4772921 h 5786598"/>
              <a:gd name="connsiteX49" fmla="*/ 760478 w 4159710"/>
              <a:gd name="connsiteY49" fmla="*/ 4643851 h 5786598"/>
              <a:gd name="connsiteX50" fmla="*/ 693135 w 4159710"/>
              <a:gd name="connsiteY50" fmla="*/ 4772921 h 5786598"/>
              <a:gd name="connsiteX51" fmla="*/ 766533 w 4159710"/>
              <a:gd name="connsiteY51" fmla="*/ 4772921 h 5786598"/>
              <a:gd name="connsiteX52" fmla="*/ 760478 w 4159710"/>
              <a:gd name="connsiteY52" fmla="*/ 4742928 h 5786598"/>
              <a:gd name="connsiteX53" fmla="*/ 1286363 w 4159710"/>
              <a:gd name="connsiteY53" fmla="*/ 4116690 h 5786598"/>
              <a:gd name="connsiteX54" fmla="*/ 1286363 w 4159710"/>
              <a:gd name="connsiteY54" fmla="*/ 4574458 h 5786598"/>
              <a:gd name="connsiteX55" fmla="*/ 1389913 w 4159710"/>
              <a:gd name="connsiteY55" fmla="*/ 4772921 h 5786598"/>
              <a:gd name="connsiteX56" fmla="*/ 1441619 w 4159710"/>
              <a:gd name="connsiteY56" fmla="*/ 4772921 h 5786598"/>
              <a:gd name="connsiteX57" fmla="*/ 1441619 w 4159710"/>
              <a:gd name="connsiteY57" fmla="*/ 4116690 h 5786598"/>
              <a:gd name="connsiteX58" fmla="*/ 582362 w 4159710"/>
              <a:gd name="connsiteY58" fmla="*/ 4116689 h 5786598"/>
              <a:gd name="connsiteX59" fmla="*/ 582362 w 4159710"/>
              <a:gd name="connsiteY59" fmla="*/ 4772921 h 5786598"/>
              <a:gd name="connsiteX60" fmla="*/ 618960 w 4159710"/>
              <a:gd name="connsiteY60" fmla="*/ 4772921 h 5786598"/>
              <a:gd name="connsiteX61" fmla="*/ 760478 w 4159710"/>
              <a:gd name="connsiteY61" fmla="*/ 4501687 h 5786598"/>
              <a:gd name="connsiteX62" fmla="*/ 760478 w 4159710"/>
              <a:gd name="connsiteY62" fmla="*/ 4116689 h 5786598"/>
              <a:gd name="connsiteX63" fmla="*/ 1286363 w 4159710"/>
              <a:gd name="connsiteY63" fmla="*/ 3949802 h 5786598"/>
              <a:gd name="connsiteX64" fmla="*/ 1286363 w 4159710"/>
              <a:gd name="connsiteY64" fmla="*/ 4070970 h 5786598"/>
              <a:gd name="connsiteX65" fmla="*/ 1441619 w 4159710"/>
              <a:gd name="connsiteY65" fmla="*/ 4070970 h 5786598"/>
              <a:gd name="connsiteX66" fmla="*/ 1441619 w 4159710"/>
              <a:gd name="connsiteY66" fmla="*/ 3949802 h 5786598"/>
              <a:gd name="connsiteX67" fmla="*/ 582362 w 4159710"/>
              <a:gd name="connsiteY67" fmla="*/ 3949801 h 5786598"/>
              <a:gd name="connsiteX68" fmla="*/ 582362 w 4159710"/>
              <a:gd name="connsiteY68" fmla="*/ 4070970 h 5786598"/>
              <a:gd name="connsiteX69" fmla="*/ 760478 w 4159710"/>
              <a:gd name="connsiteY69" fmla="*/ 4070970 h 5786598"/>
              <a:gd name="connsiteX70" fmla="*/ 760478 w 4159710"/>
              <a:gd name="connsiteY70" fmla="*/ 3949801 h 5786598"/>
              <a:gd name="connsiteX71" fmla="*/ 1286363 w 4159710"/>
              <a:gd name="connsiteY71" fmla="*/ 3781025 h 5786598"/>
              <a:gd name="connsiteX72" fmla="*/ 1286363 w 4159710"/>
              <a:gd name="connsiteY72" fmla="*/ 3904082 h 5786598"/>
              <a:gd name="connsiteX73" fmla="*/ 1441619 w 4159710"/>
              <a:gd name="connsiteY73" fmla="*/ 3904082 h 5786598"/>
              <a:gd name="connsiteX74" fmla="*/ 1441619 w 4159710"/>
              <a:gd name="connsiteY74" fmla="*/ 3781025 h 5786598"/>
              <a:gd name="connsiteX75" fmla="*/ 582362 w 4159710"/>
              <a:gd name="connsiteY75" fmla="*/ 3781025 h 5786598"/>
              <a:gd name="connsiteX76" fmla="*/ 582362 w 4159710"/>
              <a:gd name="connsiteY76" fmla="*/ 3904082 h 5786598"/>
              <a:gd name="connsiteX77" fmla="*/ 760478 w 4159710"/>
              <a:gd name="connsiteY77" fmla="*/ 3904082 h 5786598"/>
              <a:gd name="connsiteX78" fmla="*/ 760478 w 4159710"/>
              <a:gd name="connsiteY78" fmla="*/ 3781025 h 5786598"/>
              <a:gd name="connsiteX79" fmla="*/ 1174823 w 4159710"/>
              <a:gd name="connsiteY79" fmla="*/ 2986866 h 5786598"/>
              <a:gd name="connsiteX80" fmla="*/ 1154863 w 4159710"/>
              <a:gd name="connsiteY80" fmla="*/ 3006826 h 5786598"/>
              <a:gd name="connsiteX81" fmla="*/ 1154863 w 4159710"/>
              <a:gd name="connsiteY81" fmla="*/ 3388285 h 5786598"/>
              <a:gd name="connsiteX82" fmla="*/ 1174823 w 4159710"/>
              <a:gd name="connsiteY82" fmla="*/ 3408245 h 5786598"/>
              <a:gd name="connsiteX83" fmla="*/ 1254662 w 4159710"/>
              <a:gd name="connsiteY83" fmla="*/ 3408245 h 5786598"/>
              <a:gd name="connsiteX84" fmla="*/ 1274622 w 4159710"/>
              <a:gd name="connsiteY84" fmla="*/ 3388285 h 5786598"/>
              <a:gd name="connsiteX85" fmla="*/ 1274622 w 4159710"/>
              <a:gd name="connsiteY85" fmla="*/ 3006826 h 5786598"/>
              <a:gd name="connsiteX86" fmla="*/ 1254662 w 4159710"/>
              <a:gd name="connsiteY86" fmla="*/ 2986866 h 5786598"/>
              <a:gd name="connsiteX87" fmla="*/ 694919 w 4159710"/>
              <a:gd name="connsiteY87" fmla="*/ 2986866 h 5786598"/>
              <a:gd name="connsiteX88" fmla="*/ 678402 w 4159710"/>
              <a:gd name="connsiteY88" fmla="*/ 3003383 h 5786598"/>
              <a:gd name="connsiteX89" fmla="*/ 678402 w 4159710"/>
              <a:gd name="connsiteY89" fmla="*/ 3391728 h 5786598"/>
              <a:gd name="connsiteX90" fmla="*/ 694919 w 4159710"/>
              <a:gd name="connsiteY90" fmla="*/ 3408245 h 5786598"/>
              <a:gd name="connsiteX91" fmla="*/ 760984 w 4159710"/>
              <a:gd name="connsiteY91" fmla="*/ 3408245 h 5786598"/>
              <a:gd name="connsiteX92" fmla="*/ 777501 w 4159710"/>
              <a:gd name="connsiteY92" fmla="*/ 3391728 h 5786598"/>
              <a:gd name="connsiteX93" fmla="*/ 777501 w 4159710"/>
              <a:gd name="connsiteY93" fmla="*/ 3003383 h 5786598"/>
              <a:gd name="connsiteX94" fmla="*/ 760984 w 4159710"/>
              <a:gd name="connsiteY94" fmla="*/ 2986866 h 5786598"/>
              <a:gd name="connsiteX95" fmla="*/ 502584 w 4159710"/>
              <a:gd name="connsiteY95" fmla="*/ 2986866 h 5786598"/>
              <a:gd name="connsiteX96" fmla="*/ 486067 w 4159710"/>
              <a:gd name="connsiteY96" fmla="*/ 3003383 h 5786598"/>
              <a:gd name="connsiteX97" fmla="*/ 486067 w 4159710"/>
              <a:gd name="connsiteY97" fmla="*/ 3391728 h 5786598"/>
              <a:gd name="connsiteX98" fmla="*/ 502584 w 4159710"/>
              <a:gd name="connsiteY98" fmla="*/ 3408245 h 5786598"/>
              <a:gd name="connsiteX99" fmla="*/ 568649 w 4159710"/>
              <a:gd name="connsiteY99" fmla="*/ 3408245 h 5786598"/>
              <a:gd name="connsiteX100" fmla="*/ 585166 w 4159710"/>
              <a:gd name="connsiteY100" fmla="*/ 3391728 h 5786598"/>
              <a:gd name="connsiteX101" fmla="*/ 585166 w 4159710"/>
              <a:gd name="connsiteY101" fmla="*/ 3003383 h 5786598"/>
              <a:gd name="connsiteX102" fmla="*/ 568649 w 4159710"/>
              <a:gd name="connsiteY102" fmla="*/ 2986866 h 5786598"/>
              <a:gd name="connsiteX103" fmla="*/ 310249 w 4159710"/>
              <a:gd name="connsiteY103" fmla="*/ 2986866 h 5786598"/>
              <a:gd name="connsiteX104" fmla="*/ 293732 w 4159710"/>
              <a:gd name="connsiteY104" fmla="*/ 3003383 h 5786598"/>
              <a:gd name="connsiteX105" fmla="*/ 293732 w 4159710"/>
              <a:gd name="connsiteY105" fmla="*/ 3391728 h 5786598"/>
              <a:gd name="connsiteX106" fmla="*/ 310249 w 4159710"/>
              <a:gd name="connsiteY106" fmla="*/ 3408245 h 5786598"/>
              <a:gd name="connsiteX107" fmla="*/ 376314 w 4159710"/>
              <a:gd name="connsiteY107" fmla="*/ 3408245 h 5786598"/>
              <a:gd name="connsiteX108" fmla="*/ 392831 w 4159710"/>
              <a:gd name="connsiteY108" fmla="*/ 3391728 h 5786598"/>
              <a:gd name="connsiteX109" fmla="*/ 392831 w 4159710"/>
              <a:gd name="connsiteY109" fmla="*/ 3003383 h 5786598"/>
              <a:gd name="connsiteX110" fmla="*/ 376314 w 4159710"/>
              <a:gd name="connsiteY110" fmla="*/ 2986866 h 5786598"/>
              <a:gd name="connsiteX111" fmla="*/ 871284 w 4159710"/>
              <a:gd name="connsiteY111" fmla="*/ 2156869 h 5786598"/>
              <a:gd name="connsiteX112" fmla="*/ 249133 w 4159710"/>
              <a:gd name="connsiteY112" fmla="*/ 2819733 h 5786598"/>
              <a:gd name="connsiteX113" fmla="*/ 830389 w 4159710"/>
              <a:gd name="connsiteY113" fmla="*/ 2819733 h 5786598"/>
              <a:gd name="connsiteX114" fmla="*/ 1322149 w 4159710"/>
              <a:gd name="connsiteY114" fmla="*/ 1457297 h 5786598"/>
              <a:gd name="connsiteX115" fmla="*/ 1134233 w 4159710"/>
              <a:gd name="connsiteY115" fmla="*/ 1473712 h 5786598"/>
              <a:gd name="connsiteX116" fmla="*/ 1155963 w 4159710"/>
              <a:gd name="connsiteY116" fmla="*/ 1825935 h 5786598"/>
              <a:gd name="connsiteX117" fmla="*/ 1248284 w 4159710"/>
              <a:gd name="connsiteY117" fmla="*/ 1825935 h 5786598"/>
              <a:gd name="connsiteX118" fmla="*/ 1257606 w 4159710"/>
              <a:gd name="connsiteY118" fmla="*/ 1835257 h 5786598"/>
              <a:gd name="connsiteX119" fmla="*/ 1257606 w 4159710"/>
              <a:gd name="connsiteY119" fmla="*/ 1872543 h 5786598"/>
              <a:gd name="connsiteX120" fmla="*/ 1248284 w 4159710"/>
              <a:gd name="connsiteY120" fmla="*/ 1881866 h 5786598"/>
              <a:gd name="connsiteX121" fmla="*/ 1159414 w 4159710"/>
              <a:gd name="connsiteY121" fmla="*/ 1881866 h 5786598"/>
              <a:gd name="connsiteX122" fmla="*/ 1170086 w 4159710"/>
              <a:gd name="connsiteY122" fmla="*/ 2054855 h 5786598"/>
              <a:gd name="connsiteX123" fmla="*/ 1233364 w 4159710"/>
              <a:gd name="connsiteY123" fmla="*/ 2054855 h 5786598"/>
              <a:gd name="connsiteX124" fmla="*/ 1247840 w 4159710"/>
              <a:gd name="connsiteY124" fmla="*/ 2069332 h 5786598"/>
              <a:gd name="connsiteX125" fmla="*/ 1247840 w 4159710"/>
              <a:gd name="connsiteY125" fmla="*/ 2127235 h 5786598"/>
              <a:gd name="connsiteX126" fmla="*/ 1233364 w 4159710"/>
              <a:gd name="connsiteY126" fmla="*/ 2141711 h 5786598"/>
              <a:gd name="connsiteX127" fmla="*/ 1175445 w 4159710"/>
              <a:gd name="connsiteY127" fmla="*/ 2141711 h 5786598"/>
              <a:gd name="connsiteX128" fmla="*/ 1217275 w 4159710"/>
              <a:gd name="connsiteY128" fmla="*/ 2819733 h 5786598"/>
              <a:gd name="connsiteX129" fmla="*/ 1538655 w 4159710"/>
              <a:gd name="connsiteY129" fmla="*/ 2819733 h 5786598"/>
              <a:gd name="connsiteX130" fmla="*/ 1538655 w 4159710"/>
              <a:gd name="connsiteY130" fmla="*/ 2916015 h 5786598"/>
              <a:gd name="connsiteX131" fmla="*/ 1834975 w 4159710"/>
              <a:gd name="connsiteY131" fmla="*/ 2426775 h 5786598"/>
              <a:gd name="connsiteX132" fmla="*/ 2470117 w 4159710"/>
              <a:gd name="connsiteY132" fmla="*/ 140636 h 5786598"/>
              <a:gd name="connsiteX133" fmla="*/ 2450688 w 4159710"/>
              <a:gd name="connsiteY133" fmla="*/ 169453 h 5786598"/>
              <a:gd name="connsiteX134" fmla="*/ 2380499 w 4159710"/>
              <a:gd name="connsiteY134" fmla="*/ 198526 h 5786598"/>
              <a:gd name="connsiteX135" fmla="*/ 2341862 w 4159710"/>
              <a:gd name="connsiteY135" fmla="*/ 190726 h 5786598"/>
              <a:gd name="connsiteX136" fmla="*/ 2319689 w 4159710"/>
              <a:gd name="connsiteY136" fmla="*/ 175776 h 5786598"/>
              <a:gd name="connsiteX137" fmla="*/ 1188989 w 4159710"/>
              <a:gd name="connsiteY137" fmla="*/ 1308426 h 5786598"/>
              <a:gd name="connsiteX138" fmla="*/ 1342990 w 4159710"/>
              <a:gd name="connsiteY138" fmla="*/ 1294974 h 5786598"/>
              <a:gd name="connsiteX139" fmla="*/ 1353866 w 4159710"/>
              <a:gd name="connsiteY139" fmla="*/ 1419480 h 5786598"/>
              <a:gd name="connsiteX140" fmla="*/ 1862584 w 4159710"/>
              <a:gd name="connsiteY140" fmla="*/ 2381191 h 5786598"/>
              <a:gd name="connsiteX141" fmla="*/ 3029209 w 4159710"/>
              <a:gd name="connsiteY141" fmla="*/ 455030 h 5786598"/>
              <a:gd name="connsiteX142" fmla="*/ 2380499 w 4159710"/>
              <a:gd name="connsiteY142" fmla="*/ 0 h 5786598"/>
              <a:gd name="connsiteX143" fmla="*/ 2479762 w 4159710"/>
              <a:gd name="connsiteY143" fmla="*/ 99263 h 5786598"/>
              <a:gd name="connsiteX144" fmla="*/ 2478311 w 4159710"/>
              <a:gd name="connsiteY144" fmla="*/ 106448 h 5786598"/>
              <a:gd name="connsiteX145" fmla="*/ 3219890 w 4159710"/>
              <a:gd name="connsiteY145" fmla="*/ 215733 h 5786598"/>
              <a:gd name="connsiteX146" fmla="*/ 3217054 w 4159710"/>
              <a:gd name="connsiteY146" fmla="*/ 220776 h 5786598"/>
              <a:gd name="connsiteX147" fmla="*/ 4067223 w 4159710"/>
              <a:gd name="connsiteY147" fmla="*/ 1004298 h 5786598"/>
              <a:gd name="connsiteX148" fmla="*/ 4069653 w 4159710"/>
              <a:gd name="connsiteY148" fmla="*/ 1000693 h 5786598"/>
              <a:gd name="connsiteX149" fmla="*/ 4106956 w 4159710"/>
              <a:gd name="connsiteY149" fmla="*/ 985242 h 5786598"/>
              <a:gd name="connsiteX150" fmla="*/ 4159710 w 4159710"/>
              <a:gd name="connsiteY150" fmla="*/ 1037996 h 5786598"/>
              <a:gd name="connsiteX151" fmla="*/ 4106956 w 4159710"/>
              <a:gd name="connsiteY151" fmla="*/ 1090750 h 5786598"/>
              <a:gd name="connsiteX152" fmla="*/ 4054202 w 4159710"/>
              <a:gd name="connsiteY152" fmla="*/ 1037996 h 5786598"/>
              <a:gd name="connsiteX153" fmla="*/ 4058348 w 4159710"/>
              <a:gd name="connsiteY153" fmla="*/ 1017462 h 5786598"/>
              <a:gd name="connsiteX154" fmla="*/ 4060261 w 4159710"/>
              <a:gd name="connsiteY154" fmla="*/ 1014623 h 5786598"/>
              <a:gd name="connsiteX155" fmla="*/ 3137412 w 4159710"/>
              <a:gd name="connsiteY155" fmla="*/ 519074 h 5786598"/>
              <a:gd name="connsiteX156" fmla="*/ 1538655 w 4159710"/>
              <a:gd name="connsiteY156" fmla="*/ 3357254 h 5786598"/>
              <a:gd name="connsiteX157" fmla="*/ 1538655 w 4159710"/>
              <a:gd name="connsiteY157" fmla="*/ 3364856 h 5786598"/>
              <a:gd name="connsiteX158" fmla="*/ 1696915 w 4159710"/>
              <a:gd name="connsiteY158" fmla="*/ 3364856 h 5786598"/>
              <a:gd name="connsiteX159" fmla="*/ 1696915 w 4159710"/>
              <a:gd name="connsiteY159" fmla="*/ 3781025 h 5786598"/>
              <a:gd name="connsiteX160" fmla="*/ 1487338 w 4159710"/>
              <a:gd name="connsiteY160" fmla="*/ 3781025 h 5786598"/>
              <a:gd name="connsiteX161" fmla="*/ 1487338 w 4159710"/>
              <a:gd name="connsiteY161" fmla="*/ 3904082 h 5786598"/>
              <a:gd name="connsiteX162" fmla="*/ 1563403 w 4159710"/>
              <a:gd name="connsiteY162" fmla="*/ 3904082 h 5786598"/>
              <a:gd name="connsiteX163" fmla="*/ 1586263 w 4159710"/>
              <a:gd name="connsiteY163" fmla="*/ 3926942 h 5786598"/>
              <a:gd name="connsiteX164" fmla="*/ 1586262 w 4159710"/>
              <a:gd name="connsiteY164" fmla="*/ 3926942 h 5786598"/>
              <a:gd name="connsiteX165" fmla="*/ 1563402 w 4159710"/>
              <a:gd name="connsiteY165" fmla="*/ 3949802 h 5786598"/>
              <a:gd name="connsiteX166" fmla="*/ 1487338 w 4159710"/>
              <a:gd name="connsiteY166" fmla="*/ 3949802 h 5786598"/>
              <a:gd name="connsiteX167" fmla="*/ 1487338 w 4159710"/>
              <a:gd name="connsiteY167" fmla="*/ 4070970 h 5786598"/>
              <a:gd name="connsiteX168" fmla="*/ 1563403 w 4159710"/>
              <a:gd name="connsiteY168" fmla="*/ 4070970 h 5786598"/>
              <a:gd name="connsiteX169" fmla="*/ 1586263 w 4159710"/>
              <a:gd name="connsiteY169" fmla="*/ 4093830 h 5786598"/>
              <a:gd name="connsiteX170" fmla="*/ 1586262 w 4159710"/>
              <a:gd name="connsiteY170" fmla="*/ 4093830 h 5786598"/>
              <a:gd name="connsiteX171" fmla="*/ 1563402 w 4159710"/>
              <a:gd name="connsiteY171" fmla="*/ 4116690 h 5786598"/>
              <a:gd name="connsiteX172" fmla="*/ 1487338 w 4159710"/>
              <a:gd name="connsiteY172" fmla="*/ 4116690 h 5786598"/>
              <a:gd name="connsiteX173" fmla="*/ 1487338 w 4159710"/>
              <a:gd name="connsiteY173" fmla="*/ 4772921 h 5786598"/>
              <a:gd name="connsiteX174" fmla="*/ 1529674 w 4159710"/>
              <a:gd name="connsiteY174" fmla="*/ 4772921 h 5786598"/>
              <a:gd name="connsiteX175" fmla="*/ 1586262 w 4159710"/>
              <a:gd name="connsiteY175" fmla="*/ 4829509 h 5786598"/>
              <a:gd name="connsiteX176" fmla="*/ 1586262 w 4159710"/>
              <a:gd name="connsiteY176" fmla="*/ 4848693 h 5786598"/>
              <a:gd name="connsiteX177" fmla="*/ 1529674 w 4159710"/>
              <a:gd name="connsiteY177" fmla="*/ 4905281 h 5786598"/>
              <a:gd name="connsiteX178" fmla="*/ 1518652 w 4159710"/>
              <a:gd name="connsiteY178" fmla="*/ 4905281 h 5786598"/>
              <a:gd name="connsiteX179" fmla="*/ 1488812 w 4159710"/>
              <a:gd name="connsiteY179" fmla="*/ 4962472 h 5786598"/>
              <a:gd name="connsiteX180" fmla="*/ 1773161 w 4159710"/>
              <a:gd name="connsiteY180" fmla="*/ 5507455 h 5786598"/>
              <a:gd name="connsiteX181" fmla="*/ 1945385 w 4159710"/>
              <a:gd name="connsiteY181" fmla="*/ 5507455 h 5786598"/>
              <a:gd name="connsiteX182" fmla="*/ 2015377 w 4159710"/>
              <a:gd name="connsiteY182" fmla="*/ 5577447 h 5786598"/>
              <a:gd name="connsiteX183" fmla="*/ 2015377 w 4159710"/>
              <a:gd name="connsiteY183" fmla="*/ 5716606 h 5786598"/>
              <a:gd name="connsiteX184" fmla="*/ 1945385 w 4159710"/>
              <a:gd name="connsiteY184" fmla="*/ 5786598 h 5786598"/>
              <a:gd name="connsiteX185" fmla="*/ 166286 w 4159710"/>
              <a:gd name="connsiteY185" fmla="*/ 5786598 h 5786598"/>
              <a:gd name="connsiteX186" fmla="*/ 96294 w 4159710"/>
              <a:gd name="connsiteY186" fmla="*/ 5716606 h 5786598"/>
              <a:gd name="connsiteX187" fmla="*/ 96294 w 4159710"/>
              <a:gd name="connsiteY187" fmla="*/ 5577447 h 5786598"/>
              <a:gd name="connsiteX188" fmla="*/ 166286 w 4159710"/>
              <a:gd name="connsiteY188" fmla="*/ 5507455 h 5786598"/>
              <a:gd name="connsiteX189" fmla="*/ 235712 w 4159710"/>
              <a:gd name="connsiteY189" fmla="*/ 5507455 h 5786598"/>
              <a:gd name="connsiteX190" fmla="*/ 537898 w 4159710"/>
              <a:gd name="connsiteY190" fmla="*/ 4928284 h 5786598"/>
              <a:gd name="connsiteX191" fmla="*/ 525896 w 4159710"/>
              <a:gd name="connsiteY191" fmla="*/ 4905281 h 5786598"/>
              <a:gd name="connsiteX192" fmla="*/ 517166 w 4159710"/>
              <a:gd name="connsiteY192" fmla="*/ 4905281 h 5786598"/>
              <a:gd name="connsiteX193" fmla="*/ 460578 w 4159710"/>
              <a:gd name="connsiteY193" fmla="*/ 4848693 h 5786598"/>
              <a:gd name="connsiteX194" fmla="*/ 460578 w 4159710"/>
              <a:gd name="connsiteY194" fmla="*/ 4829509 h 5786598"/>
              <a:gd name="connsiteX195" fmla="*/ 517166 w 4159710"/>
              <a:gd name="connsiteY195" fmla="*/ 4772921 h 5786598"/>
              <a:gd name="connsiteX196" fmla="*/ 536643 w 4159710"/>
              <a:gd name="connsiteY196" fmla="*/ 4772921 h 5786598"/>
              <a:gd name="connsiteX197" fmla="*/ 536643 w 4159710"/>
              <a:gd name="connsiteY197" fmla="*/ 4116689 h 5786598"/>
              <a:gd name="connsiteX198" fmla="*/ 483438 w 4159710"/>
              <a:gd name="connsiteY198" fmla="*/ 4116689 h 5786598"/>
              <a:gd name="connsiteX199" fmla="*/ 467274 w 4159710"/>
              <a:gd name="connsiteY199" fmla="*/ 4109993 h 5786598"/>
              <a:gd name="connsiteX200" fmla="*/ 460578 w 4159710"/>
              <a:gd name="connsiteY200" fmla="*/ 4093829 h 5786598"/>
              <a:gd name="connsiteX201" fmla="*/ 467274 w 4159710"/>
              <a:gd name="connsiteY201" fmla="*/ 4077665 h 5786598"/>
              <a:gd name="connsiteX202" fmla="*/ 483438 w 4159710"/>
              <a:gd name="connsiteY202" fmla="*/ 4070970 h 5786598"/>
              <a:gd name="connsiteX203" fmla="*/ 536643 w 4159710"/>
              <a:gd name="connsiteY203" fmla="*/ 4070970 h 5786598"/>
              <a:gd name="connsiteX204" fmla="*/ 536643 w 4159710"/>
              <a:gd name="connsiteY204" fmla="*/ 3949801 h 5786598"/>
              <a:gd name="connsiteX205" fmla="*/ 483438 w 4159710"/>
              <a:gd name="connsiteY205" fmla="*/ 3949801 h 5786598"/>
              <a:gd name="connsiteX206" fmla="*/ 467274 w 4159710"/>
              <a:gd name="connsiteY206" fmla="*/ 3943105 h 5786598"/>
              <a:gd name="connsiteX207" fmla="*/ 460578 w 4159710"/>
              <a:gd name="connsiteY207" fmla="*/ 3926941 h 5786598"/>
              <a:gd name="connsiteX208" fmla="*/ 467274 w 4159710"/>
              <a:gd name="connsiteY208" fmla="*/ 3910777 h 5786598"/>
              <a:gd name="connsiteX209" fmla="*/ 483438 w 4159710"/>
              <a:gd name="connsiteY209" fmla="*/ 3904082 h 5786598"/>
              <a:gd name="connsiteX210" fmla="*/ 536643 w 4159710"/>
              <a:gd name="connsiteY210" fmla="*/ 3904082 h 5786598"/>
              <a:gd name="connsiteX211" fmla="*/ 536643 w 4159710"/>
              <a:gd name="connsiteY211" fmla="*/ 3781025 h 5786598"/>
              <a:gd name="connsiteX212" fmla="*/ 0 w 4159710"/>
              <a:gd name="connsiteY212" fmla="*/ 3781025 h 5786598"/>
              <a:gd name="connsiteX213" fmla="*/ 0 w 4159710"/>
              <a:gd name="connsiteY213" fmla="*/ 3364856 h 5786598"/>
              <a:gd name="connsiteX214" fmla="*/ 1 w 4159710"/>
              <a:gd name="connsiteY214" fmla="*/ 3364856 h 5786598"/>
              <a:gd name="connsiteX215" fmla="*/ 1 w 4159710"/>
              <a:gd name="connsiteY215" fmla="*/ 2819733 h 5786598"/>
              <a:gd name="connsiteX216" fmla="*/ 186431 w 4159710"/>
              <a:gd name="connsiteY216" fmla="*/ 2819733 h 5786598"/>
              <a:gd name="connsiteX217" fmla="*/ 823097 w 4159710"/>
              <a:gd name="connsiteY217" fmla="*/ 2141404 h 5786598"/>
              <a:gd name="connsiteX218" fmla="*/ 813602 w 4159710"/>
              <a:gd name="connsiteY218" fmla="*/ 2137471 h 5786598"/>
              <a:gd name="connsiteX219" fmla="*/ 809362 w 4159710"/>
              <a:gd name="connsiteY219" fmla="*/ 2127235 h 5786598"/>
              <a:gd name="connsiteX220" fmla="*/ 809362 w 4159710"/>
              <a:gd name="connsiteY220" fmla="*/ 2069332 h 5786598"/>
              <a:gd name="connsiteX221" fmla="*/ 823838 w 4159710"/>
              <a:gd name="connsiteY221" fmla="*/ 2054855 h 5786598"/>
              <a:gd name="connsiteX222" fmla="*/ 877577 w 4159710"/>
              <a:gd name="connsiteY222" fmla="*/ 2054855 h 5786598"/>
              <a:gd name="connsiteX223" fmla="*/ 888250 w 4159710"/>
              <a:gd name="connsiteY223" fmla="*/ 1881866 h 5786598"/>
              <a:gd name="connsiteX224" fmla="*/ 828450 w 4159710"/>
              <a:gd name="connsiteY224" fmla="*/ 1881866 h 5786598"/>
              <a:gd name="connsiteX225" fmla="*/ 819128 w 4159710"/>
              <a:gd name="connsiteY225" fmla="*/ 1872543 h 5786598"/>
              <a:gd name="connsiteX226" fmla="*/ 819128 w 4159710"/>
              <a:gd name="connsiteY226" fmla="*/ 1835257 h 5786598"/>
              <a:gd name="connsiteX227" fmla="*/ 828450 w 4159710"/>
              <a:gd name="connsiteY227" fmla="*/ 1825935 h 5786598"/>
              <a:gd name="connsiteX228" fmla="*/ 891700 w 4159710"/>
              <a:gd name="connsiteY228" fmla="*/ 1825935 h 5786598"/>
              <a:gd name="connsiteX229" fmla="*/ 912234 w 4159710"/>
              <a:gd name="connsiteY229" fmla="*/ 1493103 h 5786598"/>
              <a:gd name="connsiteX230" fmla="*/ 860727 w 4159710"/>
              <a:gd name="connsiteY230" fmla="*/ 1497602 h 5786598"/>
              <a:gd name="connsiteX231" fmla="*/ 861169 w 4159710"/>
              <a:gd name="connsiteY231" fmla="*/ 1501090 h 5786598"/>
              <a:gd name="connsiteX232" fmla="*/ 562355 w 4159710"/>
              <a:gd name="connsiteY232" fmla="*/ 1538964 h 5786598"/>
              <a:gd name="connsiteX233" fmla="*/ 573819 w 4159710"/>
              <a:gd name="connsiteY233" fmla="*/ 1582489 h 5786598"/>
              <a:gd name="connsiteX234" fmla="*/ 537257 w 4159710"/>
              <a:gd name="connsiteY234" fmla="*/ 1645198 h 5786598"/>
              <a:gd name="connsiteX235" fmla="*/ 530211 w 4159710"/>
              <a:gd name="connsiteY235" fmla="*/ 1647053 h 5786598"/>
              <a:gd name="connsiteX236" fmla="*/ 476492 w 4159710"/>
              <a:gd name="connsiteY236" fmla="*/ 1628784 h 5786598"/>
              <a:gd name="connsiteX237" fmla="*/ 469491 w 4159710"/>
              <a:gd name="connsiteY237" fmla="*/ 1614538 h 5786598"/>
              <a:gd name="connsiteX238" fmla="*/ 470721 w 4159710"/>
              <a:gd name="connsiteY238" fmla="*/ 1635605 h 5786598"/>
              <a:gd name="connsiteX239" fmla="*/ 430195 w 4159710"/>
              <a:gd name="connsiteY239" fmla="*/ 1681081 h 5786598"/>
              <a:gd name="connsiteX240" fmla="*/ 422631 w 4159710"/>
              <a:gd name="connsiteY240" fmla="*/ 1683073 h 5786598"/>
              <a:gd name="connsiteX241" fmla="*/ 355310 w 4159710"/>
              <a:gd name="connsiteY241" fmla="*/ 1643823 h 5786598"/>
              <a:gd name="connsiteX242" fmla="*/ 315776 w 4159710"/>
              <a:gd name="connsiteY242" fmla="*/ 1493723 h 5786598"/>
              <a:gd name="connsiteX243" fmla="*/ 355027 w 4159710"/>
              <a:gd name="connsiteY243" fmla="*/ 1426402 h 5786598"/>
              <a:gd name="connsiteX244" fmla="*/ 362591 w 4159710"/>
              <a:gd name="connsiteY244" fmla="*/ 1424410 h 5786598"/>
              <a:gd name="connsiteX245" fmla="*/ 420261 w 4159710"/>
              <a:gd name="connsiteY245" fmla="*/ 1444022 h 5786598"/>
              <a:gd name="connsiteX246" fmla="*/ 427578 w 4159710"/>
              <a:gd name="connsiteY246" fmla="*/ 1458912 h 5786598"/>
              <a:gd name="connsiteX247" fmla="*/ 426045 w 4159710"/>
              <a:gd name="connsiteY247" fmla="*/ 1453091 h 5786598"/>
              <a:gd name="connsiteX248" fmla="*/ 462607 w 4159710"/>
              <a:gd name="connsiteY248" fmla="*/ 1390382 h 5786598"/>
              <a:gd name="connsiteX249" fmla="*/ 469653 w 4159710"/>
              <a:gd name="connsiteY249" fmla="*/ 1388526 h 5786598"/>
              <a:gd name="connsiteX250" fmla="*/ 532361 w 4159710"/>
              <a:gd name="connsiteY250" fmla="*/ 1425088 h 5786598"/>
              <a:gd name="connsiteX251" fmla="*/ 549415 w 4159710"/>
              <a:gd name="connsiteY251" fmla="*/ 1489834 h 5786598"/>
              <a:gd name="connsiteX252" fmla="*/ 840002 w 4159710"/>
              <a:gd name="connsiteY252" fmla="*/ 1334084 h 5786598"/>
              <a:gd name="connsiteX253" fmla="*/ 840607 w 4159710"/>
              <a:gd name="connsiteY253" fmla="*/ 1338857 h 5786598"/>
              <a:gd name="connsiteX254" fmla="*/ 1112835 w 4159710"/>
              <a:gd name="connsiteY254" fmla="*/ 1315078 h 5786598"/>
              <a:gd name="connsiteX255" fmla="*/ 2288860 w 4159710"/>
              <a:gd name="connsiteY255" fmla="*/ 137025 h 5786598"/>
              <a:gd name="connsiteX256" fmla="*/ 2281236 w 4159710"/>
              <a:gd name="connsiteY256" fmla="*/ 99263 h 5786598"/>
              <a:gd name="connsiteX257" fmla="*/ 2380499 w 4159710"/>
              <a:gd name="connsiteY257" fmla="*/ 0 h 5786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4159710" h="5786598">
                <a:moveTo>
                  <a:pt x="1022274" y="5419078"/>
                </a:moveTo>
                <a:lnTo>
                  <a:pt x="976163" y="5507455"/>
                </a:lnTo>
                <a:lnTo>
                  <a:pt x="1068385" y="5507455"/>
                </a:lnTo>
                <a:close/>
                <a:moveTo>
                  <a:pt x="1318025" y="5289802"/>
                </a:moveTo>
                <a:lnTo>
                  <a:pt x="1204463" y="5507455"/>
                </a:lnTo>
                <a:lnTo>
                  <a:pt x="1431587" y="5507455"/>
                </a:lnTo>
                <a:close/>
                <a:moveTo>
                  <a:pt x="708685" y="5255614"/>
                </a:moveTo>
                <a:lnTo>
                  <a:pt x="577286" y="5507455"/>
                </a:lnTo>
                <a:lnTo>
                  <a:pt x="840085" y="5507455"/>
                </a:lnTo>
                <a:close/>
                <a:moveTo>
                  <a:pt x="1203875" y="5071022"/>
                </a:moveTo>
                <a:lnTo>
                  <a:pt x="1053938" y="5358390"/>
                </a:lnTo>
                <a:lnTo>
                  <a:pt x="1131714" y="5507455"/>
                </a:lnTo>
                <a:lnTo>
                  <a:pt x="1141134" y="5507455"/>
                </a:lnTo>
                <a:lnTo>
                  <a:pt x="1286361" y="5229113"/>
                </a:lnTo>
                <a:close/>
                <a:moveTo>
                  <a:pt x="822835" y="5036834"/>
                </a:moveTo>
                <a:lnTo>
                  <a:pt x="740350" y="5194926"/>
                </a:lnTo>
                <a:lnTo>
                  <a:pt x="903414" y="5507455"/>
                </a:lnTo>
                <a:lnTo>
                  <a:pt x="912834" y="5507455"/>
                </a:lnTo>
                <a:lnTo>
                  <a:pt x="990609" y="5358390"/>
                </a:lnTo>
                <a:close/>
                <a:moveTo>
                  <a:pt x="1451724" y="5033553"/>
                </a:moveTo>
                <a:lnTo>
                  <a:pt x="1355112" y="5218720"/>
                </a:lnTo>
                <a:lnTo>
                  <a:pt x="1505762" y="5507455"/>
                </a:lnTo>
                <a:lnTo>
                  <a:pt x="1698986" y="5507455"/>
                </a:lnTo>
                <a:close/>
                <a:moveTo>
                  <a:pt x="574986" y="4999366"/>
                </a:moveTo>
                <a:lnTo>
                  <a:pt x="309887" y="5507455"/>
                </a:lnTo>
                <a:lnTo>
                  <a:pt x="503111" y="5507455"/>
                </a:lnTo>
                <a:lnTo>
                  <a:pt x="671598" y="5184533"/>
                </a:lnTo>
                <a:close/>
                <a:moveTo>
                  <a:pt x="1290352" y="4905281"/>
                </a:moveTo>
                <a:lnTo>
                  <a:pt x="1240962" y="4999940"/>
                </a:lnTo>
                <a:lnTo>
                  <a:pt x="1323448" y="5158032"/>
                </a:lnTo>
                <a:lnTo>
                  <a:pt x="1420060" y="4972866"/>
                </a:lnTo>
                <a:lnTo>
                  <a:pt x="1384797" y="4905281"/>
                </a:lnTo>
                <a:close/>
                <a:moveTo>
                  <a:pt x="1191573" y="4905281"/>
                </a:moveTo>
                <a:lnTo>
                  <a:pt x="1209298" y="4939252"/>
                </a:lnTo>
                <a:lnTo>
                  <a:pt x="1227023" y="4905281"/>
                </a:lnTo>
                <a:close/>
                <a:moveTo>
                  <a:pt x="891474" y="4905281"/>
                </a:moveTo>
                <a:lnTo>
                  <a:pt x="854499" y="4976146"/>
                </a:lnTo>
                <a:lnTo>
                  <a:pt x="1022274" y="5297702"/>
                </a:lnTo>
                <a:lnTo>
                  <a:pt x="1172210" y="5010334"/>
                </a:lnTo>
                <a:lnTo>
                  <a:pt x="1117398" y="4905281"/>
                </a:lnTo>
                <a:close/>
                <a:moveTo>
                  <a:pt x="624075" y="4905281"/>
                </a:moveTo>
                <a:lnTo>
                  <a:pt x="606650" y="4938678"/>
                </a:lnTo>
                <a:lnTo>
                  <a:pt x="703262" y="5123845"/>
                </a:lnTo>
                <a:lnTo>
                  <a:pt x="785748" y="4965752"/>
                </a:lnTo>
                <a:lnTo>
                  <a:pt x="754196" y="4905281"/>
                </a:lnTo>
                <a:close/>
                <a:moveTo>
                  <a:pt x="1286363" y="4716622"/>
                </a:moveTo>
                <a:lnTo>
                  <a:pt x="1286363" y="4742928"/>
                </a:lnTo>
                <a:lnTo>
                  <a:pt x="1280308" y="4772921"/>
                </a:lnTo>
                <a:lnTo>
                  <a:pt x="1315738" y="4772921"/>
                </a:lnTo>
                <a:close/>
                <a:moveTo>
                  <a:pt x="760478" y="4643851"/>
                </a:moveTo>
                <a:lnTo>
                  <a:pt x="693135" y="4772921"/>
                </a:lnTo>
                <a:lnTo>
                  <a:pt x="766533" y="4772921"/>
                </a:lnTo>
                <a:lnTo>
                  <a:pt x="760478" y="4742928"/>
                </a:lnTo>
                <a:close/>
                <a:moveTo>
                  <a:pt x="1286363" y="4116690"/>
                </a:moveTo>
                <a:lnTo>
                  <a:pt x="1286363" y="4574458"/>
                </a:lnTo>
                <a:lnTo>
                  <a:pt x="1389913" y="4772921"/>
                </a:lnTo>
                <a:lnTo>
                  <a:pt x="1441619" y="4772921"/>
                </a:lnTo>
                <a:lnTo>
                  <a:pt x="1441619" y="4116690"/>
                </a:lnTo>
                <a:close/>
                <a:moveTo>
                  <a:pt x="582362" y="4116689"/>
                </a:moveTo>
                <a:lnTo>
                  <a:pt x="582362" y="4772921"/>
                </a:lnTo>
                <a:lnTo>
                  <a:pt x="618960" y="4772921"/>
                </a:lnTo>
                <a:lnTo>
                  <a:pt x="760478" y="4501687"/>
                </a:lnTo>
                <a:lnTo>
                  <a:pt x="760478" y="4116689"/>
                </a:lnTo>
                <a:close/>
                <a:moveTo>
                  <a:pt x="1286363" y="3949802"/>
                </a:moveTo>
                <a:lnTo>
                  <a:pt x="1286363" y="4070970"/>
                </a:lnTo>
                <a:lnTo>
                  <a:pt x="1441619" y="4070970"/>
                </a:lnTo>
                <a:lnTo>
                  <a:pt x="1441619" y="3949802"/>
                </a:lnTo>
                <a:close/>
                <a:moveTo>
                  <a:pt x="582362" y="3949801"/>
                </a:moveTo>
                <a:lnTo>
                  <a:pt x="582362" y="4070970"/>
                </a:lnTo>
                <a:lnTo>
                  <a:pt x="760478" y="4070970"/>
                </a:lnTo>
                <a:lnTo>
                  <a:pt x="760478" y="3949801"/>
                </a:lnTo>
                <a:close/>
                <a:moveTo>
                  <a:pt x="1286363" y="3781025"/>
                </a:moveTo>
                <a:lnTo>
                  <a:pt x="1286363" y="3904082"/>
                </a:lnTo>
                <a:lnTo>
                  <a:pt x="1441619" y="3904082"/>
                </a:lnTo>
                <a:lnTo>
                  <a:pt x="1441619" y="3781025"/>
                </a:lnTo>
                <a:close/>
                <a:moveTo>
                  <a:pt x="582362" y="3781025"/>
                </a:moveTo>
                <a:lnTo>
                  <a:pt x="582362" y="3904082"/>
                </a:lnTo>
                <a:lnTo>
                  <a:pt x="760478" y="3904082"/>
                </a:lnTo>
                <a:lnTo>
                  <a:pt x="760478" y="3781025"/>
                </a:lnTo>
                <a:close/>
                <a:moveTo>
                  <a:pt x="1174823" y="2986866"/>
                </a:moveTo>
                <a:cubicBezTo>
                  <a:pt x="1163799" y="2986866"/>
                  <a:pt x="1154863" y="2995802"/>
                  <a:pt x="1154863" y="3006826"/>
                </a:cubicBezTo>
                <a:lnTo>
                  <a:pt x="1154863" y="3388285"/>
                </a:lnTo>
                <a:cubicBezTo>
                  <a:pt x="1154863" y="3399309"/>
                  <a:pt x="1163799" y="3408245"/>
                  <a:pt x="1174823" y="3408245"/>
                </a:cubicBezTo>
                <a:lnTo>
                  <a:pt x="1254662" y="3408245"/>
                </a:lnTo>
                <a:cubicBezTo>
                  <a:pt x="1265686" y="3408245"/>
                  <a:pt x="1274622" y="3399309"/>
                  <a:pt x="1274622" y="3388285"/>
                </a:cubicBezTo>
                <a:lnTo>
                  <a:pt x="1274622" y="3006826"/>
                </a:lnTo>
                <a:cubicBezTo>
                  <a:pt x="1274622" y="2995802"/>
                  <a:pt x="1265686" y="2986866"/>
                  <a:pt x="1254662" y="2986866"/>
                </a:cubicBezTo>
                <a:close/>
                <a:moveTo>
                  <a:pt x="694919" y="2986866"/>
                </a:moveTo>
                <a:cubicBezTo>
                  <a:pt x="685797" y="2986866"/>
                  <a:pt x="678402" y="2994261"/>
                  <a:pt x="678402" y="3003383"/>
                </a:cubicBezTo>
                <a:lnTo>
                  <a:pt x="678402" y="3391728"/>
                </a:lnTo>
                <a:cubicBezTo>
                  <a:pt x="678402" y="3400850"/>
                  <a:pt x="685797" y="3408245"/>
                  <a:pt x="694919" y="3408245"/>
                </a:cubicBezTo>
                <a:lnTo>
                  <a:pt x="760984" y="3408245"/>
                </a:lnTo>
                <a:cubicBezTo>
                  <a:pt x="770106" y="3408245"/>
                  <a:pt x="777501" y="3400850"/>
                  <a:pt x="777501" y="3391728"/>
                </a:cubicBezTo>
                <a:lnTo>
                  <a:pt x="777501" y="3003383"/>
                </a:lnTo>
                <a:cubicBezTo>
                  <a:pt x="777501" y="2994261"/>
                  <a:pt x="770106" y="2986866"/>
                  <a:pt x="760984" y="2986866"/>
                </a:cubicBezTo>
                <a:close/>
                <a:moveTo>
                  <a:pt x="502584" y="2986866"/>
                </a:moveTo>
                <a:cubicBezTo>
                  <a:pt x="493462" y="2986866"/>
                  <a:pt x="486067" y="2994261"/>
                  <a:pt x="486067" y="3003383"/>
                </a:cubicBezTo>
                <a:lnTo>
                  <a:pt x="486067" y="3391728"/>
                </a:lnTo>
                <a:cubicBezTo>
                  <a:pt x="486067" y="3400850"/>
                  <a:pt x="493462" y="3408245"/>
                  <a:pt x="502584" y="3408245"/>
                </a:cubicBezTo>
                <a:lnTo>
                  <a:pt x="568649" y="3408245"/>
                </a:lnTo>
                <a:cubicBezTo>
                  <a:pt x="577771" y="3408245"/>
                  <a:pt x="585166" y="3400850"/>
                  <a:pt x="585166" y="3391728"/>
                </a:cubicBezTo>
                <a:lnTo>
                  <a:pt x="585166" y="3003383"/>
                </a:lnTo>
                <a:cubicBezTo>
                  <a:pt x="585166" y="2994261"/>
                  <a:pt x="577771" y="2986866"/>
                  <a:pt x="568649" y="2986866"/>
                </a:cubicBezTo>
                <a:close/>
                <a:moveTo>
                  <a:pt x="310249" y="2986866"/>
                </a:moveTo>
                <a:cubicBezTo>
                  <a:pt x="301127" y="2986866"/>
                  <a:pt x="293732" y="2994261"/>
                  <a:pt x="293732" y="3003383"/>
                </a:cubicBezTo>
                <a:lnTo>
                  <a:pt x="293732" y="3391728"/>
                </a:lnTo>
                <a:cubicBezTo>
                  <a:pt x="293732" y="3400850"/>
                  <a:pt x="301127" y="3408245"/>
                  <a:pt x="310249" y="3408245"/>
                </a:cubicBezTo>
                <a:lnTo>
                  <a:pt x="376314" y="3408245"/>
                </a:lnTo>
                <a:cubicBezTo>
                  <a:pt x="385436" y="3408245"/>
                  <a:pt x="392831" y="3400850"/>
                  <a:pt x="392831" y="3391728"/>
                </a:cubicBezTo>
                <a:lnTo>
                  <a:pt x="392831" y="3003383"/>
                </a:lnTo>
                <a:cubicBezTo>
                  <a:pt x="392831" y="2994261"/>
                  <a:pt x="385436" y="2986866"/>
                  <a:pt x="376314" y="2986866"/>
                </a:cubicBezTo>
                <a:close/>
                <a:moveTo>
                  <a:pt x="871284" y="2156869"/>
                </a:moveTo>
                <a:lnTo>
                  <a:pt x="249133" y="2819733"/>
                </a:lnTo>
                <a:lnTo>
                  <a:pt x="830389" y="2819733"/>
                </a:lnTo>
                <a:close/>
                <a:moveTo>
                  <a:pt x="1322149" y="1457297"/>
                </a:moveTo>
                <a:lnTo>
                  <a:pt x="1134233" y="1473712"/>
                </a:lnTo>
                <a:lnTo>
                  <a:pt x="1155963" y="1825935"/>
                </a:lnTo>
                <a:lnTo>
                  <a:pt x="1248284" y="1825935"/>
                </a:lnTo>
                <a:cubicBezTo>
                  <a:pt x="1253432" y="1825935"/>
                  <a:pt x="1257606" y="1830109"/>
                  <a:pt x="1257606" y="1835257"/>
                </a:cubicBezTo>
                <a:lnTo>
                  <a:pt x="1257606" y="1872543"/>
                </a:lnTo>
                <a:cubicBezTo>
                  <a:pt x="1257606" y="1877691"/>
                  <a:pt x="1253432" y="1881866"/>
                  <a:pt x="1248284" y="1881866"/>
                </a:cubicBezTo>
                <a:lnTo>
                  <a:pt x="1159414" y="1881866"/>
                </a:lnTo>
                <a:lnTo>
                  <a:pt x="1170086" y="2054855"/>
                </a:lnTo>
                <a:lnTo>
                  <a:pt x="1233364" y="2054855"/>
                </a:lnTo>
                <a:cubicBezTo>
                  <a:pt x="1241359" y="2054855"/>
                  <a:pt x="1247840" y="2061336"/>
                  <a:pt x="1247840" y="2069332"/>
                </a:cubicBezTo>
                <a:lnTo>
                  <a:pt x="1247840" y="2127235"/>
                </a:lnTo>
                <a:cubicBezTo>
                  <a:pt x="1247840" y="2135230"/>
                  <a:pt x="1241359" y="2141711"/>
                  <a:pt x="1233364" y="2141711"/>
                </a:cubicBezTo>
                <a:lnTo>
                  <a:pt x="1175445" y="2141711"/>
                </a:lnTo>
                <a:lnTo>
                  <a:pt x="1217275" y="2819733"/>
                </a:lnTo>
                <a:lnTo>
                  <a:pt x="1538655" y="2819733"/>
                </a:lnTo>
                <a:lnTo>
                  <a:pt x="1538655" y="2916015"/>
                </a:lnTo>
                <a:lnTo>
                  <a:pt x="1834975" y="2426775"/>
                </a:lnTo>
                <a:close/>
                <a:moveTo>
                  <a:pt x="2470117" y="140636"/>
                </a:moveTo>
                <a:lnTo>
                  <a:pt x="2450688" y="169453"/>
                </a:lnTo>
                <a:cubicBezTo>
                  <a:pt x="2432725" y="187416"/>
                  <a:pt x="2407910" y="198526"/>
                  <a:pt x="2380499" y="198526"/>
                </a:cubicBezTo>
                <a:cubicBezTo>
                  <a:pt x="2366794" y="198526"/>
                  <a:pt x="2353737" y="195749"/>
                  <a:pt x="2341862" y="190726"/>
                </a:cubicBezTo>
                <a:lnTo>
                  <a:pt x="2319689" y="175776"/>
                </a:lnTo>
                <a:lnTo>
                  <a:pt x="1188989" y="1308426"/>
                </a:lnTo>
                <a:lnTo>
                  <a:pt x="1342990" y="1294974"/>
                </a:lnTo>
                <a:lnTo>
                  <a:pt x="1353866" y="1419480"/>
                </a:lnTo>
                <a:lnTo>
                  <a:pt x="1862584" y="2381191"/>
                </a:lnTo>
                <a:lnTo>
                  <a:pt x="3029209" y="455030"/>
                </a:lnTo>
                <a:close/>
                <a:moveTo>
                  <a:pt x="2380499" y="0"/>
                </a:moveTo>
                <a:cubicBezTo>
                  <a:pt x="2435320" y="0"/>
                  <a:pt x="2479762" y="44442"/>
                  <a:pt x="2479762" y="99263"/>
                </a:cubicBezTo>
                <a:lnTo>
                  <a:pt x="2478311" y="106448"/>
                </a:lnTo>
                <a:lnTo>
                  <a:pt x="3219890" y="215733"/>
                </a:lnTo>
                <a:lnTo>
                  <a:pt x="3217054" y="220776"/>
                </a:lnTo>
                <a:lnTo>
                  <a:pt x="4067223" y="1004298"/>
                </a:lnTo>
                <a:lnTo>
                  <a:pt x="4069653" y="1000693"/>
                </a:lnTo>
                <a:cubicBezTo>
                  <a:pt x="4079200" y="991147"/>
                  <a:pt x="4092388" y="985242"/>
                  <a:pt x="4106956" y="985242"/>
                </a:cubicBezTo>
                <a:cubicBezTo>
                  <a:pt x="4136091" y="985242"/>
                  <a:pt x="4159710" y="1008861"/>
                  <a:pt x="4159710" y="1037996"/>
                </a:cubicBezTo>
                <a:cubicBezTo>
                  <a:pt x="4159710" y="1067131"/>
                  <a:pt x="4136091" y="1090750"/>
                  <a:pt x="4106956" y="1090750"/>
                </a:cubicBezTo>
                <a:cubicBezTo>
                  <a:pt x="4077821" y="1090750"/>
                  <a:pt x="4054202" y="1067131"/>
                  <a:pt x="4054202" y="1037996"/>
                </a:cubicBezTo>
                <a:cubicBezTo>
                  <a:pt x="4054202" y="1030713"/>
                  <a:pt x="4055678" y="1023773"/>
                  <a:pt x="4058348" y="1017462"/>
                </a:cubicBezTo>
                <a:lnTo>
                  <a:pt x="4060261" y="1014623"/>
                </a:lnTo>
                <a:lnTo>
                  <a:pt x="3137412" y="519074"/>
                </a:lnTo>
                <a:lnTo>
                  <a:pt x="1538655" y="3357254"/>
                </a:lnTo>
                <a:lnTo>
                  <a:pt x="1538655" y="3364856"/>
                </a:lnTo>
                <a:lnTo>
                  <a:pt x="1696915" y="3364856"/>
                </a:lnTo>
                <a:lnTo>
                  <a:pt x="1696915" y="3781025"/>
                </a:lnTo>
                <a:lnTo>
                  <a:pt x="1487338" y="3781025"/>
                </a:lnTo>
                <a:lnTo>
                  <a:pt x="1487338" y="3904082"/>
                </a:lnTo>
                <a:lnTo>
                  <a:pt x="1563403" y="3904082"/>
                </a:lnTo>
                <a:cubicBezTo>
                  <a:pt x="1576028" y="3904082"/>
                  <a:pt x="1586263" y="3914317"/>
                  <a:pt x="1586263" y="3926942"/>
                </a:cubicBezTo>
                <a:lnTo>
                  <a:pt x="1586262" y="3926942"/>
                </a:lnTo>
                <a:cubicBezTo>
                  <a:pt x="1586262" y="3939567"/>
                  <a:pt x="1576027" y="3949802"/>
                  <a:pt x="1563402" y="3949802"/>
                </a:cubicBezTo>
                <a:lnTo>
                  <a:pt x="1487338" y="3949802"/>
                </a:lnTo>
                <a:lnTo>
                  <a:pt x="1487338" y="4070970"/>
                </a:lnTo>
                <a:lnTo>
                  <a:pt x="1563403" y="4070970"/>
                </a:lnTo>
                <a:cubicBezTo>
                  <a:pt x="1576028" y="4070970"/>
                  <a:pt x="1586263" y="4081205"/>
                  <a:pt x="1586263" y="4093830"/>
                </a:cubicBezTo>
                <a:lnTo>
                  <a:pt x="1586262" y="4093830"/>
                </a:lnTo>
                <a:cubicBezTo>
                  <a:pt x="1586262" y="4106455"/>
                  <a:pt x="1576027" y="4116690"/>
                  <a:pt x="1563402" y="4116690"/>
                </a:cubicBezTo>
                <a:lnTo>
                  <a:pt x="1487338" y="4116690"/>
                </a:lnTo>
                <a:lnTo>
                  <a:pt x="1487338" y="4772921"/>
                </a:lnTo>
                <a:lnTo>
                  <a:pt x="1529674" y="4772921"/>
                </a:lnTo>
                <a:cubicBezTo>
                  <a:pt x="1560927" y="4772921"/>
                  <a:pt x="1586262" y="4798256"/>
                  <a:pt x="1586262" y="4829509"/>
                </a:cubicBezTo>
                <a:lnTo>
                  <a:pt x="1586262" y="4848693"/>
                </a:lnTo>
                <a:cubicBezTo>
                  <a:pt x="1586262" y="4879946"/>
                  <a:pt x="1560927" y="4905281"/>
                  <a:pt x="1529674" y="4905281"/>
                </a:cubicBezTo>
                <a:lnTo>
                  <a:pt x="1518652" y="4905281"/>
                </a:lnTo>
                <a:lnTo>
                  <a:pt x="1488812" y="4962472"/>
                </a:lnTo>
                <a:lnTo>
                  <a:pt x="1773161" y="5507455"/>
                </a:lnTo>
                <a:lnTo>
                  <a:pt x="1945385" y="5507455"/>
                </a:lnTo>
                <a:cubicBezTo>
                  <a:pt x="1984041" y="5507455"/>
                  <a:pt x="2015377" y="5538791"/>
                  <a:pt x="2015377" y="5577447"/>
                </a:cubicBezTo>
                <a:lnTo>
                  <a:pt x="2015377" y="5716606"/>
                </a:lnTo>
                <a:cubicBezTo>
                  <a:pt x="2015377" y="5755262"/>
                  <a:pt x="1984041" y="5786598"/>
                  <a:pt x="1945385" y="5786598"/>
                </a:cubicBezTo>
                <a:lnTo>
                  <a:pt x="166286" y="5786598"/>
                </a:lnTo>
                <a:cubicBezTo>
                  <a:pt x="127630" y="5786598"/>
                  <a:pt x="96294" y="5755262"/>
                  <a:pt x="96294" y="5716606"/>
                </a:cubicBezTo>
                <a:lnTo>
                  <a:pt x="96294" y="5577447"/>
                </a:lnTo>
                <a:cubicBezTo>
                  <a:pt x="96294" y="5538791"/>
                  <a:pt x="127630" y="5507455"/>
                  <a:pt x="166286" y="5507455"/>
                </a:cubicBezTo>
                <a:lnTo>
                  <a:pt x="235712" y="5507455"/>
                </a:lnTo>
                <a:lnTo>
                  <a:pt x="537898" y="4928284"/>
                </a:lnTo>
                <a:lnTo>
                  <a:pt x="525896" y="4905281"/>
                </a:lnTo>
                <a:lnTo>
                  <a:pt x="517166" y="4905281"/>
                </a:lnTo>
                <a:cubicBezTo>
                  <a:pt x="485913" y="4905281"/>
                  <a:pt x="460578" y="4879946"/>
                  <a:pt x="460578" y="4848693"/>
                </a:cubicBezTo>
                <a:lnTo>
                  <a:pt x="460578" y="4829509"/>
                </a:lnTo>
                <a:cubicBezTo>
                  <a:pt x="460578" y="4798256"/>
                  <a:pt x="485913" y="4772921"/>
                  <a:pt x="517166" y="4772921"/>
                </a:cubicBezTo>
                <a:lnTo>
                  <a:pt x="536643" y="4772921"/>
                </a:lnTo>
                <a:lnTo>
                  <a:pt x="536643" y="4116689"/>
                </a:lnTo>
                <a:lnTo>
                  <a:pt x="483438" y="4116689"/>
                </a:lnTo>
                <a:cubicBezTo>
                  <a:pt x="477126" y="4116689"/>
                  <a:pt x="471411" y="4114130"/>
                  <a:pt x="467274" y="4109993"/>
                </a:cubicBezTo>
                <a:lnTo>
                  <a:pt x="460578" y="4093829"/>
                </a:lnTo>
                <a:lnTo>
                  <a:pt x="467274" y="4077665"/>
                </a:lnTo>
                <a:cubicBezTo>
                  <a:pt x="471411" y="4073529"/>
                  <a:pt x="477126" y="4070970"/>
                  <a:pt x="483438" y="4070970"/>
                </a:cubicBezTo>
                <a:lnTo>
                  <a:pt x="536643" y="4070970"/>
                </a:lnTo>
                <a:lnTo>
                  <a:pt x="536643" y="3949801"/>
                </a:lnTo>
                <a:lnTo>
                  <a:pt x="483438" y="3949801"/>
                </a:lnTo>
                <a:cubicBezTo>
                  <a:pt x="477126" y="3949801"/>
                  <a:pt x="471411" y="3947242"/>
                  <a:pt x="467274" y="3943105"/>
                </a:cubicBezTo>
                <a:lnTo>
                  <a:pt x="460578" y="3926941"/>
                </a:lnTo>
                <a:lnTo>
                  <a:pt x="467274" y="3910777"/>
                </a:lnTo>
                <a:cubicBezTo>
                  <a:pt x="471411" y="3906640"/>
                  <a:pt x="477126" y="3904082"/>
                  <a:pt x="483438" y="3904082"/>
                </a:cubicBezTo>
                <a:lnTo>
                  <a:pt x="536643" y="3904082"/>
                </a:lnTo>
                <a:lnTo>
                  <a:pt x="536643" y="3781025"/>
                </a:lnTo>
                <a:lnTo>
                  <a:pt x="0" y="3781025"/>
                </a:lnTo>
                <a:lnTo>
                  <a:pt x="0" y="3364856"/>
                </a:lnTo>
                <a:lnTo>
                  <a:pt x="1" y="3364856"/>
                </a:lnTo>
                <a:lnTo>
                  <a:pt x="1" y="2819733"/>
                </a:lnTo>
                <a:lnTo>
                  <a:pt x="186431" y="2819733"/>
                </a:lnTo>
                <a:lnTo>
                  <a:pt x="823097" y="2141404"/>
                </a:lnTo>
                <a:lnTo>
                  <a:pt x="813602" y="2137471"/>
                </a:lnTo>
                <a:cubicBezTo>
                  <a:pt x="810982" y="2134852"/>
                  <a:pt x="809362" y="2131233"/>
                  <a:pt x="809362" y="2127235"/>
                </a:cubicBezTo>
                <a:lnTo>
                  <a:pt x="809362" y="2069332"/>
                </a:lnTo>
                <a:cubicBezTo>
                  <a:pt x="809362" y="2061336"/>
                  <a:pt x="815843" y="2054855"/>
                  <a:pt x="823838" y="2054855"/>
                </a:cubicBezTo>
                <a:lnTo>
                  <a:pt x="877577" y="2054855"/>
                </a:lnTo>
                <a:lnTo>
                  <a:pt x="888250" y="1881866"/>
                </a:lnTo>
                <a:lnTo>
                  <a:pt x="828450" y="1881866"/>
                </a:lnTo>
                <a:cubicBezTo>
                  <a:pt x="823302" y="1881866"/>
                  <a:pt x="819128" y="1877691"/>
                  <a:pt x="819128" y="1872543"/>
                </a:cubicBezTo>
                <a:lnTo>
                  <a:pt x="819128" y="1835257"/>
                </a:lnTo>
                <a:cubicBezTo>
                  <a:pt x="819128" y="1830109"/>
                  <a:pt x="823302" y="1825935"/>
                  <a:pt x="828450" y="1825935"/>
                </a:cubicBezTo>
                <a:lnTo>
                  <a:pt x="891700" y="1825935"/>
                </a:lnTo>
                <a:lnTo>
                  <a:pt x="912234" y="1493103"/>
                </a:lnTo>
                <a:lnTo>
                  <a:pt x="860727" y="1497602"/>
                </a:lnTo>
                <a:lnTo>
                  <a:pt x="861169" y="1501090"/>
                </a:lnTo>
                <a:lnTo>
                  <a:pt x="562355" y="1538964"/>
                </a:lnTo>
                <a:lnTo>
                  <a:pt x="573819" y="1582489"/>
                </a:lnTo>
                <a:cubicBezTo>
                  <a:pt x="581039" y="1609902"/>
                  <a:pt x="564670" y="1637977"/>
                  <a:pt x="537257" y="1645198"/>
                </a:cubicBezTo>
                <a:lnTo>
                  <a:pt x="530211" y="1647053"/>
                </a:lnTo>
                <a:cubicBezTo>
                  <a:pt x="509651" y="1652468"/>
                  <a:pt x="488719" y="1644615"/>
                  <a:pt x="476492" y="1628784"/>
                </a:cubicBezTo>
                <a:lnTo>
                  <a:pt x="469491" y="1614538"/>
                </a:lnTo>
                <a:lnTo>
                  <a:pt x="470721" y="1635605"/>
                </a:lnTo>
                <a:cubicBezTo>
                  <a:pt x="467670" y="1656861"/>
                  <a:pt x="452267" y="1675268"/>
                  <a:pt x="430195" y="1681081"/>
                </a:cubicBezTo>
                <a:lnTo>
                  <a:pt x="422631" y="1683073"/>
                </a:lnTo>
                <a:cubicBezTo>
                  <a:pt x="393202" y="1690825"/>
                  <a:pt x="363062" y="1673252"/>
                  <a:pt x="355310" y="1643823"/>
                </a:cubicBezTo>
                <a:lnTo>
                  <a:pt x="315776" y="1493723"/>
                </a:lnTo>
                <a:cubicBezTo>
                  <a:pt x="308025" y="1464294"/>
                  <a:pt x="325598" y="1434153"/>
                  <a:pt x="355027" y="1426402"/>
                </a:cubicBezTo>
                <a:lnTo>
                  <a:pt x="362591" y="1424410"/>
                </a:lnTo>
                <a:cubicBezTo>
                  <a:pt x="384663" y="1418597"/>
                  <a:pt x="407134" y="1427028"/>
                  <a:pt x="420261" y="1444022"/>
                </a:cubicBezTo>
                <a:lnTo>
                  <a:pt x="427578" y="1458912"/>
                </a:lnTo>
                <a:lnTo>
                  <a:pt x="426045" y="1453091"/>
                </a:lnTo>
                <a:cubicBezTo>
                  <a:pt x="418825" y="1425678"/>
                  <a:pt x="435194" y="1397602"/>
                  <a:pt x="462607" y="1390382"/>
                </a:cubicBezTo>
                <a:lnTo>
                  <a:pt x="469653" y="1388526"/>
                </a:lnTo>
                <a:cubicBezTo>
                  <a:pt x="497066" y="1381306"/>
                  <a:pt x="525141" y="1397675"/>
                  <a:pt x="532361" y="1425088"/>
                </a:cubicBezTo>
                <a:lnTo>
                  <a:pt x="549415" y="1489834"/>
                </a:lnTo>
                <a:lnTo>
                  <a:pt x="840002" y="1334084"/>
                </a:lnTo>
                <a:lnTo>
                  <a:pt x="840607" y="1338857"/>
                </a:lnTo>
                <a:lnTo>
                  <a:pt x="1112835" y="1315078"/>
                </a:lnTo>
                <a:lnTo>
                  <a:pt x="2288860" y="137025"/>
                </a:lnTo>
                <a:lnTo>
                  <a:pt x="2281236" y="99263"/>
                </a:lnTo>
                <a:cubicBezTo>
                  <a:pt x="2281236" y="44442"/>
                  <a:pt x="2325678" y="0"/>
                  <a:pt x="238049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60378C7E-0B3A-4C9F-A9A0-9731511A682D}"/>
              </a:ext>
            </a:extLst>
          </p:cNvPr>
          <p:cNvGrpSpPr/>
          <p:nvPr/>
        </p:nvGrpSpPr>
        <p:grpSpPr>
          <a:xfrm flipH="1">
            <a:off x="1767287" y="3825216"/>
            <a:ext cx="2800144" cy="2558909"/>
            <a:chOff x="10038248" y="1087963"/>
            <a:chExt cx="3493565" cy="3192589"/>
          </a:xfrm>
          <a:solidFill>
            <a:schemeClr val="accent1"/>
          </a:solidFill>
        </p:grpSpPr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CFDEE77-F3EC-4BBA-B601-A6F606253252}"/>
                </a:ext>
              </a:extLst>
            </p:cNvPr>
            <p:cNvSpPr/>
            <p:nvPr/>
          </p:nvSpPr>
          <p:spPr>
            <a:xfrm>
              <a:off x="10038248" y="2837935"/>
              <a:ext cx="632499" cy="678474"/>
            </a:xfrm>
            <a:custGeom>
              <a:avLst/>
              <a:gdLst>
                <a:gd name="connsiteX0" fmla="*/ 597314 w 638668"/>
                <a:gd name="connsiteY0" fmla="*/ 306119 h 685090"/>
                <a:gd name="connsiteX1" fmla="*/ 597314 w 638668"/>
                <a:gd name="connsiteY1" fmla="*/ 577205 h 685090"/>
                <a:gd name="connsiteX2" fmla="*/ 616698 w 638668"/>
                <a:gd name="connsiteY2" fmla="*/ 572897 h 685090"/>
                <a:gd name="connsiteX3" fmla="*/ 616698 w 638668"/>
                <a:gd name="connsiteY3" fmla="*/ 313155 h 685090"/>
                <a:gd name="connsiteX4" fmla="*/ 561418 w 638668"/>
                <a:gd name="connsiteY4" fmla="*/ 292910 h 685090"/>
                <a:gd name="connsiteX5" fmla="*/ 561418 w 638668"/>
                <a:gd name="connsiteY5" fmla="*/ 585245 h 685090"/>
                <a:gd name="connsiteX6" fmla="*/ 582094 w 638668"/>
                <a:gd name="connsiteY6" fmla="*/ 580651 h 685090"/>
                <a:gd name="connsiteX7" fmla="*/ 582094 w 638668"/>
                <a:gd name="connsiteY7" fmla="*/ 300520 h 685090"/>
                <a:gd name="connsiteX8" fmla="*/ 525522 w 638668"/>
                <a:gd name="connsiteY8" fmla="*/ 279844 h 685090"/>
                <a:gd name="connsiteX9" fmla="*/ 525522 w 638668"/>
                <a:gd name="connsiteY9" fmla="*/ 593286 h 685090"/>
                <a:gd name="connsiteX10" fmla="*/ 546198 w 638668"/>
                <a:gd name="connsiteY10" fmla="*/ 588691 h 685090"/>
                <a:gd name="connsiteX11" fmla="*/ 546198 w 638668"/>
                <a:gd name="connsiteY11" fmla="*/ 287454 h 685090"/>
                <a:gd name="connsiteX12" fmla="*/ 489626 w 638668"/>
                <a:gd name="connsiteY12" fmla="*/ 266778 h 685090"/>
                <a:gd name="connsiteX13" fmla="*/ 489626 w 638668"/>
                <a:gd name="connsiteY13" fmla="*/ 601327 h 685090"/>
                <a:gd name="connsiteX14" fmla="*/ 510303 w 638668"/>
                <a:gd name="connsiteY14" fmla="*/ 596732 h 685090"/>
                <a:gd name="connsiteX15" fmla="*/ 510303 w 638668"/>
                <a:gd name="connsiteY15" fmla="*/ 274244 h 685090"/>
                <a:gd name="connsiteX16" fmla="*/ 453730 w 638668"/>
                <a:gd name="connsiteY16" fmla="*/ 253568 h 685090"/>
                <a:gd name="connsiteX17" fmla="*/ 453730 w 638668"/>
                <a:gd name="connsiteY17" fmla="*/ 609224 h 685090"/>
                <a:gd name="connsiteX18" fmla="*/ 474407 w 638668"/>
                <a:gd name="connsiteY18" fmla="*/ 604629 h 685090"/>
                <a:gd name="connsiteX19" fmla="*/ 474407 w 638668"/>
                <a:gd name="connsiteY19" fmla="*/ 261178 h 685090"/>
                <a:gd name="connsiteX20" fmla="*/ 417835 w 638668"/>
                <a:gd name="connsiteY20" fmla="*/ 240502 h 685090"/>
                <a:gd name="connsiteX21" fmla="*/ 417835 w 638668"/>
                <a:gd name="connsiteY21" fmla="*/ 617265 h 685090"/>
                <a:gd name="connsiteX22" fmla="*/ 438367 w 638668"/>
                <a:gd name="connsiteY22" fmla="*/ 612670 h 685090"/>
                <a:gd name="connsiteX23" fmla="*/ 438367 w 638668"/>
                <a:gd name="connsiteY23" fmla="*/ 248112 h 685090"/>
                <a:gd name="connsiteX24" fmla="*/ 381939 w 638668"/>
                <a:gd name="connsiteY24" fmla="*/ 227436 h 685090"/>
                <a:gd name="connsiteX25" fmla="*/ 381939 w 638668"/>
                <a:gd name="connsiteY25" fmla="*/ 625305 h 685090"/>
                <a:gd name="connsiteX26" fmla="*/ 402471 w 638668"/>
                <a:gd name="connsiteY26" fmla="*/ 620710 h 685090"/>
                <a:gd name="connsiteX27" fmla="*/ 402471 w 638668"/>
                <a:gd name="connsiteY27" fmla="*/ 234902 h 685090"/>
                <a:gd name="connsiteX28" fmla="*/ 345899 w 638668"/>
                <a:gd name="connsiteY28" fmla="*/ 214370 h 685090"/>
                <a:gd name="connsiteX29" fmla="*/ 345899 w 638668"/>
                <a:gd name="connsiteY29" fmla="*/ 633346 h 685090"/>
                <a:gd name="connsiteX30" fmla="*/ 366575 w 638668"/>
                <a:gd name="connsiteY30" fmla="*/ 628751 h 685090"/>
                <a:gd name="connsiteX31" fmla="*/ 366575 w 638668"/>
                <a:gd name="connsiteY31" fmla="*/ 221836 h 685090"/>
                <a:gd name="connsiteX32" fmla="*/ 296650 w 638668"/>
                <a:gd name="connsiteY32" fmla="*/ 196278 h 685090"/>
                <a:gd name="connsiteX33" fmla="*/ 296650 w 638668"/>
                <a:gd name="connsiteY33" fmla="*/ 644258 h 685090"/>
                <a:gd name="connsiteX34" fmla="*/ 330679 w 638668"/>
                <a:gd name="connsiteY34" fmla="*/ 636648 h 685090"/>
                <a:gd name="connsiteX35" fmla="*/ 330679 w 638668"/>
                <a:gd name="connsiteY35" fmla="*/ 208770 h 685090"/>
                <a:gd name="connsiteX36" fmla="*/ 313736 w 638668"/>
                <a:gd name="connsiteY36" fmla="*/ 20102 h 685090"/>
                <a:gd name="connsiteX37" fmla="*/ 122196 w 638668"/>
                <a:gd name="connsiteY37" fmla="*/ 196278 h 685090"/>
                <a:gd name="connsiteX38" fmla="*/ 246827 w 638668"/>
                <a:gd name="connsiteY38" fmla="*/ 152916 h 685090"/>
                <a:gd name="connsiteX39" fmla="*/ 277553 w 638668"/>
                <a:gd name="connsiteY39" fmla="*/ 151768 h 685090"/>
                <a:gd name="connsiteX40" fmla="*/ 396440 w 638668"/>
                <a:gd name="connsiteY40" fmla="*/ 201878 h 685090"/>
                <a:gd name="connsiteX41" fmla="*/ 537152 w 638668"/>
                <a:gd name="connsiteY41" fmla="*/ 262470 h 685090"/>
                <a:gd name="connsiteX42" fmla="*/ 313736 w 638668"/>
                <a:gd name="connsiteY42" fmla="*/ 20102 h 685090"/>
                <a:gd name="connsiteX43" fmla="*/ 311439 w 638668"/>
                <a:gd name="connsiteY43" fmla="*/ 0 h 685090"/>
                <a:gd name="connsiteX44" fmla="*/ 561417 w 638668"/>
                <a:gd name="connsiteY44" fmla="*/ 273526 h 685090"/>
                <a:gd name="connsiteX45" fmla="*/ 622010 w 638668"/>
                <a:gd name="connsiteY45" fmla="*/ 298653 h 685090"/>
                <a:gd name="connsiteX46" fmla="*/ 638665 w 638668"/>
                <a:gd name="connsiteY46" fmla="*/ 324068 h 685090"/>
                <a:gd name="connsiteX47" fmla="*/ 638522 w 638668"/>
                <a:gd name="connsiteY47" fmla="*/ 575913 h 685090"/>
                <a:gd name="connsiteX48" fmla="*/ 625025 w 638668"/>
                <a:gd name="connsiteY48" fmla="*/ 598168 h 685090"/>
                <a:gd name="connsiteX49" fmla="*/ 403763 w 638668"/>
                <a:gd name="connsiteY49" fmla="*/ 657324 h 685090"/>
                <a:gd name="connsiteX50" fmla="*/ 303398 w 638668"/>
                <a:gd name="connsiteY50" fmla="*/ 684174 h 685090"/>
                <a:gd name="connsiteX51" fmla="*/ 282722 w 638668"/>
                <a:gd name="connsiteY51" fmla="*/ 683313 h 685090"/>
                <a:gd name="connsiteX52" fmla="*/ 26713 w 638668"/>
                <a:gd name="connsiteY52" fmla="*/ 587543 h 685090"/>
                <a:gd name="connsiteX53" fmla="*/ 7 w 638668"/>
                <a:gd name="connsiteY53" fmla="*/ 552652 h 685090"/>
                <a:gd name="connsiteX54" fmla="*/ 581 w 638668"/>
                <a:gd name="connsiteY54" fmla="*/ 264337 h 685090"/>
                <a:gd name="connsiteX55" fmla="*/ 22406 w 638668"/>
                <a:gd name="connsiteY55" fmla="*/ 235333 h 685090"/>
                <a:gd name="connsiteX56" fmla="*/ 92044 w 638668"/>
                <a:gd name="connsiteY56" fmla="*/ 206760 h 685090"/>
                <a:gd name="connsiteX57" fmla="*/ 311439 w 638668"/>
                <a:gd name="connsiteY57" fmla="*/ 0 h 685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38668" h="685090">
                  <a:moveTo>
                    <a:pt x="597314" y="306119"/>
                  </a:moveTo>
                  <a:lnTo>
                    <a:pt x="597314" y="577205"/>
                  </a:lnTo>
                  <a:lnTo>
                    <a:pt x="616698" y="572897"/>
                  </a:lnTo>
                  <a:lnTo>
                    <a:pt x="616698" y="313155"/>
                  </a:lnTo>
                  <a:close/>
                  <a:moveTo>
                    <a:pt x="561418" y="292910"/>
                  </a:moveTo>
                  <a:lnTo>
                    <a:pt x="561418" y="585245"/>
                  </a:lnTo>
                  <a:lnTo>
                    <a:pt x="582094" y="580651"/>
                  </a:lnTo>
                  <a:lnTo>
                    <a:pt x="582094" y="300520"/>
                  </a:lnTo>
                  <a:close/>
                  <a:moveTo>
                    <a:pt x="525522" y="279844"/>
                  </a:moveTo>
                  <a:lnTo>
                    <a:pt x="525522" y="593286"/>
                  </a:lnTo>
                  <a:lnTo>
                    <a:pt x="546198" y="588691"/>
                  </a:lnTo>
                  <a:lnTo>
                    <a:pt x="546198" y="287454"/>
                  </a:lnTo>
                  <a:close/>
                  <a:moveTo>
                    <a:pt x="489626" y="266778"/>
                  </a:moveTo>
                  <a:lnTo>
                    <a:pt x="489626" y="601327"/>
                  </a:lnTo>
                  <a:lnTo>
                    <a:pt x="510303" y="596732"/>
                  </a:lnTo>
                  <a:lnTo>
                    <a:pt x="510303" y="274244"/>
                  </a:lnTo>
                  <a:close/>
                  <a:moveTo>
                    <a:pt x="453730" y="253568"/>
                  </a:moveTo>
                  <a:lnTo>
                    <a:pt x="453730" y="609224"/>
                  </a:lnTo>
                  <a:lnTo>
                    <a:pt x="474407" y="604629"/>
                  </a:lnTo>
                  <a:lnTo>
                    <a:pt x="474407" y="261178"/>
                  </a:lnTo>
                  <a:close/>
                  <a:moveTo>
                    <a:pt x="417835" y="240502"/>
                  </a:moveTo>
                  <a:lnTo>
                    <a:pt x="417835" y="617265"/>
                  </a:lnTo>
                  <a:lnTo>
                    <a:pt x="438367" y="612670"/>
                  </a:lnTo>
                  <a:lnTo>
                    <a:pt x="438367" y="248112"/>
                  </a:lnTo>
                  <a:close/>
                  <a:moveTo>
                    <a:pt x="381939" y="227436"/>
                  </a:moveTo>
                  <a:lnTo>
                    <a:pt x="381939" y="625305"/>
                  </a:lnTo>
                  <a:lnTo>
                    <a:pt x="402471" y="620710"/>
                  </a:lnTo>
                  <a:lnTo>
                    <a:pt x="402471" y="234902"/>
                  </a:lnTo>
                  <a:close/>
                  <a:moveTo>
                    <a:pt x="345899" y="214370"/>
                  </a:moveTo>
                  <a:lnTo>
                    <a:pt x="345899" y="633346"/>
                  </a:lnTo>
                  <a:lnTo>
                    <a:pt x="366575" y="628751"/>
                  </a:lnTo>
                  <a:lnTo>
                    <a:pt x="366575" y="221836"/>
                  </a:lnTo>
                  <a:close/>
                  <a:moveTo>
                    <a:pt x="296650" y="196278"/>
                  </a:moveTo>
                  <a:lnTo>
                    <a:pt x="296650" y="644258"/>
                  </a:lnTo>
                  <a:lnTo>
                    <a:pt x="330679" y="636648"/>
                  </a:lnTo>
                  <a:lnTo>
                    <a:pt x="330679" y="208770"/>
                  </a:lnTo>
                  <a:close/>
                  <a:moveTo>
                    <a:pt x="313736" y="20102"/>
                  </a:moveTo>
                  <a:cubicBezTo>
                    <a:pt x="250129" y="80263"/>
                    <a:pt x="184081" y="137696"/>
                    <a:pt x="122196" y="196278"/>
                  </a:cubicBezTo>
                  <a:cubicBezTo>
                    <a:pt x="164410" y="185940"/>
                    <a:pt x="206767" y="165982"/>
                    <a:pt x="246827" y="152916"/>
                  </a:cubicBezTo>
                  <a:cubicBezTo>
                    <a:pt x="256303" y="149901"/>
                    <a:pt x="268651" y="148178"/>
                    <a:pt x="277553" y="151768"/>
                  </a:cubicBezTo>
                  <a:cubicBezTo>
                    <a:pt x="317613" y="167275"/>
                    <a:pt x="356811" y="185079"/>
                    <a:pt x="396440" y="201878"/>
                  </a:cubicBezTo>
                  <a:cubicBezTo>
                    <a:pt x="444253" y="222123"/>
                    <a:pt x="489339" y="242225"/>
                    <a:pt x="537152" y="262470"/>
                  </a:cubicBezTo>
                  <a:cubicBezTo>
                    <a:pt x="537870" y="261465"/>
                    <a:pt x="391128" y="102949"/>
                    <a:pt x="313736" y="20102"/>
                  </a:cubicBezTo>
                  <a:close/>
                  <a:moveTo>
                    <a:pt x="311439" y="0"/>
                  </a:moveTo>
                  <a:cubicBezTo>
                    <a:pt x="311439" y="0"/>
                    <a:pt x="522219" y="228872"/>
                    <a:pt x="561417" y="273526"/>
                  </a:cubicBezTo>
                  <a:cubicBezTo>
                    <a:pt x="590134" y="286592"/>
                    <a:pt x="591857" y="288459"/>
                    <a:pt x="622010" y="298653"/>
                  </a:cubicBezTo>
                  <a:cubicBezTo>
                    <a:pt x="635076" y="303104"/>
                    <a:pt x="638809" y="310571"/>
                    <a:pt x="638665" y="324068"/>
                  </a:cubicBezTo>
                  <a:cubicBezTo>
                    <a:pt x="638091" y="408064"/>
                    <a:pt x="638378" y="491916"/>
                    <a:pt x="638522" y="575913"/>
                  </a:cubicBezTo>
                  <a:cubicBezTo>
                    <a:pt x="638522" y="586394"/>
                    <a:pt x="638953" y="594578"/>
                    <a:pt x="625025" y="598168"/>
                  </a:cubicBezTo>
                  <a:cubicBezTo>
                    <a:pt x="550075" y="617264"/>
                    <a:pt x="478426" y="637366"/>
                    <a:pt x="403763" y="657324"/>
                  </a:cubicBezTo>
                  <a:cubicBezTo>
                    <a:pt x="370308" y="666226"/>
                    <a:pt x="336997" y="675703"/>
                    <a:pt x="303398" y="684174"/>
                  </a:cubicBezTo>
                  <a:cubicBezTo>
                    <a:pt x="296937" y="685754"/>
                    <a:pt x="288753" y="685179"/>
                    <a:pt x="282722" y="683313"/>
                  </a:cubicBezTo>
                  <a:cubicBezTo>
                    <a:pt x="187527" y="652730"/>
                    <a:pt x="118319" y="617983"/>
                    <a:pt x="26713" y="587543"/>
                  </a:cubicBezTo>
                  <a:cubicBezTo>
                    <a:pt x="8765" y="581512"/>
                    <a:pt x="-281" y="573184"/>
                    <a:pt x="7" y="552652"/>
                  </a:cubicBezTo>
                  <a:cubicBezTo>
                    <a:pt x="1012" y="456595"/>
                    <a:pt x="1012" y="360538"/>
                    <a:pt x="581" y="264337"/>
                  </a:cubicBezTo>
                  <a:cubicBezTo>
                    <a:pt x="581" y="247968"/>
                    <a:pt x="6899" y="239784"/>
                    <a:pt x="22406" y="235333"/>
                  </a:cubicBezTo>
                  <a:cubicBezTo>
                    <a:pt x="47102" y="228010"/>
                    <a:pt x="68783" y="217529"/>
                    <a:pt x="92044" y="206760"/>
                  </a:cubicBezTo>
                  <a:cubicBezTo>
                    <a:pt x="106258" y="200155"/>
                    <a:pt x="311726" y="4308"/>
                    <a:pt x="311439" y="0"/>
                  </a:cubicBezTo>
                  <a:close/>
                </a:path>
              </a:pathLst>
            </a:custGeom>
            <a:grpFill/>
            <a:ln w="55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8E3E5C07-7A18-48EE-86A2-3B2D4BFDF4C6}"/>
                </a:ext>
              </a:extLst>
            </p:cNvPr>
            <p:cNvGrpSpPr/>
            <p:nvPr/>
          </p:nvGrpSpPr>
          <p:grpSpPr>
            <a:xfrm>
              <a:off x="10112869" y="1087963"/>
              <a:ext cx="3418944" cy="3192589"/>
              <a:chOff x="10112869" y="1087963"/>
              <a:chExt cx="3418944" cy="3192589"/>
            </a:xfrm>
            <a:grpFill/>
          </p:grpSpPr>
          <p:sp>
            <p:nvSpPr>
              <p:cNvPr id="142" name="Rectangle: Rounded Corners 141">
                <a:extLst>
                  <a:ext uri="{FF2B5EF4-FFF2-40B4-BE49-F238E27FC236}">
                    <a16:creationId xmlns:a16="http://schemas.microsoft.com/office/drawing/2014/main" id="{DBE499E2-4567-4E4B-B6E0-1BBB510765B2}"/>
                  </a:ext>
                </a:extLst>
              </p:cNvPr>
              <p:cNvSpPr/>
              <p:nvPr/>
            </p:nvSpPr>
            <p:spPr>
              <a:xfrm>
                <a:off x="10147853" y="2407464"/>
                <a:ext cx="3383960" cy="8694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1C429759-7820-457B-B5F5-ACCC94FEF68F}"/>
                  </a:ext>
                </a:extLst>
              </p:cNvPr>
              <p:cNvSpPr/>
              <p:nvPr/>
            </p:nvSpPr>
            <p:spPr>
              <a:xfrm>
                <a:off x="11772474" y="3314205"/>
                <a:ext cx="1343744" cy="92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C5B2D9B8-2D0C-4AE9-9552-3B8F65E8629A}"/>
                  </a:ext>
                </a:extLst>
              </p:cNvPr>
              <p:cNvSpPr/>
              <p:nvPr/>
            </p:nvSpPr>
            <p:spPr>
              <a:xfrm>
                <a:off x="11766761" y="2239508"/>
                <a:ext cx="80436" cy="203922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666B3BAD-2080-42D8-82B2-F0F1A49F6A59}"/>
                  </a:ext>
                </a:extLst>
              </p:cNvPr>
              <p:cNvSpPr/>
              <p:nvPr/>
            </p:nvSpPr>
            <p:spPr>
              <a:xfrm>
                <a:off x="12239858" y="2239508"/>
                <a:ext cx="80436" cy="203922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922C15F5-5980-4A8F-A46A-FF4CF3863AB0}"/>
                  </a:ext>
                </a:extLst>
              </p:cNvPr>
              <p:cNvSpPr/>
              <p:nvPr/>
            </p:nvSpPr>
            <p:spPr>
              <a:xfrm>
                <a:off x="13026689" y="2239508"/>
                <a:ext cx="80436" cy="203922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F5A3DF08-ACF2-4515-B6A0-0D0EF2D65962}"/>
                  </a:ext>
                </a:extLst>
              </p:cNvPr>
              <p:cNvSpPr/>
              <p:nvPr/>
            </p:nvSpPr>
            <p:spPr>
              <a:xfrm>
                <a:off x="12523780" y="2451528"/>
                <a:ext cx="77841" cy="18272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5C72F8AF-7FE3-4413-B266-C63562674878}"/>
                  </a:ext>
                </a:extLst>
              </p:cNvPr>
              <p:cNvSpPr/>
              <p:nvPr/>
            </p:nvSpPr>
            <p:spPr>
              <a:xfrm rot="2465944">
                <a:off x="12622677" y="2284600"/>
                <a:ext cx="45720" cy="11753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2DE4E540-B18D-41DD-9E83-D3ED968E6AB8}"/>
                  </a:ext>
                </a:extLst>
              </p:cNvPr>
              <p:cNvSpPr/>
              <p:nvPr/>
            </p:nvSpPr>
            <p:spPr>
              <a:xfrm rot="658490">
                <a:off x="11863647" y="1255476"/>
                <a:ext cx="64929" cy="105520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CD776431-F613-48B6-98AB-5FB8AF81CD2F}"/>
                  </a:ext>
                </a:extLst>
              </p:cNvPr>
              <p:cNvSpPr/>
              <p:nvPr/>
            </p:nvSpPr>
            <p:spPr>
              <a:xfrm rot="20633081">
                <a:off x="12106628" y="1224307"/>
                <a:ext cx="64929" cy="105520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A337772B-C94A-4977-8A17-F9CC6A8B5963}"/>
                  </a:ext>
                </a:extLst>
              </p:cNvPr>
              <p:cNvSpPr/>
              <p:nvPr/>
            </p:nvSpPr>
            <p:spPr>
              <a:xfrm rot="19505308">
                <a:off x="12382395" y="1087963"/>
                <a:ext cx="47366" cy="14536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E13A4465-9597-41AD-8312-9C372F130268}"/>
                  </a:ext>
                </a:extLst>
              </p:cNvPr>
              <p:cNvSpPr/>
              <p:nvPr/>
            </p:nvSpPr>
            <p:spPr>
              <a:xfrm>
                <a:off x="12417111" y="2056336"/>
                <a:ext cx="962547" cy="3621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337895E5-2573-4F02-86C4-C4AB21BD1A37}"/>
                  </a:ext>
                </a:extLst>
              </p:cNvPr>
              <p:cNvSpPr/>
              <p:nvPr/>
            </p:nvSpPr>
            <p:spPr>
              <a:xfrm rot="3295761" flipH="1">
                <a:off x="11139455" y="771268"/>
                <a:ext cx="36576" cy="208974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F8EBCE15-817A-461A-A88C-38CD5D5ABFFA}"/>
                  </a:ext>
                </a:extLst>
              </p:cNvPr>
              <p:cNvSpPr/>
              <p:nvPr/>
            </p:nvSpPr>
            <p:spPr>
              <a:xfrm>
                <a:off x="11766760" y="2239508"/>
                <a:ext cx="521564" cy="758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: Top Corners Rounded 154">
                <a:extLst>
                  <a:ext uri="{FF2B5EF4-FFF2-40B4-BE49-F238E27FC236}">
                    <a16:creationId xmlns:a16="http://schemas.microsoft.com/office/drawing/2014/main" id="{B1EC0123-FD70-4C9C-8D03-227A68A88DB8}"/>
                  </a:ext>
                </a:extLst>
              </p:cNvPr>
              <p:cNvSpPr/>
              <p:nvPr/>
            </p:nvSpPr>
            <p:spPr>
              <a:xfrm>
                <a:off x="11734846" y="4112596"/>
                <a:ext cx="144264" cy="167956"/>
              </a:xfrm>
              <a:prstGeom prst="round2Same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: Top Corners Rounded 155">
                <a:extLst>
                  <a:ext uri="{FF2B5EF4-FFF2-40B4-BE49-F238E27FC236}">
                    <a16:creationId xmlns:a16="http://schemas.microsoft.com/office/drawing/2014/main" id="{36EC0C47-A43D-4747-A365-89246E4C74A7}"/>
                  </a:ext>
                </a:extLst>
              </p:cNvPr>
              <p:cNvSpPr/>
              <p:nvPr/>
            </p:nvSpPr>
            <p:spPr>
              <a:xfrm>
                <a:off x="12200132" y="4112596"/>
                <a:ext cx="144264" cy="167956"/>
              </a:xfrm>
              <a:prstGeom prst="round2Same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: Top Corners Rounded 156">
                <a:extLst>
                  <a:ext uri="{FF2B5EF4-FFF2-40B4-BE49-F238E27FC236}">
                    <a16:creationId xmlns:a16="http://schemas.microsoft.com/office/drawing/2014/main" id="{5195B99A-5CB5-4727-939D-7689156C095A}"/>
                  </a:ext>
                </a:extLst>
              </p:cNvPr>
              <p:cNvSpPr/>
              <p:nvPr/>
            </p:nvSpPr>
            <p:spPr>
              <a:xfrm>
                <a:off x="12490568" y="4112596"/>
                <a:ext cx="144264" cy="167956"/>
              </a:xfrm>
              <a:prstGeom prst="round2Same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: Top Corners Rounded 157">
                <a:extLst>
                  <a:ext uri="{FF2B5EF4-FFF2-40B4-BE49-F238E27FC236}">
                    <a16:creationId xmlns:a16="http://schemas.microsoft.com/office/drawing/2014/main" id="{1C38FB08-E1B4-4D91-8685-80C55190CBFB}"/>
                  </a:ext>
                </a:extLst>
              </p:cNvPr>
              <p:cNvSpPr/>
              <p:nvPr/>
            </p:nvSpPr>
            <p:spPr>
              <a:xfrm>
                <a:off x="12994775" y="4112596"/>
                <a:ext cx="144264" cy="167956"/>
              </a:xfrm>
              <a:prstGeom prst="round2Same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8F580599-FC41-422A-857B-AFC950F4FA5E}"/>
                  </a:ext>
                </a:extLst>
              </p:cNvPr>
              <p:cNvSpPr/>
              <p:nvPr/>
            </p:nvSpPr>
            <p:spPr>
              <a:xfrm rot="2465944">
                <a:off x="12155656" y="2331293"/>
                <a:ext cx="45720" cy="11753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FEFF115E-43AC-4091-95BE-3550F92D6778}"/>
                  </a:ext>
                </a:extLst>
              </p:cNvPr>
              <p:cNvSpPr/>
              <p:nvPr/>
            </p:nvSpPr>
            <p:spPr>
              <a:xfrm>
                <a:off x="10326532" y="2433584"/>
                <a:ext cx="45719" cy="43629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B6EF42EE-15AD-4F03-8D64-64FB61828538}"/>
                  </a:ext>
                </a:extLst>
              </p:cNvPr>
              <p:cNvSpPr/>
              <p:nvPr/>
            </p:nvSpPr>
            <p:spPr>
              <a:xfrm flipV="1">
                <a:off x="11921107" y="1202428"/>
                <a:ext cx="164311" cy="6181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5" name="Freeform: Shape 164">
            <a:extLst>
              <a:ext uri="{FF2B5EF4-FFF2-40B4-BE49-F238E27FC236}">
                <a16:creationId xmlns:a16="http://schemas.microsoft.com/office/drawing/2014/main" id="{D9FC62AF-9B96-4B9C-ACA1-2FBDFB77653D}"/>
              </a:ext>
            </a:extLst>
          </p:cNvPr>
          <p:cNvSpPr/>
          <p:nvPr/>
        </p:nvSpPr>
        <p:spPr>
          <a:xfrm>
            <a:off x="1600400" y="5379250"/>
            <a:ext cx="759428" cy="1056445"/>
          </a:xfrm>
          <a:custGeom>
            <a:avLst/>
            <a:gdLst>
              <a:gd name="connsiteX0" fmla="*/ 1022274 w 4159710"/>
              <a:gd name="connsiteY0" fmla="*/ 5419078 h 5786598"/>
              <a:gd name="connsiteX1" fmla="*/ 976163 w 4159710"/>
              <a:gd name="connsiteY1" fmla="*/ 5507455 h 5786598"/>
              <a:gd name="connsiteX2" fmla="*/ 1068385 w 4159710"/>
              <a:gd name="connsiteY2" fmla="*/ 5507455 h 5786598"/>
              <a:gd name="connsiteX3" fmla="*/ 1318025 w 4159710"/>
              <a:gd name="connsiteY3" fmla="*/ 5289802 h 5786598"/>
              <a:gd name="connsiteX4" fmla="*/ 1204463 w 4159710"/>
              <a:gd name="connsiteY4" fmla="*/ 5507455 h 5786598"/>
              <a:gd name="connsiteX5" fmla="*/ 1431587 w 4159710"/>
              <a:gd name="connsiteY5" fmla="*/ 5507455 h 5786598"/>
              <a:gd name="connsiteX6" fmla="*/ 708685 w 4159710"/>
              <a:gd name="connsiteY6" fmla="*/ 5255614 h 5786598"/>
              <a:gd name="connsiteX7" fmla="*/ 577286 w 4159710"/>
              <a:gd name="connsiteY7" fmla="*/ 5507455 h 5786598"/>
              <a:gd name="connsiteX8" fmla="*/ 840085 w 4159710"/>
              <a:gd name="connsiteY8" fmla="*/ 5507455 h 5786598"/>
              <a:gd name="connsiteX9" fmla="*/ 1203875 w 4159710"/>
              <a:gd name="connsiteY9" fmla="*/ 5071022 h 5786598"/>
              <a:gd name="connsiteX10" fmla="*/ 1053938 w 4159710"/>
              <a:gd name="connsiteY10" fmla="*/ 5358390 h 5786598"/>
              <a:gd name="connsiteX11" fmla="*/ 1131714 w 4159710"/>
              <a:gd name="connsiteY11" fmla="*/ 5507455 h 5786598"/>
              <a:gd name="connsiteX12" fmla="*/ 1141134 w 4159710"/>
              <a:gd name="connsiteY12" fmla="*/ 5507455 h 5786598"/>
              <a:gd name="connsiteX13" fmla="*/ 1286361 w 4159710"/>
              <a:gd name="connsiteY13" fmla="*/ 5229113 h 5786598"/>
              <a:gd name="connsiteX14" fmla="*/ 822835 w 4159710"/>
              <a:gd name="connsiteY14" fmla="*/ 5036834 h 5786598"/>
              <a:gd name="connsiteX15" fmla="*/ 740350 w 4159710"/>
              <a:gd name="connsiteY15" fmla="*/ 5194926 h 5786598"/>
              <a:gd name="connsiteX16" fmla="*/ 903414 w 4159710"/>
              <a:gd name="connsiteY16" fmla="*/ 5507455 h 5786598"/>
              <a:gd name="connsiteX17" fmla="*/ 912834 w 4159710"/>
              <a:gd name="connsiteY17" fmla="*/ 5507455 h 5786598"/>
              <a:gd name="connsiteX18" fmla="*/ 990609 w 4159710"/>
              <a:gd name="connsiteY18" fmla="*/ 5358390 h 5786598"/>
              <a:gd name="connsiteX19" fmla="*/ 1451724 w 4159710"/>
              <a:gd name="connsiteY19" fmla="*/ 5033553 h 5786598"/>
              <a:gd name="connsiteX20" fmla="*/ 1355112 w 4159710"/>
              <a:gd name="connsiteY20" fmla="*/ 5218720 h 5786598"/>
              <a:gd name="connsiteX21" fmla="*/ 1505762 w 4159710"/>
              <a:gd name="connsiteY21" fmla="*/ 5507455 h 5786598"/>
              <a:gd name="connsiteX22" fmla="*/ 1698986 w 4159710"/>
              <a:gd name="connsiteY22" fmla="*/ 5507455 h 5786598"/>
              <a:gd name="connsiteX23" fmla="*/ 574986 w 4159710"/>
              <a:gd name="connsiteY23" fmla="*/ 4999366 h 5786598"/>
              <a:gd name="connsiteX24" fmla="*/ 309887 w 4159710"/>
              <a:gd name="connsiteY24" fmla="*/ 5507455 h 5786598"/>
              <a:gd name="connsiteX25" fmla="*/ 503111 w 4159710"/>
              <a:gd name="connsiteY25" fmla="*/ 5507455 h 5786598"/>
              <a:gd name="connsiteX26" fmla="*/ 671598 w 4159710"/>
              <a:gd name="connsiteY26" fmla="*/ 5184533 h 5786598"/>
              <a:gd name="connsiteX27" fmla="*/ 1290352 w 4159710"/>
              <a:gd name="connsiteY27" fmla="*/ 4905281 h 5786598"/>
              <a:gd name="connsiteX28" fmla="*/ 1240962 w 4159710"/>
              <a:gd name="connsiteY28" fmla="*/ 4999940 h 5786598"/>
              <a:gd name="connsiteX29" fmla="*/ 1323448 w 4159710"/>
              <a:gd name="connsiteY29" fmla="*/ 5158032 h 5786598"/>
              <a:gd name="connsiteX30" fmla="*/ 1420060 w 4159710"/>
              <a:gd name="connsiteY30" fmla="*/ 4972866 h 5786598"/>
              <a:gd name="connsiteX31" fmla="*/ 1384797 w 4159710"/>
              <a:gd name="connsiteY31" fmla="*/ 4905281 h 5786598"/>
              <a:gd name="connsiteX32" fmla="*/ 1191573 w 4159710"/>
              <a:gd name="connsiteY32" fmla="*/ 4905281 h 5786598"/>
              <a:gd name="connsiteX33" fmla="*/ 1209298 w 4159710"/>
              <a:gd name="connsiteY33" fmla="*/ 4939252 h 5786598"/>
              <a:gd name="connsiteX34" fmla="*/ 1227023 w 4159710"/>
              <a:gd name="connsiteY34" fmla="*/ 4905281 h 5786598"/>
              <a:gd name="connsiteX35" fmla="*/ 891474 w 4159710"/>
              <a:gd name="connsiteY35" fmla="*/ 4905281 h 5786598"/>
              <a:gd name="connsiteX36" fmla="*/ 854499 w 4159710"/>
              <a:gd name="connsiteY36" fmla="*/ 4976146 h 5786598"/>
              <a:gd name="connsiteX37" fmla="*/ 1022274 w 4159710"/>
              <a:gd name="connsiteY37" fmla="*/ 5297702 h 5786598"/>
              <a:gd name="connsiteX38" fmla="*/ 1172210 w 4159710"/>
              <a:gd name="connsiteY38" fmla="*/ 5010334 h 5786598"/>
              <a:gd name="connsiteX39" fmla="*/ 1117398 w 4159710"/>
              <a:gd name="connsiteY39" fmla="*/ 4905281 h 5786598"/>
              <a:gd name="connsiteX40" fmla="*/ 624075 w 4159710"/>
              <a:gd name="connsiteY40" fmla="*/ 4905281 h 5786598"/>
              <a:gd name="connsiteX41" fmla="*/ 606650 w 4159710"/>
              <a:gd name="connsiteY41" fmla="*/ 4938678 h 5786598"/>
              <a:gd name="connsiteX42" fmla="*/ 703262 w 4159710"/>
              <a:gd name="connsiteY42" fmla="*/ 5123845 h 5786598"/>
              <a:gd name="connsiteX43" fmla="*/ 785748 w 4159710"/>
              <a:gd name="connsiteY43" fmla="*/ 4965752 h 5786598"/>
              <a:gd name="connsiteX44" fmla="*/ 754196 w 4159710"/>
              <a:gd name="connsiteY44" fmla="*/ 4905281 h 5786598"/>
              <a:gd name="connsiteX45" fmla="*/ 1286363 w 4159710"/>
              <a:gd name="connsiteY45" fmla="*/ 4716622 h 5786598"/>
              <a:gd name="connsiteX46" fmla="*/ 1286363 w 4159710"/>
              <a:gd name="connsiteY46" fmla="*/ 4742928 h 5786598"/>
              <a:gd name="connsiteX47" fmla="*/ 1280308 w 4159710"/>
              <a:gd name="connsiteY47" fmla="*/ 4772921 h 5786598"/>
              <a:gd name="connsiteX48" fmla="*/ 1315738 w 4159710"/>
              <a:gd name="connsiteY48" fmla="*/ 4772921 h 5786598"/>
              <a:gd name="connsiteX49" fmla="*/ 760478 w 4159710"/>
              <a:gd name="connsiteY49" fmla="*/ 4643851 h 5786598"/>
              <a:gd name="connsiteX50" fmla="*/ 693135 w 4159710"/>
              <a:gd name="connsiteY50" fmla="*/ 4772921 h 5786598"/>
              <a:gd name="connsiteX51" fmla="*/ 766533 w 4159710"/>
              <a:gd name="connsiteY51" fmla="*/ 4772921 h 5786598"/>
              <a:gd name="connsiteX52" fmla="*/ 760478 w 4159710"/>
              <a:gd name="connsiteY52" fmla="*/ 4742928 h 5786598"/>
              <a:gd name="connsiteX53" fmla="*/ 1286363 w 4159710"/>
              <a:gd name="connsiteY53" fmla="*/ 4116690 h 5786598"/>
              <a:gd name="connsiteX54" fmla="*/ 1286363 w 4159710"/>
              <a:gd name="connsiteY54" fmla="*/ 4574458 h 5786598"/>
              <a:gd name="connsiteX55" fmla="*/ 1389913 w 4159710"/>
              <a:gd name="connsiteY55" fmla="*/ 4772921 h 5786598"/>
              <a:gd name="connsiteX56" fmla="*/ 1441619 w 4159710"/>
              <a:gd name="connsiteY56" fmla="*/ 4772921 h 5786598"/>
              <a:gd name="connsiteX57" fmla="*/ 1441619 w 4159710"/>
              <a:gd name="connsiteY57" fmla="*/ 4116690 h 5786598"/>
              <a:gd name="connsiteX58" fmla="*/ 582362 w 4159710"/>
              <a:gd name="connsiteY58" fmla="*/ 4116689 h 5786598"/>
              <a:gd name="connsiteX59" fmla="*/ 582362 w 4159710"/>
              <a:gd name="connsiteY59" fmla="*/ 4772921 h 5786598"/>
              <a:gd name="connsiteX60" fmla="*/ 618960 w 4159710"/>
              <a:gd name="connsiteY60" fmla="*/ 4772921 h 5786598"/>
              <a:gd name="connsiteX61" fmla="*/ 760478 w 4159710"/>
              <a:gd name="connsiteY61" fmla="*/ 4501687 h 5786598"/>
              <a:gd name="connsiteX62" fmla="*/ 760478 w 4159710"/>
              <a:gd name="connsiteY62" fmla="*/ 4116689 h 5786598"/>
              <a:gd name="connsiteX63" fmla="*/ 1286363 w 4159710"/>
              <a:gd name="connsiteY63" fmla="*/ 3949802 h 5786598"/>
              <a:gd name="connsiteX64" fmla="*/ 1286363 w 4159710"/>
              <a:gd name="connsiteY64" fmla="*/ 4070970 h 5786598"/>
              <a:gd name="connsiteX65" fmla="*/ 1441619 w 4159710"/>
              <a:gd name="connsiteY65" fmla="*/ 4070970 h 5786598"/>
              <a:gd name="connsiteX66" fmla="*/ 1441619 w 4159710"/>
              <a:gd name="connsiteY66" fmla="*/ 3949802 h 5786598"/>
              <a:gd name="connsiteX67" fmla="*/ 582362 w 4159710"/>
              <a:gd name="connsiteY67" fmla="*/ 3949801 h 5786598"/>
              <a:gd name="connsiteX68" fmla="*/ 582362 w 4159710"/>
              <a:gd name="connsiteY68" fmla="*/ 4070970 h 5786598"/>
              <a:gd name="connsiteX69" fmla="*/ 760478 w 4159710"/>
              <a:gd name="connsiteY69" fmla="*/ 4070970 h 5786598"/>
              <a:gd name="connsiteX70" fmla="*/ 760478 w 4159710"/>
              <a:gd name="connsiteY70" fmla="*/ 3949801 h 5786598"/>
              <a:gd name="connsiteX71" fmla="*/ 1286363 w 4159710"/>
              <a:gd name="connsiteY71" fmla="*/ 3781025 h 5786598"/>
              <a:gd name="connsiteX72" fmla="*/ 1286363 w 4159710"/>
              <a:gd name="connsiteY72" fmla="*/ 3904082 h 5786598"/>
              <a:gd name="connsiteX73" fmla="*/ 1441619 w 4159710"/>
              <a:gd name="connsiteY73" fmla="*/ 3904082 h 5786598"/>
              <a:gd name="connsiteX74" fmla="*/ 1441619 w 4159710"/>
              <a:gd name="connsiteY74" fmla="*/ 3781025 h 5786598"/>
              <a:gd name="connsiteX75" fmla="*/ 582362 w 4159710"/>
              <a:gd name="connsiteY75" fmla="*/ 3781025 h 5786598"/>
              <a:gd name="connsiteX76" fmla="*/ 582362 w 4159710"/>
              <a:gd name="connsiteY76" fmla="*/ 3904082 h 5786598"/>
              <a:gd name="connsiteX77" fmla="*/ 760478 w 4159710"/>
              <a:gd name="connsiteY77" fmla="*/ 3904082 h 5786598"/>
              <a:gd name="connsiteX78" fmla="*/ 760478 w 4159710"/>
              <a:gd name="connsiteY78" fmla="*/ 3781025 h 5786598"/>
              <a:gd name="connsiteX79" fmla="*/ 1174823 w 4159710"/>
              <a:gd name="connsiteY79" fmla="*/ 2986866 h 5786598"/>
              <a:gd name="connsiteX80" fmla="*/ 1154863 w 4159710"/>
              <a:gd name="connsiteY80" fmla="*/ 3006826 h 5786598"/>
              <a:gd name="connsiteX81" fmla="*/ 1154863 w 4159710"/>
              <a:gd name="connsiteY81" fmla="*/ 3388285 h 5786598"/>
              <a:gd name="connsiteX82" fmla="*/ 1174823 w 4159710"/>
              <a:gd name="connsiteY82" fmla="*/ 3408245 h 5786598"/>
              <a:gd name="connsiteX83" fmla="*/ 1254662 w 4159710"/>
              <a:gd name="connsiteY83" fmla="*/ 3408245 h 5786598"/>
              <a:gd name="connsiteX84" fmla="*/ 1274622 w 4159710"/>
              <a:gd name="connsiteY84" fmla="*/ 3388285 h 5786598"/>
              <a:gd name="connsiteX85" fmla="*/ 1274622 w 4159710"/>
              <a:gd name="connsiteY85" fmla="*/ 3006826 h 5786598"/>
              <a:gd name="connsiteX86" fmla="*/ 1254662 w 4159710"/>
              <a:gd name="connsiteY86" fmla="*/ 2986866 h 5786598"/>
              <a:gd name="connsiteX87" fmla="*/ 694919 w 4159710"/>
              <a:gd name="connsiteY87" fmla="*/ 2986866 h 5786598"/>
              <a:gd name="connsiteX88" fmla="*/ 678402 w 4159710"/>
              <a:gd name="connsiteY88" fmla="*/ 3003383 h 5786598"/>
              <a:gd name="connsiteX89" fmla="*/ 678402 w 4159710"/>
              <a:gd name="connsiteY89" fmla="*/ 3391728 h 5786598"/>
              <a:gd name="connsiteX90" fmla="*/ 694919 w 4159710"/>
              <a:gd name="connsiteY90" fmla="*/ 3408245 h 5786598"/>
              <a:gd name="connsiteX91" fmla="*/ 760984 w 4159710"/>
              <a:gd name="connsiteY91" fmla="*/ 3408245 h 5786598"/>
              <a:gd name="connsiteX92" fmla="*/ 777501 w 4159710"/>
              <a:gd name="connsiteY92" fmla="*/ 3391728 h 5786598"/>
              <a:gd name="connsiteX93" fmla="*/ 777501 w 4159710"/>
              <a:gd name="connsiteY93" fmla="*/ 3003383 h 5786598"/>
              <a:gd name="connsiteX94" fmla="*/ 760984 w 4159710"/>
              <a:gd name="connsiteY94" fmla="*/ 2986866 h 5786598"/>
              <a:gd name="connsiteX95" fmla="*/ 502584 w 4159710"/>
              <a:gd name="connsiteY95" fmla="*/ 2986866 h 5786598"/>
              <a:gd name="connsiteX96" fmla="*/ 486067 w 4159710"/>
              <a:gd name="connsiteY96" fmla="*/ 3003383 h 5786598"/>
              <a:gd name="connsiteX97" fmla="*/ 486067 w 4159710"/>
              <a:gd name="connsiteY97" fmla="*/ 3391728 h 5786598"/>
              <a:gd name="connsiteX98" fmla="*/ 502584 w 4159710"/>
              <a:gd name="connsiteY98" fmla="*/ 3408245 h 5786598"/>
              <a:gd name="connsiteX99" fmla="*/ 568649 w 4159710"/>
              <a:gd name="connsiteY99" fmla="*/ 3408245 h 5786598"/>
              <a:gd name="connsiteX100" fmla="*/ 585166 w 4159710"/>
              <a:gd name="connsiteY100" fmla="*/ 3391728 h 5786598"/>
              <a:gd name="connsiteX101" fmla="*/ 585166 w 4159710"/>
              <a:gd name="connsiteY101" fmla="*/ 3003383 h 5786598"/>
              <a:gd name="connsiteX102" fmla="*/ 568649 w 4159710"/>
              <a:gd name="connsiteY102" fmla="*/ 2986866 h 5786598"/>
              <a:gd name="connsiteX103" fmla="*/ 310249 w 4159710"/>
              <a:gd name="connsiteY103" fmla="*/ 2986866 h 5786598"/>
              <a:gd name="connsiteX104" fmla="*/ 293732 w 4159710"/>
              <a:gd name="connsiteY104" fmla="*/ 3003383 h 5786598"/>
              <a:gd name="connsiteX105" fmla="*/ 293732 w 4159710"/>
              <a:gd name="connsiteY105" fmla="*/ 3391728 h 5786598"/>
              <a:gd name="connsiteX106" fmla="*/ 310249 w 4159710"/>
              <a:gd name="connsiteY106" fmla="*/ 3408245 h 5786598"/>
              <a:gd name="connsiteX107" fmla="*/ 376314 w 4159710"/>
              <a:gd name="connsiteY107" fmla="*/ 3408245 h 5786598"/>
              <a:gd name="connsiteX108" fmla="*/ 392831 w 4159710"/>
              <a:gd name="connsiteY108" fmla="*/ 3391728 h 5786598"/>
              <a:gd name="connsiteX109" fmla="*/ 392831 w 4159710"/>
              <a:gd name="connsiteY109" fmla="*/ 3003383 h 5786598"/>
              <a:gd name="connsiteX110" fmla="*/ 376314 w 4159710"/>
              <a:gd name="connsiteY110" fmla="*/ 2986866 h 5786598"/>
              <a:gd name="connsiteX111" fmla="*/ 871284 w 4159710"/>
              <a:gd name="connsiteY111" fmla="*/ 2156869 h 5786598"/>
              <a:gd name="connsiteX112" fmla="*/ 249133 w 4159710"/>
              <a:gd name="connsiteY112" fmla="*/ 2819733 h 5786598"/>
              <a:gd name="connsiteX113" fmla="*/ 830389 w 4159710"/>
              <a:gd name="connsiteY113" fmla="*/ 2819733 h 5786598"/>
              <a:gd name="connsiteX114" fmla="*/ 1322149 w 4159710"/>
              <a:gd name="connsiteY114" fmla="*/ 1457297 h 5786598"/>
              <a:gd name="connsiteX115" fmla="*/ 1134233 w 4159710"/>
              <a:gd name="connsiteY115" fmla="*/ 1473712 h 5786598"/>
              <a:gd name="connsiteX116" fmla="*/ 1155963 w 4159710"/>
              <a:gd name="connsiteY116" fmla="*/ 1825935 h 5786598"/>
              <a:gd name="connsiteX117" fmla="*/ 1248284 w 4159710"/>
              <a:gd name="connsiteY117" fmla="*/ 1825935 h 5786598"/>
              <a:gd name="connsiteX118" fmla="*/ 1257606 w 4159710"/>
              <a:gd name="connsiteY118" fmla="*/ 1835257 h 5786598"/>
              <a:gd name="connsiteX119" fmla="*/ 1257606 w 4159710"/>
              <a:gd name="connsiteY119" fmla="*/ 1872543 h 5786598"/>
              <a:gd name="connsiteX120" fmla="*/ 1248284 w 4159710"/>
              <a:gd name="connsiteY120" fmla="*/ 1881866 h 5786598"/>
              <a:gd name="connsiteX121" fmla="*/ 1159414 w 4159710"/>
              <a:gd name="connsiteY121" fmla="*/ 1881866 h 5786598"/>
              <a:gd name="connsiteX122" fmla="*/ 1170086 w 4159710"/>
              <a:gd name="connsiteY122" fmla="*/ 2054855 h 5786598"/>
              <a:gd name="connsiteX123" fmla="*/ 1233364 w 4159710"/>
              <a:gd name="connsiteY123" fmla="*/ 2054855 h 5786598"/>
              <a:gd name="connsiteX124" fmla="*/ 1247840 w 4159710"/>
              <a:gd name="connsiteY124" fmla="*/ 2069332 h 5786598"/>
              <a:gd name="connsiteX125" fmla="*/ 1247840 w 4159710"/>
              <a:gd name="connsiteY125" fmla="*/ 2127235 h 5786598"/>
              <a:gd name="connsiteX126" fmla="*/ 1233364 w 4159710"/>
              <a:gd name="connsiteY126" fmla="*/ 2141711 h 5786598"/>
              <a:gd name="connsiteX127" fmla="*/ 1175445 w 4159710"/>
              <a:gd name="connsiteY127" fmla="*/ 2141711 h 5786598"/>
              <a:gd name="connsiteX128" fmla="*/ 1217275 w 4159710"/>
              <a:gd name="connsiteY128" fmla="*/ 2819733 h 5786598"/>
              <a:gd name="connsiteX129" fmla="*/ 1538655 w 4159710"/>
              <a:gd name="connsiteY129" fmla="*/ 2819733 h 5786598"/>
              <a:gd name="connsiteX130" fmla="*/ 1538655 w 4159710"/>
              <a:gd name="connsiteY130" fmla="*/ 2916015 h 5786598"/>
              <a:gd name="connsiteX131" fmla="*/ 1834975 w 4159710"/>
              <a:gd name="connsiteY131" fmla="*/ 2426775 h 5786598"/>
              <a:gd name="connsiteX132" fmla="*/ 2470117 w 4159710"/>
              <a:gd name="connsiteY132" fmla="*/ 140636 h 5786598"/>
              <a:gd name="connsiteX133" fmla="*/ 2450688 w 4159710"/>
              <a:gd name="connsiteY133" fmla="*/ 169453 h 5786598"/>
              <a:gd name="connsiteX134" fmla="*/ 2380499 w 4159710"/>
              <a:gd name="connsiteY134" fmla="*/ 198526 h 5786598"/>
              <a:gd name="connsiteX135" fmla="*/ 2341862 w 4159710"/>
              <a:gd name="connsiteY135" fmla="*/ 190726 h 5786598"/>
              <a:gd name="connsiteX136" fmla="*/ 2319689 w 4159710"/>
              <a:gd name="connsiteY136" fmla="*/ 175776 h 5786598"/>
              <a:gd name="connsiteX137" fmla="*/ 1188989 w 4159710"/>
              <a:gd name="connsiteY137" fmla="*/ 1308426 h 5786598"/>
              <a:gd name="connsiteX138" fmla="*/ 1342990 w 4159710"/>
              <a:gd name="connsiteY138" fmla="*/ 1294974 h 5786598"/>
              <a:gd name="connsiteX139" fmla="*/ 1353866 w 4159710"/>
              <a:gd name="connsiteY139" fmla="*/ 1419480 h 5786598"/>
              <a:gd name="connsiteX140" fmla="*/ 1862584 w 4159710"/>
              <a:gd name="connsiteY140" fmla="*/ 2381191 h 5786598"/>
              <a:gd name="connsiteX141" fmla="*/ 3029209 w 4159710"/>
              <a:gd name="connsiteY141" fmla="*/ 455030 h 5786598"/>
              <a:gd name="connsiteX142" fmla="*/ 2380499 w 4159710"/>
              <a:gd name="connsiteY142" fmla="*/ 0 h 5786598"/>
              <a:gd name="connsiteX143" fmla="*/ 2479762 w 4159710"/>
              <a:gd name="connsiteY143" fmla="*/ 99263 h 5786598"/>
              <a:gd name="connsiteX144" fmla="*/ 2478311 w 4159710"/>
              <a:gd name="connsiteY144" fmla="*/ 106448 h 5786598"/>
              <a:gd name="connsiteX145" fmla="*/ 3219890 w 4159710"/>
              <a:gd name="connsiteY145" fmla="*/ 215733 h 5786598"/>
              <a:gd name="connsiteX146" fmla="*/ 3217054 w 4159710"/>
              <a:gd name="connsiteY146" fmla="*/ 220776 h 5786598"/>
              <a:gd name="connsiteX147" fmla="*/ 4067223 w 4159710"/>
              <a:gd name="connsiteY147" fmla="*/ 1004298 h 5786598"/>
              <a:gd name="connsiteX148" fmla="*/ 4069653 w 4159710"/>
              <a:gd name="connsiteY148" fmla="*/ 1000693 h 5786598"/>
              <a:gd name="connsiteX149" fmla="*/ 4106956 w 4159710"/>
              <a:gd name="connsiteY149" fmla="*/ 985242 h 5786598"/>
              <a:gd name="connsiteX150" fmla="*/ 4159710 w 4159710"/>
              <a:gd name="connsiteY150" fmla="*/ 1037996 h 5786598"/>
              <a:gd name="connsiteX151" fmla="*/ 4106956 w 4159710"/>
              <a:gd name="connsiteY151" fmla="*/ 1090750 h 5786598"/>
              <a:gd name="connsiteX152" fmla="*/ 4054202 w 4159710"/>
              <a:gd name="connsiteY152" fmla="*/ 1037996 h 5786598"/>
              <a:gd name="connsiteX153" fmla="*/ 4058348 w 4159710"/>
              <a:gd name="connsiteY153" fmla="*/ 1017462 h 5786598"/>
              <a:gd name="connsiteX154" fmla="*/ 4060261 w 4159710"/>
              <a:gd name="connsiteY154" fmla="*/ 1014623 h 5786598"/>
              <a:gd name="connsiteX155" fmla="*/ 3137412 w 4159710"/>
              <a:gd name="connsiteY155" fmla="*/ 519074 h 5786598"/>
              <a:gd name="connsiteX156" fmla="*/ 1538655 w 4159710"/>
              <a:gd name="connsiteY156" fmla="*/ 3357254 h 5786598"/>
              <a:gd name="connsiteX157" fmla="*/ 1538655 w 4159710"/>
              <a:gd name="connsiteY157" fmla="*/ 3364856 h 5786598"/>
              <a:gd name="connsiteX158" fmla="*/ 1696915 w 4159710"/>
              <a:gd name="connsiteY158" fmla="*/ 3364856 h 5786598"/>
              <a:gd name="connsiteX159" fmla="*/ 1696915 w 4159710"/>
              <a:gd name="connsiteY159" fmla="*/ 3781025 h 5786598"/>
              <a:gd name="connsiteX160" fmla="*/ 1487338 w 4159710"/>
              <a:gd name="connsiteY160" fmla="*/ 3781025 h 5786598"/>
              <a:gd name="connsiteX161" fmla="*/ 1487338 w 4159710"/>
              <a:gd name="connsiteY161" fmla="*/ 3904082 h 5786598"/>
              <a:gd name="connsiteX162" fmla="*/ 1563403 w 4159710"/>
              <a:gd name="connsiteY162" fmla="*/ 3904082 h 5786598"/>
              <a:gd name="connsiteX163" fmla="*/ 1586263 w 4159710"/>
              <a:gd name="connsiteY163" fmla="*/ 3926942 h 5786598"/>
              <a:gd name="connsiteX164" fmla="*/ 1586262 w 4159710"/>
              <a:gd name="connsiteY164" fmla="*/ 3926942 h 5786598"/>
              <a:gd name="connsiteX165" fmla="*/ 1563402 w 4159710"/>
              <a:gd name="connsiteY165" fmla="*/ 3949802 h 5786598"/>
              <a:gd name="connsiteX166" fmla="*/ 1487338 w 4159710"/>
              <a:gd name="connsiteY166" fmla="*/ 3949802 h 5786598"/>
              <a:gd name="connsiteX167" fmla="*/ 1487338 w 4159710"/>
              <a:gd name="connsiteY167" fmla="*/ 4070970 h 5786598"/>
              <a:gd name="connsiteX168" fmla="*/ 1563403 w 4159710"/>
              <a:gd name="connsiteY168" fmla="*/ 4070970 h 5786598"/>
              <a:gd name="connsiteX169" fmla="*/ 1586263 w 4159710"/>
              <a:gd name="connsiteY169" fmla="*/ 4093830 h 5786598"/>
              <a:gd name="connsiteX170" fmla="*/ 1586262 w 4159710"/>
              <a:gd name="connsiteY170" fmla="*/ 4093830 h 5786598"/>
              <a:gd name="connsiteX171" fmla="*/ 1563402 w 4159710"/>
              <a:gd name="connsiteY171" fmla="*/ 4116690 h 5786598"/>
              <a:gd name="connsiteX172" fmla="*/ 1487338 w 4159710"/>
              <a:gd name="connsiteY172" fmla="*/ 4116690 h 5786598"/>
              <a:gd name="connsiteX173" fmla="*/ 1487338 w 4159710"/>
              <a:gd name="connsiteY173" fmla="*/ 4772921 h 5786598"/>
              <a:gd name="connsiteX174" fmla="*/ 1529674 w 4159710"/>
              <a:gd name="connsiteY174" fmla="*/ 4772921 h 5786598"/>
              <a:gd name="connsiteX175" fmla="*/ 1586262 w 4159710"/>
              <a:gd name="connsiteY175" fmla="*/ 4829509 h 5786598"/>
              <a:gd name="connsiteX176" fmla="*/ 1586262 w 4159710"/>
              <a:gd name="connsiteY176" fmla="*/ 4848693 h 5786598"/>
              <a:gd name="connsiteX177" fmla="*/ 1529674 w 4159710"/>
              <a:gd name="connsiteY177" fmla="*/ 4905281 h 5786598"/>
              <a:gd name="connsiteX178" fmla="*/ 1518652 w 4159710"/>
              <a:gd name="connsiteY178" fmla="*/ 4905281 h 5786598"/>
              <a:gd name="connsiteX179" fmla="*/ 1488812 w 4159710"/>
              <a:gd name="connsiteY179" fmla="*/ 4962472 h 5786598"/>
              <a:gd name="connsiteX180" fmla="*/ 1773161 w 4159710"/>
              <a:gd name="connsiteY180" fmla="*/ 5507455 h 5786598"/>
              <a:gd name="connsiteX181" fmla="*/ 1945385 w 4159710"/>
              <a:gd name="connsiteY181" fmla="*/ 5507455 h 5786598"/>
              <a:gd name="connsiteX182" fmla="*/ 2015377 w 4159710"/>
              <a:gd name="connsiteY182" fmla="*/ 5577447 h 5786598"/>
              <a:gd name="connsiteX183" fmla="*/ 2015377 w 4159710"/>
              <a:gd name="connsiteY183" fmla="*/ 5716606 h 5786598"/>
              <a:gd name="connsiteX184" fmla="*/ 1945385 w 4159710"/>
              <a:gd name="connsiteY184" fmla="*/ 5786598 h 5786598"/>
              <a:gd name="connsiteX185" fmla="*/ 166286 w 4159710"/>
              <a:gd name="connsiteY185" fmla="*/ 5786598 h 5786598"/>
              <a:gd name="connsiteX186" fmla="*/ 96294 w 4159710"/>
              <a:gd name="connsiteY186" fmla="*/ 5716606 h 5786598"/>
              <a:gd name="connsiteX187" fmla="*/ 96294 w 4159710"/>
              <a:gd name="connsiteY187" fmla="*/ 5577447 h 5786598"/>
              <a:gd name="connsiteX188" fmla="*/ 166286 w 4159710"/>
              <a:gd name="connsiteY188" fmla="*/ 5507455 h 5786598"/>
              <a:gd name="connsiteX189" fmla="*/ 235712 w 4159710"/>
              <a:gd name="connsiteY189" fmla="*/ 5507455 h 5786598"/>
              <a:gd name="connsiteX190" fmla="*/ 537898 w 4159710"/>
              <a:gd name="connsiteY190" fmla="*/ 4928284 h 5786598"/>
              <a:gd name="connsiteX191" fmla="*/ 525896 w 4159710"/>
              <a:gd name="connsiteY191" fmla="*/ 4905281 h 5786598"/>
              <a:gd name="connsiteX192" fmla="*/ 517166 w 4159710"/>
              <a:gd name="connsiteY192" fmla="*/ 4905281 h 5786598"/>
              <a:gd name="connsiteX193" fmla="*/ 460578 w 4159710"/>
              <a:gd name="connsiteY193" fmla="*/ 4848693 h 5786598"/>
              <a:gd name="connsiteX194" fmla="*/ 460578 w 4159710"/>
              <a:gd name="connsiteY194" fmla="*/ 4829509 h 5786598"/>
              <a:gd name="connsiteX195" fmla="*/ 517166 w 4159710"/>
              <a:gd name="connsiteY195" fmla="*/ 4772921 h 5786598"/>
              <a:gd name="connsiteX196" fmla="*/ 536643 w 4159710"/>
              <a:gd name="connsiteY196" fmla="*/ 4772921 h 5786598"/>
              <a:gd name="connsiteX197" fmla="*/ 536643 w 4159710"/>
              <a:gd name="connsiteY197" fmla="*/ 4116689 h 5786598"/>
              <a:gd name="connsiteX198" fmla="*/ 483438 w 4159710"/>
              <a:gd name="connsiteY198" fmla="*/ 4116689 h 5786598"/>
              <a:gd name="connsiteX199" fmla="*/ 467274 w 4159710"/>
              <a:gd name="connsiteY199" fmla="*/ 4109993 h 5786598"/>
              <a:gd name="connsiteX200" fmla="*/ 460578 w 4159710"/>
              <a:gd name="connsiteY200" fmla="*/ 4093829 h 5786598"/>
              <a:gd name="connsiteX201" fmla="*/ 467274 w 4159710"/>
              <a:gd name="connsiteY201" fmla="*/ 4077665 h 5786598"/>
              <a:gd name="connsiteX202" fmla="*/ 483438 w 4159710"/>
              <a:gd name="connsiteY202" fmla="*/ 4070970 h 5786598"/>
              <a:gd name="connsiteX203" fmla="*/ 536643 w 4159710"/>
              <a:gd name="connsiteY203" fmla="*/ 4070970 h 5786598"/>
              <a:gd name="connsiteX204" fmla="*/ 536643 w 4159710"/>
              <a:gd name="connsiteY204" fmla="*/ 3949801 h 5786598"/>
              <a:gd name="connsiteX205" fmla="*/ 483438 w 4159710"/>
              <a:gd name="connsiteY205" fmla="*/ 3949801 h 5786598"/>
              <a:gd name="connsiteX206" fmla="*/ 467274 w 4159710"/>
              <a:gd name="connsiteY206" fmla="*/ 3943105 h 5786598"/>
              <a:gd name="connsiteX207" fmla="*/ 460578 w 4159710"/>
              <a:gd name="connsiteY207" fmla="*/ 3926941 h 5786598"/>
              <a:gd name="connsiteX208" fmla="*/ 467274 w 4159710"/>
              <a:gd name="connsiteY208" fmla="*/ 3910777 h 5786598"/>
              <a:gd name="connsiteX209" fmla="*/ 483438 w 4159710"/>
              <a:gd name="connsiteY209" fmla="*/ 3904082 h 5786598"/>
              <a:gd name="connsiteX210" fmla="*/ 536643 w 4159710"/>
              <a:gd name="connsiteY210" fmla="*/ 3904082 h 5786598"/>
              <a:gd name="connsiteX211" fmla="*/ 536643 w 4159710"/>
              <a:gd name="connsiteY211" fmla="*/ 3781025 h 5786598"/>
              <a:gd name="connsiteX212" fmla="*/ 0 w 4159710"/>
              <a:gd name="connsiteY212" fmla="*/ 3781025 h 5786598"/>
              <a:gd name="connsiteX213" fmla="*/ 0 w 4159710"/>
              <a:gd name="connsiteY213" fmla="*/ 3364856 h 5786598"/>
              <a:gd name="connsiteX214" fmla="*/ 1 w 4159710"/>
              <a:gd name="connsiteY214" fmla="*/ 3364856 h 5786598"/>
              <a:gd name="connsiteX215" fmla="*/ 1 w 4159710"/>
              <a:gd name="connsiteY215" fmla="*/ 2819733 h 5786598"/>
              <a:gd name="connsiteX216" fmla="*/ 186431 w 4159710"/>
              <a:gd name="connsiteY216" fmla="*/ 2819733 h 5786598"/>
              <a:gd name="connsiteX217" fmla="*/ 823097 w 4159710"/>
              <a:gd name="connsiteY217" fmla="*/ 2141404 h 5786598"/>
              <a:gd name="connsiteX218" fmla="*/ 813602 w 4159710"/>
              <a:gd name="connsiteY218" fmla="*/ 2137471 h 5786598"/>
              <a:gd name="connsiteX219" fmla="*/ 809362 w 4159710"/>
              <a:gd name="connsiteY219" fmla="*/ 2127235 h 5786598"/>
              <a:gd name="connsiteX220" fmla="*/ 809362 w 4159710"/>
              <a:gd name="connsiteY220" fmla="*/ 2069332 h 5786598"/>
              <a:gd name="connsiteX221" fmla="*/ 823838 w 4159710"/>
              <a:gd name="connsiteY221" fmla="*/ 2054855 h 5786598"/>
              <a:gd name="connsiteX222" fmla="*/ 877577 w 4159710"/>
              <a:gd name="connsiteY222" fmla="*/ 2054855 h 5786598"/>
              <a:gd name="connsiteX223" fmla="*/ 888250 w 4159710"/>
              <a:gd name="connsiteY223" fmla="*/ 1881866 h 5786598"/>
              <a:gd name="connsiteX224" fmla="*/ 828450 w 4159710"/>
              <a:gd name="connsiteY224" fmla="*/ 1881866 h 5786598"/>
              <a:gd name="connsiteX225" fmla="*/ 819128 w 4159710"/>
              <a:gd name="connsiteY225" fmla="*/ 1872543 h 5786598"/>
              <a:gd name="connsiteX226" fmla="*/ 819128 w 4159710"/>
              <a:gd name="connsiteY226" fmla="*/ 1835257 h 5786598"/>
              <a:gd name="connsiteX227" fmla="*/ 828450 w 4159710"/>
              <a:gd name="connsiteY227" fmla="*/ 1825935 h 5786598"/>
              <a:gd name="connsiteX228" fmla="*/ 891700 w 4159710"/>
              <a:gd name="connsiteY228" fmla="*/ 1825935 h 5786598"/>
              <a:gd name="connsiteX229" fmla="*/ 912234 w 4159710"/>
              <a:gd name="connsiteY229" fmla="*/ 1493103 h 5786598"/>
              <a:gd name="connsiteX230" fmla="*/ 860727 w 4159710"/>
              <a:gd name="connsiteY230" fmla="*/ 1497602 h 5786598"/>
              <a:gd name="connsiteX231" fmla="*/ 861169 w 4159710"/>
              <a:gd name="connsiteY231" fmla="*/ 1501090 h 5786598"/>
              <a:gd name="connsiteX232" fmla="*/ 562355 w 4159710"/>
              <a:gd name="connsiteY232" fmla="*/ 1538964 h 5786598"/>
              <a:gd name="connsiteX233" fmla="*/ 573819 w 4159710"/>
              <a:gd name="connsiteY233" fmla="*/ 1582489 h 5786598"/>
              <a:gd name="connsiteX234" fmla="*/ 537257 w 4159710"/>
              <a:gd name="connsiteY234" fmla="*/ 1645198 h 5786598"/>
              <a:gd name="connsiteX235" fmla="*/ 530211 w 4159710"/>
              <a:gd name="connsiteY235" fmla="*/ 1647053 h 5786598"/>
              <a:gd name="connsiteX236" fmla="*/ 476492 w 4159710"/>
              <a:gd name="connsiteY236" fmla="*/ 1628784 h 5786598"/>
              <a:gd name="connsiteX237" fmla="*/ 469491 w 4159710"/>
              <a:gd name="connsiteY237" fmla="*/ 1614538 h 5786598"/>
              <a:gd name="connsiteX238" fmla="*/ 470721 w 4159710"/>
              <a:gd name="connsiteY238" fmla="*/ 1635605 h 5786598"/>
              <a:gd name="connsiteX239" fmla="*/ 430195 w 4159710"/>
              <a:gd name="connsiteY239" fmla="*/ 1681081 h 5786598"/>
              <a:gd name="connsiteX240" fmla="*/ 422631 w 4159710"/>
              <a:gd name="connsiteY240" fmla="*/ 1683073 h 5786598"/>
              <a:gd name="connsiteX241" fmla="*/ 355310 w 4159710"/>
              <a:gd name="connsiteY241" fmla="*/ 1643823 h 5786598"/>
              <a:gd name="connsiteX242" fmla="*/ 315776 w 4159710"/>
              <a:gd name="connsiteY242" fmla="*/ 1493723 h 5786598"/>
              <a:gd name="connsiteX243" fmla="*/ 355027 w 4159710"/>
              <a:gd name="connsiteY243" fmla="*/ 1426402 h 5786598"/>
              <a:gd name="connsiteX244" fmla="*/ 362591 w 4159710"/>
              <a:gd name="connsiteY244" fmla="*/ 1424410 h 5786598"/>
              <a:gd name="connsiteX245" fmla="*/ 420261 w 4159710"/>
              <a:gd name="connsiteY245" fmla="*/ 1444022 h 5786598"/>
              <a:gd name="connsiteX246" fmla="*/ 427578 w 4159710"/>
              <a:gd name="connsiteY246" fmla="*/ 1458912 h 5786598"/>
              <a:gd name="connsiteX247" fmla="*/ 426045 w 4159710"/>
              <a:gd name="connsiteY247" fmla="*/ 1453091 h 5786598"/>
              <a:gd name="connsiteX248" fmla="*/ 462607 w 4159710"/>
              <a:gd name="connsiteY248" fmla="*/ 1390382 h 5786598"/>
              <a:gd name="connsiteX249" fmla="*/ 469653 w 4159710"/>
              <a:gd name="connsiteY249" fmla="*/ 1388526 h 5786598"/>
              <a:gd name="connsiteX250" fmla="*/ 532361 w 4159710"/>
              <a:gd name="connsiteY250" fmla="*/ 1425088 h 5786598"/>
              <a:gd name="connsiteX251" fmla="*/ 549415 w 4159710"/>
              <a:gd name="connsiteY251" fmla="*/ 1489834 h 5786598"/>
              <a:gd name="connsiteX252" fmla="*/ 840002 w 4159710"/>
              <a:gd name="connsiteY252" fmla="*/ 1334084 h 5786598"/>
              <a:gd name="connsiteX253" fmla="*/ 840607 w 4159710"/>
              <a:gd name="connsiteY253" fmla="*/ 1338857 h 5786598"/>
              <a:gd name="connsiteX254" fmla="*/ 1112835 w 4159710"/>
              <a:gd name="connsiteY254" fmla="*/ 1315078 h 5786598"/>
              <a:gd name="connsiteX255" fmla="*/ 2288860 w 4159710"/>
              <a:gd name="connsiteY255" fmla="*/ 137025 h 5786598"/>
              <a:gd name="connsiteX256" fmla="*/ 2281236 w 4159710"/>
              <a:gd name="connsiteY256" fmla="*/ 99263 h 5786598"/>
              <a:gd name="connsiteX257" fmla="*/ 2380499 w 4159710"/>
              <a:gd name="connsiteY257" fmla="*/ 0 h 5786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4159710" h="5786598">
                <a:moveTo>
                  <a:pt x="1022274" y="5419078"/>
                </a:moveTo>
                <a:lnTo>
                  <a:pt x="976163" y="5507455"/>
                </a:lnTo>
                <a:lnTo>
                  <a:pt x="1068385" y="5507455"/>
                </a:lnTo>
                <a:close/>
                <a:moveTo>
                  <a:pt x="1318025" y="5289802"/>
                </a:moveTo>
                <a:lnTo>
                  <a:pt x="1204463" y="5507455"/>
                </a:lnTo>
                <a:lnTo>
                  <a:pt x="1431587" y="5507455"/>
                </a:lnTo>
                <a:close/>
                <a:moveTo>
                  <a:pt x="708685" y="5255614"/>
                </a:moveTo>
                <a:lnTo>
                  <a:pt x="577286" y="5507455"/>
                </a:lnTo>
                <a:lnTo>
                  <a:pt x="840085" y="5507455"/>
                </a:lnTo>
                <a:close/>
                <a:moveTo>
                  <a:pt x="1203875" y="5071022"/>
                </a:moveTo>
                <a:lnTo>
                  <a:pt x="1053938" y="5358390"/>
                </a:lnTo>
                <a:lnTo>
                  <a:pt x="1131714" y="5507455"/>
                </a:lnTo>
                <a:lnTo>
                  <a:pt x="1141134" y="5507455"/>
                </a:lnTo>
                <a:lnTo>
                  <a:pt x="1286361" y="5229113"/>
                </a:lnTo>
                <a:close/>
                <a:moveTo>
                  <a:pt x="822835" y="5036834"/>
                </a:moveTo>
                <a:lnTo>
                  <a:pt x="740350" y="5194926"/>
                </a:lnTo>
                <a:lnTo>
                  <a:pt x="903414" y="5507455"/>
                </a:lnTo>
                <a:lnTo>
                  <a:pt x="912834" y="5507455"/>
                </a:lnTo>
                <a:lnTo>
                  <a:pt x="990609" y="5358390"/>
                </a:lnTo>
                <a:close/>
                <a:moveTo>
                  <a:pt x="1451724" y="5033553"/>
                </a:moveTo>
                <a:lnTo>
                  <a:pt x="1355112" y="5218720"/>
                </a:lnTo>
                <a:lnTo>
                  <a:pt x="1505762" y="5507455"/>
                </a:lnTo>
                <a:lnTo>
                  <a:pt x="1698986" y="5507455"/>
                </a:lnTo>
                <a:close/>
                <a:moveTo>
                  <a:pt x="574986" y="4999366"/>
                </a:moveTo>
                <a:lnTo>
                  <a:pt x="309887" y="5507455"/>
                </a:lnTo>
                <a:lnTo>
                  <a:pt x="503111" y="5507455"/>
                </a:lnTo>
                <a:lnTo>
                  <a:pt x="671598" y="5184533"/>
                </a:lnTo>
                <a:close/>
                <a:moveTo>
                  <a:pt x="1290352" y="4905281"/>
                </a:moveTo>
                <a:lnTo>
                  <a:pt x="1240962" y="4999940"/>
                </a:lnTo>
                <a:lnTo>
                  <a:pt x="1323448" y="5158032"/>
                </a:lnTo>
                <a:lnTo>
                  <a:pt x="1420060" y="4972866"/>
                </a:lnTo>
                <a:lnTo>
                  <a:pt x="1384797" y="4905281"/>
                </a:lnTo>
                <a:close/>
                <a:moveTo>
                  <a:pt x="1191573" y="4905281"/>
                </a:moveTo>
                <a:lnTo>
                  <a:pt x="1209298" y="4939252"/>
                </a:lnTo>
                <a:lnTo>
                  <a:pt x="1227023" y="4905281"/>
                </a:lnTo>
                <a:close/>
                <a:moveTo>
                  <a:pt x="891474" y="4905281"/>
                </a:moveTo>
                <a:lnTo>
                  <a:pt x="854499" y="4976146"/>
                </a:lnTo>
                <a:lnTo>
                  <a:pt x="1022274" y="5297702"/>
                </a:lnTo>
                <a:lnTo>
                  <a:pt x="1172210" y="5010334"/>
                </a:lnTo>
                <a:lnTo>
                  <a:pt x="1117398" y="4905281"/>
                </a:lnTo>
                <a:close/>
                <a:moveTo>
                  <a:pt x="624075" y="4905281"/>
                </a:moveTo>
                <a:lnTo>
                  <a:pt x="606650" y="4938678"/>
                </a:lnTo>
                <a:lnTo>
                  <a:pt x="703262" y="5123845"/>
                </a:lnTo>
                <a:lnTo>
                  <a:pt x="785748" y="4965752"/>
                </a:lnTo>
                <a:lnTo>
                  <a:pt x="754196" y="4905281"/>
                </a:lnTo>
                <a:close/>
                <a:moveTo>
                  <a:pt x="1286363" y="4716622"/>
                </a:moveTo>
                <a:lnTo>
                  <a:pt x="1286363" y="4742928"/>
                </a:lnTo>
                <a:lnTo>
                  <a:pt x="1280308" y="4772921"/>
                </a:lnTo>
                <a:lnTo>
                  <a:pt x="1315738" y="4772921"/>
                </a:lnTo>
                <a:close/>
                <a:moveTo>
                  <a:pt x="760478" y="4643851"/>
                </a:moveTo>
                <a:lnTo>
                  <a:pt x="693135" y="4772921"/>
                </a:lnTo>
                <a:lnTo>
                  <a:pt x="766533" y="4772921"/>
                </a:lnTo>
                <a:lnTo>
                  <a:pt x="760478" y="4742928"/>
                </a:lnTo>
                <a:close/>
                <a:moveTo>
                  <a:pt x="1286363" y="4116690"/>
                </a:moveTo>
                <a:lnTo>
                  <a:pt x="1286363" y="4574458"/>
                </a:lnTo>
                <a:lnTo>
                  <a:pt x="1389913" y="4772921"/>
                </a:lnTo>
                <a:lnTo>
                  <a:pt x="1441619" y="4772921"/>
                </a:lnTo>
                <a:lnTo>
                  <a:pt x="1441619" y="4116690"/>
                </a:lnTo>
                <a:close/>
                <a:moveTo>
                  <a:pt x="582362" y="4116689"/>
                </a:moveTo>
                <a:lnTo>
                  <a:pt x="582362" y="4772921"/>
                </a:lnTo>
                <a:lnTo>
                  <a:pt x="618960" y="4772921"/>
                </a:lnTo>
                <a:lnTo>
                  <a:pt x="760478" y="4501687"/>
                </a:lnTo>
                <a:lnTo>
                  <a:pt x="760478" y="4116689"/>
                </a:lnTo>
                <a:close/>
                <a:moveTo>
                  <a:pt x="1286363" y="3949802"/>
                </a:moveTo>
                <a:lnTo>
                  <a:pt x="1286363" y="4070970"/>
                </a:lnTo>
                <a:lnTo>
                  <a:pt x="1441619" y="4070970"/>
                </a:lnTo>
                <a:lnTo>
                  <a:pt x="1441619" y="3949802"/>
                </a:lnTo>
                <a:close/>
                <a:moveTo>
                  <a:pt x="582362" y="3949801"/>
                </a:moveTo>
                <a:lnTo>
                  <a:pt x="582362" y="4070970"/>
                </a:lnTo>
                <a:lnTo>
                  <a:pt x="760478" y="4070970"/>
                </a:lnTo>
                <a:lnTo>
                  <a:pt x="760478" y="3949801"/>
                </a:lnTo>
                <a:close/>
                <a:moveTo>
                  <a:pt x="1286363" y="3781025"/>
                </a:moveTo>
                <a:lnTo>
                  <a:pt x="1286363" y="3904082"/>
                </a:lnTo>
                <a:lnTo>
                  <a:pt x="1441619" y="3904082"/>
                </a:lnTo>
                <a:lnTo>
                  <a:pt x="1441619" y="3781025"/>
                </a:lnTo>
                <a:close/>
                <a:moveTo>
                  <a:pt x="582362" y="3781025"/>
                </a:moveTo>
                <a:lnTo>
                  <a:pt x="582362" y="3904082"/>
                </a:lnTo>
                <a:lnTo>
                  <a:pt x="760478" y="3904082"/>
                </a:lnTo>
                <a:lnTo>
                  <a:pt x="760478" y="3781025"/>
                </a:lnTo>
                <a:close/>
                <a:moveTo>
                  <a:pt x="1174823" y="2986866"/>
                </a:moveTo>
                <a:cubicBezTo>
                  <a:pt x="1163799" y="2986866"/>
                  <a:pt x="1154863" y="2995802"/>
                  <a:pt x="1154863" y="3006826"/>
                </a:cubicBezTo>
                <a:lnTo>
                  <a:pt x="1154863" y="3388285"/>
                </a:lnTo>
                <a:cubicBezTo>
                  <a:pt x="1154863" y="3399309"/>
                  <a:pt x="1163799" y="3408245"/>
                  <a:pt x="1174823" y="3408245"/>
                </a:cubicBezTo>
                <a:lnTo>
                  <a:pt x="1254662" y="3408245"/>
                </a:lnTo>
                <a:cubicBezTo>
                  <a:pt x="1265686" y="3408245"/>
                  <a:pt x="1274622" y="3399309"/>
                  <a:pt x="1274622" y="3388285"/>
                </a:cubicBezTo>
                <a:lnTo>
                  <a:pt x="1274622" y="3006826"/>
                </a:lnTo>
                <a:cubicBezTo>
                  <a:pt x="1274622" y="2995802"/>
                  <a:pt x="1265686" y="2986866"/>
                  <a:pt x="1254662" y="2986866"/>
                </a:cubicBezTo>
                <a:close/>
                <a:moveTo>
                  <a:pt x="694919" y="2986866"/>
                </a:moveTo>
                <a:cubicBezTo>
                  <a:pt x="685797" y="2986866"/>
                  <a:pt x="678402" y="2994261"/>
                  <a:pt x="678402" y="3003383"/>
                </a:cubicBezTo>
                <a:lnTo>
                  <a:pt x="678402" y="3391728"/>
                </a:lnTo>
                <a:cubicBezTo>
                  <a:pt x="678402" y="3400850"/>
                  <a:pt x="685797" y="3408245"/>
                  <a:pt x="694919" y="3408245"/>
                </a:cubicBezTo>
                <a:lnTo>
                  <a:pt x="760984" y="3408245"/>
                </a:lnTo>
                <a:cubicBezTo>
                  <a:pt x="770106" y="3408245"/>
                  <a:pt x="777501" y="3400850"/>
                  <a:pt x="777501" y="3391728"/>
                </a:cubicBezTo>
                <a:lnTo>
                  <a:pt x="777501" y="3003383"/>
                </a:lnTo>
                <a:cubicBezTo>
                  <a:pt x="777501" y="2994261"/>
                  <a:pt x="770106" y="2986866"/>
                  <a:pt x="760984" y="2986866"/>
                </a:cubicBezTo>
                <a:close/>
                <a:moveTo>
                  <a:pt x="502584" y="2986866"/>
                </a:moveTo>
                <a:cubicBezTo>
                  <a:pt x="493462" y="2986866"/>
                  <a:pt x="486067" y="2994261"/>
                  <a:pt x="486067" y="3003383"/>
                </a:cubicBezTo>
                <a:lnTo>
                  <a:pt x="486067" y="3391728"/>
                </a:lnTo>
                <a:cubicBezTo>
                  <a:pt x="486067" y="3400850"/>
                  <a:pt x="493462" y="3408245"/>
                  <a:pt x="502584" y="3408245"/>
                </a:cubicBezTo>
                <a:lnTo>
                  <a:pt x="568649" y="3408245"/>
                </a:lnTo>
                <a:cubicBezTo>
                  <a:pt x="577771" y="3408245"/>
                  <a:pt x="585166" y="3400850"/>
                  <a:pt x="585166" y="3391728"/>
                </a:cubicBezTo>
                <a:lnTo>
                  <a:pt x="585166" y="3003383"/>
                </a:lnTo>
                <a:cubicBezTo>
                  <a:pt x="585166" y="2994261"/>
                  <a:pt x="577771" y="2986866"/>
                  <a:pt x="568649" y="2986866"/>
                </a:cubicBezTo>
                <a:close/>
                <a:moveTo>
                  <a:pt x="310249" y="2986866"/>
                </a:moveTo>
                <a:cubicBezTo>
                  <a:pt x="301127" y="2986866"/>
                  <a:pt x="293732" y="2994261"/>
                  <a:pt x="293732" y="3003383"/>
                </a:cubicBezTo>
                <a:lnTo>
                  <a:pt x="293732" y="3391728"/>
                </a:lnTo>
                <a:cubicBezTo>
                  <a:pt x="293732" y="3400850"/>
                  <a:pt x="301127" y="3408245"/>
                  <a:pt x="310249" y="3408245"/>
                </a:cubicBezTo>
                <a:lnTo>
                  <a:pt x="376314" y="3408245"/>
                </a:lnTo>
                <a:cubicBezTo>
                  <a:pt x="385436" y="3408245"/>
                  <a:pt x="392831" y="3400850"/>
                  <a:pt x="392831" y="3391728"/>
                </a:cubicBezTo>
                <a:lnTo>
                  <a:pt x="392831" y="3003383"/>
                </a:lnTo>
                <a:cubicBezTo>
                  <a:pt x="392831" y="2994261"/>
                  <a:pt x="385436" y="2986866"/>
                  <a:pt x="376314" y="2986866"/>
                </a:cubicBezTo>
                <a:close/>
                <a:moveTo>
                  <a:pt x="871284" y="2156869"/>
                </a:moveTo>
                <a:lnTo>
                  <a:pt x="249133" y="2819733"/>
                </a:lnTo>
                <a:lnTo>
                  <a:pt x="830389" y="2819733"/>
                </a:lnTo>
                <a:close/>
                <a:moveTo>
                  <a:pt x="1322149" y="1457297"/>
                </a:moveTo>
                <a:lnTo>
                  <a:pt x="1134233" y="1473712"/>
                </a:lnTo>
                <a:lnTo>
                  <a:pt x="1155963" y="1825935"/>
                </a:lnTo>
                <a:lnTo>
                  <a:pt x="1248284" y="1825935"/>
                </a:lnTo>
                <a:cubicBezTo>
                  <a:pt x="1253432" y="1825935"/>
                  <a:pt x="1257606" y="1830109"/>
                  <a:pt x="1257606" y="1835257"/>
                </a:cubicBezTo>
                <a:lnTo>
                  <a:pt x="1257606" y="1872543"/>
                </a:lnTo>
                <a:cubicBezTo>
                  <a:pt x="1257606" y="1877691"/>
                  <a:pt x="1253432" y="1881866"/>
                  <a:pt x="1248284" y="1881866"/>
                </a:cubicBezTo>
                <a:lnTo>
                  <a:pt x="1159414" y="1881866"/>
                </a:lnTo>
                <a:lnTo>
                  <a:pt x="1170086" y="2054855"/>
                </a:lnTo>
                <a:lnTo>
                  <a:pt x="1233364" y="2054855"/>
                </a:lnTo>
                <a:cubicBezTo>
                  <a:pt x="1241359" y="2054855"/>
                  <a:pt x="1247840" y="2061336"/>
                  <a:pt x="1247840" y="2069332"/>
                </a:cubicBezTo>
                <a:lnTo>
                  <a:pt x="1247840" y="2127235"/>
                </a:lnTo>
                <a:cubicBezTo>
                  <a:pt x="1247840" y="2135230"/>
                  <a:pt x="1241359" y="2141711"/>
                  <a:pt x="1233364" y="2141711"/>
                </a:cubicBezTo>
                <a:lnTo>
                  <a:pt x="1175445" y="2141711"/>
                </a:lnTo>
                <a:lnTo>
                  <a:pt x="1217275" y="2819733"/>
                </a:lnTo>
                <a:lnTo>
                  <a:pt x="1538655" y="2819733"/>
                </a:lnTo>
                <a:lnTo>
                  <a:pt x="1538655" y="2916015"/>
                </a:lnTo>
                <a:lnTo>
                  <a:pt x="1834975" y="2426775"/>
                </a:lnTo>
                <a:close/>
                <a:moveTo>
                  <a:pt x="2470117" y="140636"/>
                </a:moveTo>
                <a:lnTo>
                  <a:pt x="2450688" y="169453"/>
                </a:lnTo>
                <a:cubicBezTo>
                  <a:pt x="2432725" y="187416"/>
                  <a:pt x="2407910" y="198526"/>
                  <a:pt x="2380499" y="198526"/>
                </a:cubicBezTo>
                <a:cubicBezTo>
                  <a:pt x="2366794" y="198526"/>
                  <a:pt x="2353737" y="195749"/>
                  <a:pt x="2341862" y="190726"/>
                </a:cubicBezTo>
                <a:lnTo>
                  <a:pt x="2319689" y="175776"/>
                </a:lnTo>
                <a:lnTo>
                  <a:pt x="1188989" y="1308426"/>
                </a:lnTo>
                <a:lnTo>
                  <a:pt x="1342990" y="1294974"/>
                </a:lnTo>
                <a:lnTo>
                  <a:pt x="1353866" y="1419480"/>
                </a:lnTo>
                <a:lnTo>
                  <a:pt x="1862584" y="2381191"/>
                </a:lnTo>
                <a:lnTo>
                  <a:pt x="3029209" y="455030"/>
                </a:lnTo>
                <a:close/>
                <a:moveTo>
                  <a:pt x="2380499" y="0"/>
                </a:moveTo>
                <a:cubicBezTo>
                  <a:pt x="2435320" y="0"/>
                  <a:pt x="2479762" y="44442"/>
                  <a:pt x="2479762" y="99263"/>
                </a:cubicBezTo>
                <a:lnTo>
                  <a:pt x="2478311" y="106448"/>
                </a:lnTo>
                <a:lnTo>
                  <a:pt x="3219890" y="215733"/>
                </a:lnTo>
                <a:lnTo>
                  <a:pt x="3217054" y="220776"/>
                </a:lnTo>
                <a:lnTo>
                  <a:pt x="4067223" y="1004298"/>
                </a:lnTo>
                <a:lnTo>
                  <a:pt x="4069653" y="1000693"/>
                </a:lnTo>
                <a:cubicBezTo>
                  <a:pt x="4079200" y="991147"/>
                  <a:pt x="4092388" y="985242"/>
                  <a:pt x="4106956" y="985242"/>
                </a:cubicBezTo>
                <a:cubicBezTo>
                  <a:pt x="4136091" y="985242"/>
                  <a:pt x="4159710" y="1008861"/>
                  <a:pt x="4159710" y="1037996"/>
                </a:cubicBezTo>
                <a:cubicBezTo>
                  <a:pt x="4159710" y="1067131"/>
                  <a:pt x="4136091" y="1090750"/>
                  <a:pt x="4106956" y="1090750"/>
                </a:cubicBezTo>
                <a:cubicBezTo>
                  <a:pt x="4077821" y="1090750"/>
                  <a:pt x="4054202" y="1067131"/>
                  <a:pt x="4054202" y="1037996"/>
                </a:cubicBezTo>
                <a:cubicBezTo>
                  <a:pt x="4054202" y="1030713"/>
                  <a:pt x="4055678" y="1023773"/>
                  <a:pt x="4058348" y="1017462"/>
                </a:cubicBezTo>
                <a:lnTo>
                  <a:pt x="4060261" y="1014623"/>
                </a:lnTo>
                <a:lnTo>
                  <a:pt x="3137412" y="519074"/>
                </a:lnTo>
                <a:lnTo>
                  <a:pt x="1538655" y="3357254"/>
                </a:lnTo>
                <a:lnTo>
                  <a:pt x="1538655" y="3364856"/>
                </a:lnTo>
                <a:lnTo>
                  <a:pt x="1696915" y="3364856"/>
                </a:lnTo>
                <a:lnTo>
                  <a:pt x="1696915" y="3781025"/>
                </a:lnTo>
                <a:lnTo>
                  <a:pt x="1487338" y="3781025"/>
                </a:lnTo>
                <a:lnTo>
                  <a:pt x="1487338" y="3904082"/>
                </a:lnTo>
                <a:lnTo>
                  <a:pt x="1563403" y="3904082"/>
                </a:lnTo>
                <a:cubicBezTo>
                  <a:pt x="1576028" y="3904082"/>
                  <a:pt x="1586263" y="3914317"/>
                  <a:pt x="1586263" y="3926942"/>
                </a:cubicBezTo>
                <a:lnTo>
                  <a:pt x="1586262" y="3926942"/>
                </a:lnTo>
                <a:cubicBezTo>
                  <a:pt x="1586262" y="3939567"/>
                  <a:pt x="1576027" y="3949802"/>
                  <a:pt x="1563402" y="3949802"/>
                </a:cubicBezTo>
                <a:lnTo>
                  <a:pt x="1487338" y="3949802"/>
                </a:lnTo>
                <a:lnTo>
                  <a:pt x="1487338" y="4070970"/>
                </a:lnTo>
                <a:lnTo>
                  <a:pt x="1563403" y="4070970"/>
                </a:lnTo>
                <a:cubicBezTo>
                  <a:pt x="1576028" y="4070970"/>
                  <a:pt x="1586263" y="4081205"/>
                  <a:pt x="1586263" y="4093830"/>
                </a:cubicBezTo>
                <a:lnTo>
                  <a:pt x="1586262" y="4093830"/>
                </a:lnTo>
                <a:cubicBezTo>
                  <a:pt x="1586262" y="4106455"/>
                  <a:pt x="1576027" y="4116690"/>
                  <a:pt x="1563402" y="4116690"/>
                </a:cubicBezTo>
                <a:lnTo>
                  <a:pt x="1487338" y="4116690"/>
                </a:lnTo>
                <a:lnTo>
                  <a:pt x="1487338" y="4772921"/>
                </a:lnTo>
                <a:lnTo>
                  <a:pt x="1529674" y="4772921"/>
                </a:lnTo>
                <a:cubicBezTo>
                  <a:pt x="1560927" y="4772921"/>
                  <a:pt x="1586262" y="4798256"/>
                  <a:pt x="1586262" y="4829509"/>
                </a:cubicBezTo>
                <a:lnTo>
                  <a:pt x="1586262" y="4848693"/>
                </a:lnTo>
                <a:cubicBezTo>
                  <a:pt x="1586262" y="4879946"/>
                  <a:pt x="1560927" y="4905281"/>
                  <a:pt x="1529674" y="4905281"/>
                </a:cubicBezTo>
                <a:lnTo>
                  <a:pt x="1518652" y="4905281"/>
                </a:lnTo>
                <a:lnTo>
                  <a:pt x="1488812" y="4962472"/>
                </a:lnTo>
                <a:lnTo>
                  <a:pt x="1773161" y="5507455"/>
                </a:lnTo>
                <a:lnTo>
                  <a:pt x="1945385" y="5507455"/>
                </a:lnTo>
                <a:cubicBezTo>
                  <a:pt x="1984041" y="5507455"/>
                  <a:pt x="2015377" y="5538791"/>
                  <a:pt x="2015377" y="5577447"/>
                </a:cubicBezTo>
                <a:lnTo>
                  <a:pt x="2015377" y="5716606"/>
                </a:lnTo>
                <a:cubicBezTo>
                  <a:pt x="2015377" y="5755262"/>
                  <a:pt x="1984041" y="5786598"/>
                  <a:pt x="1945385" y="5786598"/>
                </a:cubicBezTo>
                <a:lnTo>
                  <a:pt x="166286" y="5786598"/>
                </a:lnTo>
                <a:cubicBezTo>
                  <a:pt x="127630" y="5786598"/>
                  <a:pt x="96294" y="5755262"/>
                  <a:pt x="96294" y="5716606"/>
                </a:cubicBezTo>
                <a:lnTo>
                  <a:pt x="96294" y="5577447"/>
                </a:lnTo>
                <a:cubicBezTo>
                  <a:pt x="96294" y="5538791"/>
                  <a:pt x="127630" y="5507455"/>
                  <a:pt x="166286" y="5507455"/>
                </a:cubicBezTo>
                <a:lnTo>
                  <a:pt x="235712" y="5507455"/>
                </a:lnTo>
                <a:lnTo>
                  <a:pt x="537898" y="4928284"/>
                </a:lnTo>
                <a:lnTo>
                  <a:pt x="525896" y="4905281"/>
                </a:lnTo>
                <a:lnTo>
                  <a:pt x="517166" y="4905281"/>
                </a:lnTo>
                <a:cubicBezTo>
                  <a:pt x="485913" y="4905281"/>
                  <a:pt x="460578" y="4879946"/>
                  <a:pt x="460578" y="4848693"/>
                </a:cubicBezTo>
                <a:lnTo>
                  <a:pt x="460578" y="4829509"/>
                </a:lnTo>
                <a:cubicBezTo>
                  <a:pt x="460578" y="4798256"/>
                  <a:pt x="485913" y="4772921"/>
                  <a:pt x="517166" y="4772921"/>
                </a:cubicBezTo>
                <a:lnTo>
                  <a:pt x="536643" y="4772921"/>
                </a:lnTo>
                <a:lnTo>
                  <a:pt x="536643" y="4116689"/>
                </a:lnTo>
                <a:lnTo>
                  <a:pt x="483438" y="4116689"/>
                </a:lnTo>
                <a:cubicBezTo>
                  <a:pt x="477126" y="4116689"/>
                  <a:pt x="471411" y="4114130"/>
                  <a:pt x="467274" y="4109993"/>
                </a:cubicBezTo>
                <a:lnTo>
                  <a:pt x="460578" y="4093829"/>
                </a:lnTo>
                <a:lnTo>
                  <a:pt x="467274" y="4077665"/>
                </a:lnTo>
                <a:cubicBezTo>
                  <a:pt x="471411" y="4073529"/>
                  <a:pt x="477126" y="4070970"/>
                  <a:pt x="483438" y="4070970"/>
                </a:cubicBezTo>
                <a:lnTo>
                  <a:pt x="536643" y="4070970"/>
                </a:lnTo>
                <a:lnTo>
                  <a:pt x="536643" y="3949801"/>
                </a:lnTo>
                <a:lnTo>
                  <a:pt x="483438" y="3949801"/>
                </a:lnTo>
                <a:cubicBezTo>
                  <a:pt x="477126" y="3949801"/>
                  <a:pt x="471411" y="3947242"/>
                  <a:pt x="467274" y="3943105"/>
                </a:cubicBezTo>
                <a:lnTo>
                  <a:pt x="460578" y="3926941"/>
                </a:lnTo>
                <a:lnTo>
                  <a:pt x="467274" y="3910777"/>
                </a:lnTo>
                <a:cubicBezTo>
                  <a:pt x="471411" y="3906640"/>
                  <a:pt x="477126" y="3904082"/>
                  <a:pt x="483438" y="3904082"/>
                </a:cubicBezTo>
                <a:lnTo>
                  <a:pt x="536643" y="3904082"/>
                </a:lnTo>
                <a:lnTo>
                  <a:pt x="536643" y="3781025"/>
                </a:lnTo>
                <a:lnTo>
                  <a:pt x="0" y="3781025"/>
                </a:lnTo>
                <a:lnTo>
                  <a:pt x="0" y="3364856"/>
                </a:lnTo>
                <a:lnTo>
                  <a:pt x="1" y="3364856"/>
                </a:lnTo>
                <a:lnTo>
                  <a:pt x="1" y="2819733"/>
                </a:lnTo>
                <a:lnTo>
                  <a:pt x="186431" y="2819733"/>
                </a:lnTo>
                <a:lnTo>
                  <a:pt x="823097" y="2141404"/>
                </a:lnTo>
                <a:lnTo>
                  <a:pt x="813602" y="2137471"/>
                </a:lnTo>
                <a:cubicBezTo>
                  <a:pt x="810982" y="2134852"/>
                  <a:pt x="809362" y="2131233"/>
                  <a:pt x="809362" y="2127235"/>
                </a:cubicBezTo>
                <a:lnTo>
                  <a:pt x="809362" y="2069332"/>
                </a:lnTo>
                <a:cubicBezTo>
                  <a:pt x="809362" y="2061336"/>
                  <a:pt x="815843" y="2054855"/>
                  <a:pt x="823838" y="2054855"/>
                </a:cubicBezTo>
                <a:lnTo>
                  <a:pt x="877577" y="2054855"/>
                </a:lnTo>
                <a:lnTo>
                  <a:pt x="888250" y="1881866"/>
                </a:lnTo>
                <a:lnTo>
                  <a:pt x="828450" y="1881866"/>
                </a:lnTo>
                <a:cubicBezTo>
                  <a:pt x="823302" y="1881866"/>
                  <a:pt x="819128" y="1877691"/>
                  <a:pt x="819128" y="1872543"/>
                </a:cubicBezTo>
                <a:lnTo>
                  <a:pt x="819128" y="1835257"/>
                </a:lnTo>
                <a:cubicBezTo>
                  <a:pt x="819128" y="1830109"/>
                  <a:pt x="823302" y="1825935"/>
                  <a:pt x="828450" y="1825935"/>
                </a:cubicBezTo>
                <a:lnTo>
                  <a:pt x="891700" y="1825935"/>
                </a:lnTo>
                <a:lnTo>
                  <a:pt x="912234" y="1493103"/>
                </a:lnTo>
                <a:lnTo>
                  <a:pt x="860727" y="1497602"/>
                </a:lnTo>
                <a:lnTo>
                  <a:pt x="861169" y="1501090"/>
                </a:lnTo>
                <a:lnTo>
                  <a:pt x="562355" y="1538964"/>
                </a:lnTo>
                <a:lnTo>
                  <a:pt x="573819" y="1582489"/>
                </a:lnTo>
                <a:cubicBezTo>
                  <a:pt x="581039" y="1609902"/>
                  <a:pt x="564670" y="1637977"/>
                  <a:pt x="537257" y="1645198"/>
                </a:cubicBezTo>
                <a:lnTo>
                  <a:pt x="530211" y="1647053"/>
                </a:lnTo>
                <a:cubicBezTo>
                  <a:pt x="509651" y="1652468"/>
                  <a:pt x="488719" y="1644615"/>
                  <a:pt x="476492" y="1628784"/>
                </a:cubicBezTo>
                <a:lnTo>
                  <a:pt x="469491" y="1614538"/>
                </a:lnTo>
                <a:lnTo>
                  <a:pt x="470721" y="1635605"/>
                </a:lnTo>
                <a:cubicBezTo>
                  <a:pt x="467670" y="1656861"/>
                  <a:pt x="452267" y="1675268"/>
                  <a:pt x="430195" y="1681081"/>
                </a:cubicBezTo>
                <a:lnTo>
                  <a:pt x="422631" y="1683073"/>
                </a:lnTo>
                <a:cubicBezTo>
                  <a:pt x="393202" y="1690825"/>
                  <a:pt x="363062" y="1673252"/>
                  <a:pt x="355310" y="1643823"/>
                </a:cubicBezTo>
                <a:lnTo>
                  <a:pt x="315776" y="1493723"/>
                </a:lnTo>
                <a:cubicBezTo>
                  <a:pt x="308025" y="1464294"/>
                  <a:pt x="325598" y="1434153"/>
                  <a:pt x="355027" y="1426402"/>
                </a:cubicBezTo>
                <a:lnTo>
                  <a:pt x="362591" y="1424410"/>
                </a:lnTo>
                <a:cubicBezTo>
                  <a:pt x="384663" y="1418597"/>
                  <a:pt x="407134" y="1427028"/>
                  <a:pt x="420261" y="1444022"/>
                </a:cubicBezTo>
                <a:lnTo>
                  <a:pt x="427578" y="1458912"/>
                </a:lnTo>
                <a:lnTo>
                  <a:pt x="426045" y="1453091"/>
                </a:lnTo>
                <a:cubicBezTo>
                  <a:pt x="418825" y="1425678"/>
                  <a:pt x="435194" y="1397602"/>
                  <a:pt x="462607" y="1390382"/>
                </a:cubicBezTo>
                <a:lnTo>
                  <a:pt x="469653" y="1388526"/>
                </a:lnTo>
                <a:cubicBezTo>
                  <a:pt x="497066" y="1381306"/>
                  <a:pt x="525141" y="1397675"/>
                  <a:pt x="532361" y="1425088"/>
                </a:cubicBezTo>
                <a:lnTo>
                  <a:pt x="549415" y="1489834"/>
                </a:lnTo>
                <a:lnTo>
                  <a:pt x="840002" y="1334084"/>
                </a:lnTo>
                <a:lnTo>
                  <a:pt x="840607" y="1338857"/>
                </a:lnTo>
                <a:lnTo>
                  <a:pt x="1112835" y="1315078"/>
                </a:lnTo>
                <a:lnTo>
                  <a:pt x="2288860" y="137025"/>
                </a:lnTo>
                <a:lnTo>
                  <a:pt x="2281236" y="99263"/>
                </a:lnTo>
                <a:cubicBezTo>
                  <a:pt x="2281236" y="44442"/>
                  <a:pt x="2325678" y="0"/>
                  <a:pt x="238049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95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8108" y="1248160"/>
            <a:ext cx="4396209" cy="47282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000" b="1" dirty="0"/>
              <a:t>Reliability on </a:t>
            </a:r>
          </a:p>
          <a:p>
            <a:r>
              <a:rPr lang="en-US" sz="3000" b="1" dirty="0"/>
              <a:t>Supply Chain: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Degree of Autonomy in </a:t>
            </a:r>
            <a:r>
              <a:rPr lang="en-US" sz="3000" b="1" dirty="0"/>
              <a:t>Production</a:t>
            </a:r>
            <a:r>
              <a:rPr lang="en-US" sz="30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 Product Differentiation</a:t>
            </a:r>
          </a:p>
        </p:txBody>
      </p:sp>
      <p:sp>
        <p:nvSpPr>
          <p:cNvPr id="3" name="Freeform 29">
            <a:extLst>
              <a:ext uri="{FF2B5EF4-FFF2-40B4-BE49-F238E27FC236}">
                <a16:creationId xmlns:a16="http://schemas.microsoft.com/office/drawing/2014/main" id="{B024031F-63AF-42D0-919D-5A8232849792}"/>
              </a:ext>
            </a:extLst>
          </p:cNvPr>
          <p:cNvSpPr/>
          <p:nvPr/>
        </p:nvSpPr>
        <p:spPr>
          <a:xfrm>
            <a:off x="6812723" y="1804571"/>
            <a:ext cx="4814316" cy="2420656"/>
          </a:xfrm>
          <a:custGeom>
            <a:avLst/>
            <a:gdLst>
              <a:gd name="connsiteX0" fmla="*/ 0 w 3648075"/>
              <a:gd name="connsiteY0" fmla="*/ 295275 h 1343025"/>
              <a:gd name="connsiteX1" fmla="*/ 2886075 w 3648075"/>
              <a:gd name="connsiteY1" fmla="*/ 0 h 1343025"/>
              <a:gd name="connsiteX2" fmla="*/ 3648075 w 3648075"/>
              <a:gd name="connsiteY2" fmla="*/ 657225 h 1343025"/>
              <a:gd name="connsiteX3" fmla="*/ 2990850 w 3648075"/>
              <a:gd name="connsiteY3" fmla="*/ 1343025 h 1343025"/>
              <a:gd name="connsiteX4" fmla="*/ 3019425 w 3648075"/>
              <a:gd name="connsiteY4" fmla="*/ 1333500 h 1343025"/>
              <a:gd name="connsiteX0" fmla="*/ 0 w 3648075"/>
              <a:gd name="connsiteY0" fmla="*/ 295275 h 1343025"/>
              <a:gd name="connsiteX1" fmla="*/ 2886075 w 3648075"/>
              <a:gd name="connsiteY1" fmla="*/ 0 h 1343025"/>
              <a:gd name="connsiteX2" fmla="*/ 3648075 w 3648075"/>
              <a:gd name="connsiteY2" fmla="*/ 657225 h 1343025"/>
              <a:gd name="connsiteX3" fmla="*/ 2990850 w 3648075"/>
              <a:gd name="connsiteY3" fmla="*/ 1343025 h 1343025"/>
              <a:gd name="connsiteX4" fmla="*/ 3019425 w 3648075"/>
              <a:gd name="connsiteY4" fmla="*/ 1333500 h 1343025"/>
              <a:gd name="connsiteX0" fmla="*/ 0 w 3648075"/>
              <a:gd name="connsiteY0" fmla="*/ 422478 h 1470228"/>
              <a:gd name="connsiteX1" fmla="*/ 2886075 w 3648075"/>
              <a:gd name="connsiteY1" fmla="*/ 127203 h 1470228"/>
              <a:gd name="connsiteX2" fmla="*/ 3648075 w 3648075"/>
              <a:gd name="connsiteY2" fmla="*/ 784428 h 1470228"/>
              <a:gd name="connsiteX3" fmla="*/ 2990850 w 3648075"/>
              <a:gd name="connsiteY3" fmla="*/ 1470228 h 1470228"/>
              <a:gd name="connsiteX4" fmla="*/ 3019425 w 3648075"/>
              <a:gd name="connsiteY4" fmla="*/ 1460703 h 1470228"/>
              <a:gd name="connsiteX0" fmla="*/ 0 w 3648075"/>
              <a:gd name="connsiteY0" fmla="*/ 384312 h 1432062"/>
              <a:gd name="connsiteX1" fmla="*/ 2886075 w 3648075"/>
              <a:gd name="connsiteY1" fmla="*/ 89037 h 1432062"/>
              <a:gd name="connsiteX2" fmla="*/ 3648075 w 3648075"/>
              <a:gd name="connsiteY2" fmla="*/ 746262 h 1432062"/>
              <a:gd name="connsiteX3" fmla="*/ 2990850 w 3648075"/>
              <a:gd name="connsiteY3" fmla="*/ 1432062 h 1432062"/>
              <a:gd name="connsiteX4" fmla="*/ 3019425 w 3648075"/>
              <a:gd name="connsiteY4" fmla="*/ 1422537 h 1432062"/>
              <a:gd name="connsiteX0" fmla="*/ 0 w 3648075"/>
              <a:gd name="connsiteY0" fmla="*/ 384312 h 1432062"/>
              <a:gd name="connsiteX1" fmla="*/ 2886075 w 3648075"/>
              <a:gd name="connsiteY1" fmla="*/ 89037 h 1432062"/>
              <a:gd name="connsiteX2" fmla="*/ 3648075 w 3648075"/>
              <a:gd name="connsiteY2" fmla="*/ 746262 h 1432062"/>
              <a:gd name="connsiteX3" fmla="*/ 2990850 w 3648075"/>
              <a:gd name="connsiteY3" fmla="*/ 1432062 h 1432062"/>
              <a:gd name="connsiteX4" fmla="*/ 3019425 w 3648075"/>
              <a:gd name="connsiteY4" fmla="*/ 1422537 h 1432062"/>
              <a:gd name="connsiteX0" fmla="*/ 0 w 3514725"/>
              <a:gd name="connsiteY0" fmla="*/ 384312 h 1432062"/>
              <a:gd name="connsiteX1" fmla="*/ 2886075 w 3514725"/>
              <a:gd name="connsiteY1" fmla="*/ 89037 h 1432062"/>
              <a:gd name="connsiteX2" fmla="*/ 3514725 w 3514725"/>
              <a:gd name="connsiteY2" fmla="*/ 793887 h 1432062"/>
              <a:gd name="connsiteX3" fmla="*/ 2990850 w 3514725"/>
              <a:gd name="connsiteY3" fmla="*/ 1432062 h 1432062"/>
              <a:gd name="connsiteX4" fmla="*/ 3019425 w 3514725"/>
              <a:gd name="connsiteY4" fmla="*/ 1422537 h 1432062"/>
              <a:gd name="connsiteX0" fmla="*/ 0 w 3543916"/>
              <a:gd name="connsiteY0" fmla="*/ 384312 h 1432062"/>
              <a:gd name="connsiteX1" fmla="*/ 2886075 w 3543916"/>
              <a:gd name="connsiteY1" fmla="*/ 89037 h 1432062"/>
              <a:gd name="connsiteX2" fmla="*/ 3514725 w 3543916"/>
              <a:gd name="connsiteY2" fmla="*/ 793887 h 1432062"/>
              <a:gd name="connsiteX3" fmla="*/ 2990850 w 3543916"/>
              <a:gd name="connsiteY3" fmla="*/ 1432062 h 1432062"/>
              <a:gd name="connsiteX4" fmla="*/ 3019425 w 3543916"/>
              <a:gd name="connsiteY4" fmla="*/ 1422537 h 1432062"/>
              <a:gd name="connsiteX0" fmla="*/ 0 w 3544552"/>
              <a:gd name="connsiteY0" fmla="*/ 553510 h 1601260"/>
              <a:gd name="connsiteX1" fmla="*/ 2895600 w 3544552"/>
              <a:gd name="connsiteY1" fmla="*/ 77260 h 1601260"/>
              <a:gd name="connsiteX2" fmla="*/ 3514725 w 3544552"/>
              <a:gd name="connsiteY2" fmla="*/ 963085 h 1601260"/>
              <a:gd name="connsiteX3" fmla="*/ 2990850 w 3544552"/>
              <a:gd name="connsiteY3" fmla="*/ 1601260 h 1601260"/>
              <a:gd name="connsiteX4" fmla="*/ 3019425 w 3544552"/>
              <a:gd name="connsiteY4" fmla="*/ 1591735 h 1601260"/>
              <a:gd name="connsiteX0" fmla="*/ 0 w 3500521"/>
              <a:gd name="connsiteY0" fmla="*/ 553510 h 1601260"/>
              <a:gd name="connsiteX1" fmla="*/ 2895600 w 3500521"/>
              <a:gd name="connsiteY1" fmla="*/ 77260 h 1601260"/>
              <a:gd name="connsiteX2" fmla="*/ 3467100 w 3500521"/>
              <a:gd name="connsiteY2" fmla="*/ 991660 h 1601260"/>
              <a:gd name="connsiteX3" fmla="*/ 2990850 w 3500521"/>
              <a:gd name="connsiteY3" fmla="*/ 1601260 h 1601260"/>
              <a:gd name="connsiteX4" fmla="*/ 3019425 w 3500521"/>
              <a:gd name="connsiteY4" fmla="*/ 1591735 h 1601260"/>
              <a:gd name="connsiteX0" fmla="*/ 0 w 3500521"/>
              <a:gd name="connsiteY0" fmla="*/ 553510 h 1601260"/>
              <a:gd name="connsiteX1" fmla="*/ 2895600 w 3500521"/>
              <a:gd name="connsiteY1" fmla="*/ 77260 h 1601260"/>
              <a:gd name="connsiteX2" fmla="*/ 3467100 w 3500521"/>
              <a:gd name="connsiteY2" fmla="*/ 991660 h 1601260"/>
              <a:gd name="connsiteX3" fmla="*/ 2990850 w 3500521"/>
              <a:gd name="connsiteY3" fmla="*/ 1601260 h 1601260"/>
              <a:gd name="connsiteX4" fmla="*/ 3019425 w 3500521"/>
              <a:gd name="connsiteY4" fmla="*/ 1591735 h 1601260"/>
              <a:gd name="connsiteX0" fmla="*/ 0 w 3139354"/>
              <a:gd name="connsiteY0" fmla="*/ 553510 h 1601260"/>
              <a:gd name="connsiteX1" fmla="*/ 2895600 w 3139354"/>
              <a:gd name="connsiteY1" fmla="*/ 77260 h 1601260"/>
              <a:gd name="connsiteX2" fmla="*/ 2990850 w 3139354"/>
              <a:gd name="connsiteY2" fmla="*/ 1601260 h 1601260"/>
              <a:gd name="connsiteX3" fmla="*/ 3019425 w 3139354"/>
              <a:gd name="connsiteY3" fmla="*/ 1591735 h 1601260"/>
              <a:gd name="connsiteX0" fmla="*/ 0 w 3139354"/>
              <a:gd name="connsiteY0" fmla="*/ 553510 h 1601260"/>
              <a:gd name="connsiteX1" fmla="*/ 2895600 w 3139354"/>
              <a:gd name="connsiteY1" fmla="*/ 77260 h 1601260"/>
              <a:gd name="connsiteX2" fmla="*/ 2990850 w 3139354"/>
              <a:gd name="connsiteY2" fmla="*/ 1601260 h 1601260"/>
              <a:gd name="connsiteX0" fmla="*/ 0 w 3338009"/>
              <a:gd name="connsiteY0" fmla="*/ 553510 h 1601260"/>
              <a:gd name="connsiteX1" fmla="*/ 2895600 w 3338009"/>
              <a:gd name="connsiteY1" fmla="*/ 77260 h 1601260"/>
              <a:gd name="connsiteX2" fmla="*/ 2990850 w 3338009"/>
              <a:gd name="connsiteY2" fmla="*/ 1601260 h 1601260"/>
              <a:gd name="connsiteX0" fmla="*/ 0 w 3435667"/>
              <a:gd name="connsiteY0" fmla="*/ 508668 h 1556418"/>
              <a:gd name="connsiteX1" fmla="*/ 3095625 w 3435667"/>
              <a:gd name="connsiteY1" fmla="*/ 80043 h 1556418"/>
              <a:gd name="connsiteX2" fmla="*/ 2990850 w 3435667"/>
              <a:gd name="connsiteY2" fmla="*/ 1556418 h 1556418"/>
              <a:gd name="connsiteX0" fmla="*/ 0 w 3414855"/>
              <a:gd name="connsiteY0" fmla="*/ 580508 h 1628258"/>
              <a:gd name="connsiteX1" fmla="*/ 3057525 w 3414855"/>
              <a:gd name="connsiteY1" fmla="*/ 75683 h 1628258"/>
              <a:gd name="connsiteX2" fmla="*/ 2990850 w 3414855"/>
              <a:gd name="connsiteY2" fmla="*/ 1628258 h 1628258"/>
              <a:gd name="connsiteX0" fmla="*/ 0 w 3483642"/>
              <a:gd name="connsiteY0" fmla="*/ 580508 h 1628258"/>
              <a:gd name="connsiteX1" fmla="*/ 3057525 w 3483642"/>
              <a:gd name="connsiteY1" fmla="*/ 75683 h 1628258"/>
              <a:gd name="connsiteX2" fmla="*/ 2990850 w 3483642"/>
              <a:gd name="connsiteY2" fmla="*/ 1628258 h 1628258"/>
              <a:gd name="connsiteX0" fmla="*/ 0 w 3483642"/>
              <a:gd name="connsiteY0" fmla="*/ 618063 h 1665813"/>
              <a:gd name="connsiteX1" fmla="*/ 3057525 w 3483642"/>
              <a:gd name="connsiteY1" fmla="*/ 113238 h 1665813"/>
              <a:gd name="connsiteX2" fmla="*/ 2990850 w 3483642"/>
              <a:gd name="connsiteY2" fmla="*/ 1665813 h 1665813"/>
              <a:gd name="connsiteX0" fmla="*/ 0 w 3479740"/>
              <a:gd name="connsiteY0" fmla="*/ 618063 h 1665813"/>
              <a:gd name="connsiteX1" fmla="*/ 3057525 w 3479740"/>
              <a:gd name="connsiteY1" fmla="*/ 113238 h 1665813"/>
              <a:gd name="connsiteX2" fmla="*/ 2990850 w 3479740"/>
              <a:gd name="connsiteY2" fmla="*/ 1665813 h 1665813"/>
              <a:gd name="connsiteX0" fmla="*/ 0 w 3443113"/>
              <a:gd name="connsiteY0" fmla="*/ 618063 h 1665813"/>
              <a:gd name="connsiteX1" fmla="*/ 3057525 w 3443113"/>
              <a:gd name="connsiteY1" fmla="*/ 113238 h 1665813"/>
              <a:gd name="connsiteX2" fmla="*/ 2990850 w 3443113"/>
              <a:gd name="connsiteY2" fmla="*/ 1665813 h 1665813"/>
              <a:gd name="connsiteX0" fmla="*/ 0 w 3443113"/>
              <a:gd name="connsiteY0" fmla="*/ 651646 h 1699396"/>
              <a:gd name="connsiteX1" fmla="*/ 3057525 w 3443113"/>
              <a:gd name="connsiteY1" fmla="*/ 146821 h 1699396"/>
              <a:gd name="connsiteX2" fmla="*/ 2990850 w 3443113"/>
              <a:gd name="connsiteY2" fmla="*/ 1699396 h 1699396"/>
              <a:gd name="connsiteX0" fmla="*/ 0 w 3443113"/>
              <a:gd name="connsiteY0" fmla="*/ 669031 h 1716781"/>
              <a:gd name="connsiteX1" fmla="*/ 3057525 w 3443113"/>
              <a:gd name="connsiteY1" fmla="*/ 164206 h 1716781"/>
              <a:gd name="connsiteX2" fmla="*/ 2990850 w 3443113"/>
              <a:gd name="connsiteY2" fmla="*/ 1716781 h 1716781"/>
              <a:gd name="connsiteX0" fmla="*/ 0 w 3393861"/>
              <a:gd name="connsiteY0" fmla="*/ 669031 h 1778653"/>
              <a:gd name="connsiteX1" fmla="*/ 3057525 w 3393861"/>
              <a:gd name="connsiteY1" fmla="*/ 164206 h 1778653"/>
              <a:gd name="connsiteX2" fmla="*/ 2847072 w 3393861"/>
              <a:gd name="connsiteY2" fmla="*/ 1778653 h 1778653"/>
              <a:gd name="connsiteX0" fmla="*/ 0 w 3369466"/>
              <a:gd name="connsiteY0" fmla="*/ 669031 h 1819901"/>
              <a:gd name="connsiteX1" fmla="*/ 3057525 w 3369466"/>
              <a:gd name="connsiteY1" fmla="*/ 164206 h 1819901"/>
              <a:gd name="connsiteX2" fmla="*/ 2762112 w 3369466"/>
              <a:gd name="connsiteY2" fmla="*/ 1819901 h 1819901"/>
              <a:gd name="connsiteX0" fmla="*/ 0 w 3440883"/>
              <a:gd name="connsiteY0" fmla="*/ 669031 h 1819901"/>
              <a:gd name="connsiteX1" fmla="*/ 3057525 w 3440883"/>
              <a:gd name="connsiteY1" fmla="*/ 164206 h 1819901"/>
              <a:gd name="connsiteX2" fmla="*/ 2762112 w 3440883"/>
              <a:gd name="connsiteY2" fmla="*/ 1819901 h 1819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0883" h="1819901">
                <a:moveTo>
                  <a:pt x="0" y="669031"/>
                </a:moveTo>
                <a:cubicBezTo>
                  <a:pt x="1428750" y="961131"/>
                  <a:pt x="1943100" y="-470794"/>
                  <a:pt x="3057525" y="164206"/>
                </a:cubicBezTo>
                <a:cubicBezTo>
                  <a:pt x="3717925" y="605531"/>
                  <a:pt x="3463637" y="1742006"/>
                  <a:pt x="2762112" y="1819901"/>
                </a:cubicBezTo>
              </a:path>
            </a:pathLst>
          </a:custGeom>
          <a:ln w="635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Freeform 31">
            <a:extLst>
              <a:ext uri="{FF2B5EF4-FFF2-40B4-BE49-F238E27FC236}">
                <a16:creationId xmlns:a16="http://schemas.microsoft.com/office/drawing/2014/main" id="{33F4EFF3-1584-40C7-905A-0BE2F73FD62B}"/>
              </a:ext>
            </a:extLst>
          </p:cNvPr>
          <p:cNvSpPr/>
          <p:nvPr/>
        </p:nvSpPr>
        <p:spPr>
          <a:xfrm>
            <a:off x="6684461" y="2219267"/>
            <a:ext cx="4659255" cy="1888358"/>
          </a:xfrm>
          <a:custGeom>
            <a:avLst/>
            <a:gdLst>
              <a:gd name="connsiteX0" fmla="*/ 0 w 3648075"/>
              <a:gd name="connsiteY0" fmla="*/ 295275 h 1343025"/>
              <a:gd name="connsiteX1" fmla="*/ 2886075 w 3648075"/>
              <a:gd name="connsiteY1" fmla="*/ 0 h 1343025"/>
              <a:gd name="connsiteX2" fmla="*/ 3648075 w 3648075"/>
              <a:gd name="connsiteY2" fmla="*/ 657225 h 1343025"/>
              <a:gd name="connsiteX3" fmla="*/ 2990850 w 3648075"/>
              <a:gd name="connsiteY3" fmla="*/ 1343025 h 1343025"/>
              <a:gd name="connsiteX4" fmla="*/ 3019425 w 3648075"/>
              <a:gd name="connsiteY4" fmla="*/ 1333500 h 1343025"/>
              <a:gd name="connsiteX0" fmla="*/ 0 w 3648075"/>
              <a:gd name="connsiteY0" fmla="*/ 295275 h 1343025"/>
              <a:gd name="connsiteX1" fmla="*/ 2886075 w 3648075"/>
              <a:gd name="connsiteY1" fmla="*/ 0 h 1343025"/>
              <a:gd name="connsiteX2" fmla="*/ 3648075 w 3648075"/>
              <a:gd name="connsiteY2" fmla="*/ 657225 h 1343025"/>
              <a:gd name="connsiteX3" fmla="*/ 2990850 w 3648075"/>
              <a:gd name="connsiteY3" fmla="*/ 1343025 h 1343025"/>
              <a:gd name="connsiteX4" fmla="*/ 3019425 w 3648075"/>
              <a:gd name="connsiteY4" fmla="*/ 1333500 h 1343025"/>
              <a:gd name="connsiteX0" fmla="*/ 0 w 3648075"/>
              <a:gd name="connsiteY0" fmla="*/ 422478 h 1470228"/>
              <a:gd name="connsiteX1" fmla="*/ 2886075 w 3648075"/>
              <a:gd name="connsiteY1" fmla="*/ 127203 h 1470228"/>
              <a:gd name="connsiteX2" fmla="*/ 3648075 w 3648075"/>
              <a:gd name="connsiteY2" fmla="*/ 784428 h 1470228"/>
              <a:gd name="connsiteX3" fmla="*/ 2990850 w 3648075"/>
              <a:gd name="connsiteY3" fmla="*/ 1470228 h 1470228"/>
              <a:gd name="connsiteX4" fmla="*/ 3019425 w 3648075"/>
              <a:gd name="connsiteY4" fmla="*/ 1460703 h 1470228"/>
              <a:gd name="connsiteX0" fmla="*/ 0 w 3648075"/>
              <a:gd name="connsiteY0" fmla="*/ 384312 h 1432062"/>
              <a:gd name="connsiteX1" fmla="*/ 2886075 w 3648075"/>
              <a:gd name="connsiteY1" fmla="*/ 89037 h 1432062"/>
              <a:gd name="connsiteX2" fmla="*/ 3648075 w 3648075"/>
              <a:gd name="connsiteY2" fmla="*/ 746262 h 1432062"/>
              <a:gd name="connsiteX3" fmla="*/ 2990850 w 3648075"/>
              <a:gd name="connsiteY3" fmla="*/ 1432062 h 1432062"/>
              <a:gd name="connsiteX4" fmla="*/ 3019425 w 3648075"/>
              <a:gd name="connsiteY4" fmla="*/ 1422537 h 1432062"/>
              <a:gd name="connsiteX0" fmla="*/ 0 w 3648075"/>
              <a:gd name="connsiteY0" fmla="*/ 384312 h 1432062"/>
              <a:gd name="connsiteX1" fmla="*/ 2886075 w 3648075"/>
              <a:gd name="connsiteY1" fmla="*/ 89037 h 1432062"/>
              <a:gd name="connsiteX2" fmla="*/ 3648075 w 3648075"/>
              <a:gd name="connsiteY2" fmla="*/ 746262 h 1432062"/>
              <a:gd name="connsiteX3" fmla="*/ 2990850 w 3648075"/>
              <a:gd name="connsiteY3" fmla="*/ 1432062 h 1432062"/>
              <a:gd name="connsiteX4" fmla="*/ 3019425 w 3648075"/>
              <a:gd name="connsiteY4" fmla="*/ 1422537 h 1432062"/>
              <a:gd name="connsiteX0" fmla="*/ 0 w 3514725"/>
              <a:gd name="connsiteY0" fmla="*/ 384312 h 1432062"/>
              <a:gd name="connsiteX1" fmla="*/ 2886075 w 3514725"/>
              <a:gd name="connsiteY1" fmla="*/ 89037 h 1432062"/>
              <a:gd name="connsiteX2" fmla="*/ 3514725 w 3514725"/>
              <a:gd name="connsiteY2" fmla="*/ 793887 h 1432062"/>
              <a:gd name="connsiteX3" fmla="*/ 2990850 w 3514725"/>
              <a:gd name="connsiteY3" fmla="*/ 1432062 h 1432062"/>
              <a:gd name="connsiteX4" fmla="*/ 3019425 w 3514725"/>
              <a:gd name="connsiteY4" fmla="*/ 1422537 h 1432062"/>
              <a:gd name="connsiteX0" fmla="*/ 0 w 3543916"/>
              <a:gd name="connsiteY0" fmla="*/ 384312 h 1432062"/>
              <a:gd name="connsiteX1" fmla="*/ 2886075 w 3543916"/>
              <a:gd name="connsiteY1" fmla="*/ 89037 h 1432062"/>
              <a:gd name="connsiteX2" fmla="*/ 3514725 w 3543916"/>
              <a:gd name="connsiteY2" fmla="*/ 793887 h 1432062"/>
              <a:gd name="connsiteX3" fmla="*/ 2990850 w 3543916"/>
              <a:gd name="connsiteY3" fmla="*/ 1432062 h 1432062"/>
              <a:gd name="connsiteX4" fmla="*/ 3019425 w 3543916"/>
              <a:gd name="connsiteY4" fmla="*/ 1422537 h 1432062"/>
              <a:gd name="connsiteX0" fmla="*/ 0 w 3544552"/>
              <a:gd name="connsiteY0" fmla="*/ 553510 h 1601260"/>
              <a:gd name="connsiteX1" fmla="*/ 2895600 w 3544552"/>
              <a:gd name="connsiteY1" fmla="*/ 77260 h 1601260"/>
              <a:gd name="connsiteX2" fmla="*/ 3514725 w 3544552"/>
              <a:gd name="connsiteY2" fmla="*/ 963085 h 1601260"/>
              <a:gd name="connsiteX3" fmla="*/ 2990850 w 3544552"/>
              <a:gd name="connsiteY3" fmla="*/ 1601260 h 1601260"/>
              <a:gd name="connsiteX4" fmla="*/ 3019425 w 3544552"/>
              <a:gd name="connsiteY4" fmla="*/ 1591735 h 1601260"/>
              <a:gd name="connsiteX0" fmla="*/ 0 w 3500521"/>
              <a:gd name="connsiteY0" fmla="*/ 553510 h 1601260"/>
              <a:gd name="connsiteX1" fmla="*/ 2895600 w 3500521"/>
              <a:gd name="connsiteY1" fmla="*/ 77260 h 1601260"/>
              <a:gd name="connsiteX2" fmla="*/ 3467100 w 3500521"/>
              <a:gd name="connsiteY2" fmla="*/ 991660 h 1601260"/>
              <a:gd name="connsiteX3" fmla="*/ 2990850 w 3500521"/>
              <a:gd name="connsiteY3" fmla="*/ 1601260 h 1601260"/>
              <a:gd name="connsiteX4" fmla="*/ 3019425 w 3500521"/>
              <a:gd name="connsiteY4" fmla="*/ 1591735 h 1601260"/>
              <a:gd name="connsiteX0" fmla="*/ 0 w 3500521"/>
              <a:gd name="connsiteY0" fmla="*/ 553510 h 1601260"/>
              <a:gd name="connsiteX1" fmla="*/ 2895600 w 3500521"/>
              <a:gd name="connsiteY1" fmla="*/ 77260 h 1601260"/>
              <a:gd name="connsiteX2" fmla="*/ 3467100 w 3500521"/>
              <a:gd name="connsiteY2" fmla="*/ 991660 h 1601260"/>
              <a:gd name="connsiteX3" fmla="*/ 2990850 w 3500521"/>
              <a:gd name="connsiteY3" fmla="*/ 1601260 h 1601260"/>
              <a:gd name="connsiteX4" fmla="*/ 3019425 w 3500521"/>
              <a:gd name="connsiteY4" fmla="*/ 1591735 h 1601260"/>
              <a:gd name="connsiteX0" fmla="*/ 0 w 3139354"/>
              <a:gd name="connsiteY0" fmla="*/ 553510 h 1601260"/>
              <a:gd name="connsiteX1" fmla="*/ 2895600 w 3139354"/>
              <a:gd name="connsiteY1" fmla="*/ 77260 h 1601260"/>
              <a:gd name="connsiteX2" fmla="*/ 2990850 w 3139354"/>
              <a:gd name="connsiteY2" fmla="*/ 1601260 h 1601260"/>
              <a:gd name="connsiteX3" fmla="*/ 3019425 w 3139354"/>
              <a:gd name="connsiteY3" fmla="*/ 1591735 h 1601260"/>
              <a:gd name="connsiteX0" fmla="*/ 0 w 3139354"/>
              <a:gd name="connsiteY0" fmla="*/ 553510 h 1601260"/>
              <a:gd name="connsiteX1" fmla="*/ 2895600 w 3139354"/>
              <a:gd name="connsiteY1" fmla="*/ 77260 h 1601260"/>
              <a:gd name="connsiteX2" fmla="*/ 2990850 w 3139354"/>
              <a:gd name="connsiteY2" fmla="*/ 1601260 h 1601260"/>
              <a:gd name="connsiteX0" fmla="*/ 0 w 3338009"/>
              <a:gd name="connsiteY0" fmla="*/ 553510 h 1601260"/>
              <a:gd name="connsiteX1" fmla="*/ 2895600 w 3338009"/>
              <a:gd name="connsiteY1" fmla="*/ 77260 h 1601260"/>
              <a:gd name="connsiteX2" fmla="*/ 2990850 w 3338009"/>
              <a:gd name="connsiteY2" fmla="*/ 1601260 h 1601260"/>
              <a:gd name="connsiteX0" fmla="*/ 0 w 3435667"/>
              <a:gd name="connsiteY0" fmla="*/ 508668 h 1556418"/>
              <a:gd name="connsiteX1" fmla="*/ 3095625 w 3435667"/>
              <a:gd name="connsiteY1" fmla="*/ 80043 h 1556418"/>
              <a:gd name="connsiteX2" fmla="*/ 2990850 w 3435667"/>
              <a:gd name="connsiteY2" fmla="*/ 1556418 h 1556418"/>
              <a:gd name="connsiteX0" fmla="*/ 0 w 3414855"/>
              <a:gd name="connsiteY0" fmla="*/ 580508 h 1628258"/>
              <a:gd name="connsiteX1" fmla="*/ 3057525 w 3414855"/>
              <a:gd name="connsiteY1" fmla="*/ 75683 h 1628258"/>
              <a:gd name="connsiteX2" fmla="*/ 2990850 w 3414855"/>
              <a:gd name="connsiteY2" fmla="*/ 1628258 h 1628258"/>
              <a:gd name="connsiteX0" fmla="*/ 0 w 3483642"/>
              <a:gd name="connsiteY0" fmla="*/ 580508 h 1628258"/>
              <a:gd name="connsiteX1" fmla="*/ 3057525 w 3483642"/>
              <a:gd name="connsiteY1" fmla="*/ 75683 h 1628258"/>
              <a:gd name="connsiteX2" fmla="*/ 2990850 w 3483642"/>
              <a:gd name="connsiteY2" fmla="*/ 1628258 h 1628258"/>
              <a:gd name="connsiteX0" fmla="*/ 0 w 3483642"/>
              <a:gd name="connsiteY0" fmla="*/ 618063 h 1665813"/>
              <a:gd name="connsiteX1" fmla="*/ 3057525 w 3483642"/>
              <a:gd name="connsiteY1" fmla="*/ 113238 h 1665813"/>
              <a:gd name="connsiteX2" fmla="*/ 2990850 w 3483642"/>
              <a:gd name="connsiteY2" fmla="*/ 1665813 h 1665813"/>
              <a:gd name="connsiteX0" fmla="*/ 0 w 3479740"/>
              <a:gd name="connsiteY0" fmla="*/ 618063 h 1665813"/>
              <a:gd name="connsiteX1" fmla="*/ 3057525 w 3479740"/>
              <a:gd name="connsiteY1" fmla="*/ 113238 h 1665813"/>
              <a:gd name="connsiteX2" fmla="*/ 2990850 w 3479740"/>
              <a:gd name="connsiteY2" fmla="*/ 1665813 h 1665813"/>
              <a:gd name="connsiteX0" fmla="*/ 0 w 3443113"/>
              <a:gd name="connsiteY0" fmla="*/ 618063 h 1665813"/>
              <a:gd name="connsiteX1" fmla="*/ 3057525 w 3443113"/>
              <a:gd name="connsiteY1" fmla="*/ 113238 h 1665813"/>
              <a:gd name="connsiteX2" fmla="*/ 2990850 w 3443113"/>
              <a:gd name="connsiteY2" fmla="*/ 1665813 h 1665813"/>
              <a:gd name="connsiteX0" fmla="*/ 0 w 3443113"/>
              <a:gd name="connsiteY0" fmla="*/ 651646 h 1699396"/>
              <a:gd name="connsiteX1" fmla="*/ 3057525 w 3443113"/>
              <a:gd name="connsiteY1" fmla="*/ 146821 h 1699396"/>
              <a:gd name="connsiteX2" fmla="*/ 2990850 w 3443113"/>
              <a:gd name="connsiteY2" fmla="*/ 1699396 h 1699396"/>
              <a:gd name="connsiteX0" fmla="*/ 0 w 3443113"/>
              <a:gd name="connsiteY0" fmla="*/ 669031 h 1716781"/>
              <a:gd name="connsiteX1" fmla="*/ 3057525 w 3443113"/>
              <a:gd name="connsiteY1" fmla="*/ 164206 h 1716781"/>
              <a:gd name="connsiteX2" fmla="*/ 2990850 w 3443113"/>
              <a:gd name="connsiteY2" fmla="*/ 1716781 h 1716781"/>
              <a:gd name="connsiteX0" fmla="*/ 0 w 3654429"/>
              <a:gd name="connsiteY0" fmla="*/ 516771 h 1733574"/>
              <a:gd name="connsiteX1" fmla="*/ 3268841 w 3654429"/>
              <a:gd name="connsiteY1" fmla="*/ 180999 h 1733574"/>
              <a:gd name="connsiteX2" fmla="*/ 3202166 w 3654429"/>
              <a:gd name="connsiteY2" fmla="*/ 1733574 h 1733574"/>
              <a:gd name="connsiteX0" fmla="*/ 0 w 3654429"/>
              <a:gd name="connsiteY0" fmla="*/ 484692 h 1701495"/>
              <a:gd name="connsiteX1" fmla="*/ 3268841 w 3654429"/>
              <a:gd name="connsiteY1" fmla="*/ 148920 h 1701495"/>
              <a:gd name="connsiteX2" fmla="*/ 3202166 w 3654429"/>
              <a:gd name="connsiteY2" fmla="*/ 1701495 h 1701495"/>
              <a:gd name="connsiteX0" fmla="*/ 0 w 3616261"/>
              <a:gd name="connsiteY0" fmla="*/ 484692 h 1718364"/>
              <a:gd name="connsiteX1" fmla="*/ 3268841 w 3616261"/>
              <a:gd name="connsiteY1" fmla="*/ 148920 h 1718364"/>
              <a:gd name="connsiteX2" fmla="*/ 3093630 w 3616261"/>
              <a:gd name="connsiteY2" fmla="*/ 1718364 h 1718364"/>
              <a:gd name="connsiteX0" fmla="*/ 0 w 3664155"/>
              <a:gd name="connsiteY0" fmla="*/ 484692 h 1718364"/>
              <a:gd name="connsiteX1" fmla="*/ 3268841 w 3664155"/>
              <a:gd name="connsiteY1" fmla="*/ 148920 h 1718364"/>
              <a:gd name="connsiteX2" fmla="*/ 3093630 w 3664155"/>
              <a:gd name="connsiteY2" fmla="*/ 1718364 h 1718364"/>
              <a:gd name="connsiteX0" fmla="*/ 0 w 3686912"/>
              <a:gd name="connsiteY0" fmla="*/ 508122 h 1741794"/>
              <a:gd name="connsiteX1" fmla="*/ 3305020 w 3686912"/>
              <a:gd name="connsiteY1" fmla="*/ 147047 h 1741794"/>
              <a:gd name="connsiteX2" fmla="*/ 3093630 w 3686912"/>
              <a:gd name="connsiteY2" fmla="*/ 1741794 h 1741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6912" h="1741794">
                <a:moveTo>
                  <a:pt x="0" y="508122"/>
                </a:moveTo>
                <a:cubicBezTo>
                  <a:pt x="1566106" y="1180592"/>
                  <a:pt x="2190595" y="-487953"/>
                  <a:pt x="3305020" y="147047"/>
                </a:cubicBezTo>
                <a:cubicBezTo>
                  <a:pt x="3965420" y="588372"/>
                  <a:pt x="3687090" y="1574815"/>
                  <a:pt x="3093630" y="1741794"/>
                </a:cubicBezTo>
              </a:path>
            </a:pathLst>
          </a:custGeom>
          <a:ln w="254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Freeform 32">
            <a:extLst>
              <a:ext uri="{FF2B5EF4-FFF2-40B4-BE49-F238E27FC236}">
                <a16:creationId xmlns:a16="http://schemas.microsoft.com/office/drawing/2014/main" id="{458D8B3E-4B8B-45D8-8E46-69A6E479FA97}"/>
              </a:ext>
            </a:extLst>
          </p:cNvPr>
          <p:cNvSpPr/>
          <p:nvPr/>
        </p:nvSpPr>
        <p:spPr>
          <a:xfrm>
            <a:off x="6812724" y="1586785"/>
            <a:ext cx="4475986" cy="2041529"/>
          </a:xfrm>
          <a:custGeom>
            <a:avLst/>
            <a:gdLst>
              <a:gd name="connsiteX0" fmla="*/ 0 w 3648075"/>
              <a:gd name="connsiteY0" fmla="*/ 295275 h 1343025"/>
              <a:gd name="connsiteX1" fmla="*/ 2886075 w 3648075"/>
              <a:gd name="connsiteY1" fmla="*/ 0 h 1343025"/>
              <a:gd name="connsiteX2" fmla="*/ 3648075 w 3648075"/>
              <a:gd name="connsiteY2" fmla="*/ 657225 h 1343025"/>
              <a:gd name="connsiteX3" fmla="*/ 2990850 w 3648075"/>
              <a:gd name="connsiteY3" fmla="*/ 1343025 h 1343025"/>
              <a:gd name="connsiteX4" fmla="*/ 3019425 w 3648075"/>
              <a:gd name="connsiteY4" fmla="*/ 1333500 h 1343025"/>
              <a:gd name="connsiteX0" fmla="*/ 0 w 3648075"/>
              <a:gd name="connsiteY0" fmla="*/ 295275 h 1343025"/>
              <a:gd name="connsiteX1" fmla="*/ 2886075 w 3648075"/>
              <a:gd name="connsiteY1" fmla="*/ 0 h 1343025"/>
              <a:gd name="connsiteX2" fmla="*/ 3648075 w 3648075"/>
              <a:gd name="connsiteY2" fmla="*/ 657225 h 1343025"/>
              <a:gd name="connsiteX3" fmla="*/ 2990850 w 3648075"/>
              <a:gd name="connsiteY3" fmla="*/ 1343025 h 1343025"/>
              <a:gd name="connsiteX4" fmla="*/ 3019425 w 3648075"/>
              <a:gd name="connsiteY4" fmla="*/ 1333500 h 1343025"/>
              <a:gd name="connsiteX0" fmla="*/ 0 w 3648075"/>
              <a:gd name="connsiteY0" fmla="*/ 422478 h 1470228"/>
              <a:gd name="connsiteX1" fmla="*/ 2886075 w 3648075"/>
              <a:gd name="connsiteY1" fmla="*/ 127203 h 1470228"/>
              <a:gd name="connsiteX2" fmla="*/ 3648075 w 3648075"/>
              <a:gd name="connsiteY2" fmla="*/ 784428 h 1470228"/>
              <a:gd name="connsiteX3" fmla="*/ 2990850 w 3648075"/>
              <a:gd name="connsiteY3" fmla="*/ 1470228 h 1470228"/>
              <a:gd name="connsiteX4" fmla="*/ 3019425 w 3648075"/>
              <a:gd name="connsiteY4" fmla="*/ 1460703 h 1470228"/>
              <a:gd name="connsiteX0" fmla="*/ 0 w 3648075"/>
              <a:gd name="connsiteY0" fmla="*/ 384312 h 1432062"/>
              <a:gd name="connsiteX1" fmla="*/ 2886075 w 3648075"/>
              <a:gd name="connsiteY1" fmla="*/ 89037 h 1432062"/>
              <a:gd name="connsiteX2" fmla="*/ 3648075 w 3648075"/>
              <a:gd name="connsiteY2" fmla="*/ 746262 h 1432062"/>
              <a:gd name="connsiteX3" fmla="*/ 2990850 w 3648075"/>
              <a:gd name="connsiteY3" fmla="*/ 1432062 h 1432062"/>
              <a:gd name="connsiteX4" fmla="*/ 3019425 w 3648075"/>
              <a:gd name="connsiteY4" fmla="*/ 1422537 h 1432062"/>
              <a:gd name="connsiteX0" fmla="*/ 0 w 3648075"/>
              <a:gd name="connsiteY0" fmla="*/ 384312 h 1432062"/>
              <a:gd name="connsiteX1" fmla="*/ 2886075 w 3648075"/>
              <a:gd name="connsiteY1" fmla="*/ 89037 h 1432062"/>
              <a:gd name="connsiteX2" fmla="*/ 3648075 w 3648075"/>
              <a:gd name="connsiteY2" fmla="*/ 746262 h 1432062"/>
              <a:gd name="connsiteX3" fmla="*/ 2990850 w 3648075"/>
              <a:gd name="connsiteY3" fmla="*/ 1432062 h 1432062"/>
              <a:gd name="connsiteX4" fmla="*/ 3019425 w 3648075"/>
              <a:gd name="connsiteY4" fmla="*/ 1422537 h 1432062"/>
              <a:gd name="connsiteX0" fmla="*/ 0 w 3514725"/>
              <a:gd name="connsiteY0" fmla="*/ 384312 h 1432062"/>
              <a:gd name="connsiteX1" fmla="*/ 2886075 w 3514725"/>
              <a:gd name="connsiteY1" fmla="*/ 89037 h 1432062"/>
              <a:gd name="connsiteX2" fmla="*/ 3514725 w 3514725"/>
              <a:gd name="connsiteY2" fmla="*/ 793887 h 1432062"/>
              <a:gd name="connsiteX3" fmla="*/ 2990850 w 3514725"/>
              <a:gd name="connsiteY3" fmla="*/ 1432062 h 1432062"/>
              <a:gd name="connsiteX4" fmla="*/ 3019425 w 3514725"/>
              <a:gd name="connsiteY4" fmla="*/ 1422537 h 1432062"/>
              <a:gd name="connsiteX0" fmla="*/ 0 w 3543916"/>
              <a:gd name="connsiteY0" fmla="*/ 384312 h 1432062"/>
              <a:gd name="connsiteX1" fmla="*/ 2886075 w 3543916"/>
              <a:gd name="connsiteY1" fmla="*/ 89037 h 1432062"/>
              <a:gd name="connsiteX2" fmla="*/ 3514725 w 3543916"/>
              <a:gd name="connsiteY2" fmla="*/ 793887 h 1432062"/>
              <a:gd name="connsiteX3" fmla="*/ 2990850 w 3543916"/>
              <a:gd name="connsiteY3" fmla="*/ 1432062 h 1432062"/>
              <a:gd name="connsiteX4" fmla="*/ 3019425 w 3543916"/>
              <a:gd name="connsiteY4" fmla="*/ 1422537 h 1432062"/>
              <a:gd name="connsiteX0" fmla="*/ 0 w 3544552"/>
              <a:gd name="connsiteY0" fmla="*/ 553510 h 1601260"/>
              <a:gd name="connsiteX1" fmla="*/ 2895600 w 3544552"/>
              <a:gd name="connsiteY1" fmla="*/ 77260 h 1601260"/>
              <a:gd name="connsiteX2" fmla="*/ 3514725 w 3544552"/>
              <a:gd name="connsiteY2" fmla="*/ 963085 h 1601260"/>
              <a:gd name="connsiteX3" fmla="*/ 2990850 w 3544552"/>
              <a:gd name="connsiteY3" fmla="*/ 1601260 h 1601260"/>
              <a:gd name="connsiteX4" fmla="*/ 3019425 w 3544552"/>
              <a:gd name="connsiteY4" fmla="*/ 1591735 h 1601260"/>
              <a:gd name="connsiteX0" fmla="*/ 0 w 3500521"/>
              <a:gd name="connsiteY0" fmla="*/ 553510 h 1601260"/>
              <a:gd name="connsiteX1" fmla="*/ 2895600 w 3500521"/>
              <a:gd name="connsiteY1" fmla="*/ 77260 h 1601260"/>
              <a:gd name="connsiteX2" fmla="*/ 3467100 w 3500521"/>
              <a:gd name="connsiteY2" fmla="*/ 991660 h 1601260"/>
              <a:gd name="connsiteX3" fmla="*/ 2990850 w 3500521"/>
              <a:gd name="connsiteY3" fmla="*/ 1601260 h 1601260"/>
              <a:gd name="connsiteX4" fmla="*/ 3019425 w 3500521"/>
              <a:gd name="connsiteY4" fmla="*/ 1591735 h 1601260"/>
              <a:gd name="connsiteX0" fmla="*/ 0 w 3500521"/>
              <a:gd name="connsiteY0" fmla="*/ 553510 h 1601260"/>
              <a:gd name="connsiteX1" fmla="*/ 2895600 w 3500521"/>
              <a:gd name="connsiteY1" fmla="*/ 77260 h 1601260"/>
              <a:gd name="connsiteX2" fmla="*/ 3467100 w 3500521"/>
              <a:gd name="connsiteY2" fmla="*/ 991660 h 1601260"/>
              <a:gd name="connsiteX3" fmla="*/ 2990850 w 3500521"/>
              <a:gd name="connsiteY3" fmla="*/ 1601260 h 1601260"/>
              <a:gd name="connsiteX4" fmla="*/ 3019425 w 3500521"/>
              <a:gd name="connsiteY4" fmla="*/ 1591735 h 1601260"/>
              <a:gd name="connsiteX0" fmla="*/ 0 w 3139354"/>
              <a:gd name="connsiteY0" fmla="*/ 553510 h 1601260"/>
              <a:gd name="connsiteX1" fmla="*/ 2895600 w 3139354"/>
              <a:gd name="connsiteY1" fmla="*/ 77260 h 1601260"/>
              <a:gd name="connsiteX2" fmla="*/ 2990850 w 3139354"/>
              <a:gd name="connsiteY2" fmla="*/ 1601260 h 1601260"/>
              <a:gd name="connsiteX3" fmla="*/ 3019425 w 3139354"/>
              <a:gd name="connsiteY3" fmla="*/ 1591735 h 1601260"/>
              <a:gd name="connsiteX0" fmla="*/ 0 w 3139354"/>
              <a:gd name="connsiteY0" fmla="*/ 553510 h 1601260"/>
              <a:gd name="connsiteX1" fmla="*/ 2895600 w 3139354"/>
              <a:gd name="connsiteY1" fmla="*/ 77260 h 1601260"/>
              <a:gd name="connsiteX2" fmla="*/ 2990850 w 3139354"/>
              <a:gd name="connsiteY2" fmla="*/ 1601260 h 1601260"/>
              <a:gd name="connsiteX0" fmla="*/ 0 w 3338009"/>
              <a:gd name="connsiteY0" fmla="*/ 553510 h 1601260"/>
              <a:gd name="connsiteX1" fmla="*/ 2895600 w 3338009"/>
              <a:gd name="connsiteY1" fmla="*/ 77260 h 1601260"/>
              <a:gd name="connsiteX2" fmla="*/ 2990850 w 3338009"/>
              <a:gd name="connsiteY2" fmla="*/ 1601260 h 1601260"/>
              <a:gd name="connsiteX0" fmla="*/ 0 w 3435667"/>
              <a:gd name="connsiteY0" fmla="*/ 508668 h 1556418"/>
              <a:gd name="connsiteX1" fmla="*/ 3095625 w 3435667"/>
              <a:gd name="connsiteY1" fmla="*/ 80043 h 1556418"/>
              <a:gd name="connsiteX2" fmla="*/ 2990850 w 3435667"/>
              <a:gd name="connsiteY2" fmla="*/ 1556418 h 1556418"/>
              <a:gd name="connsiteX0" fmla="*/ 0 w 3414855"/>
              <a:gd name="connsiteY0" fmla="*/ 580508 h 1628258"/>
              <a:gd name="connsiteX1" fmla="*/ 3057525 w 3414855"/>
              <a:gd name="connsiteY1" fmla="*/ 75683 h 1628258"/>
              <a:gd name="connsiteX2" fmla="*/ 2990850 w 3414855"/>
              <a:gd name="connsiteY2" fmla="*/ 1628258 h 1628258"/>
              <a:gd name="connsiteX0" fmla="*/ 0 w 3483642"/>
              <a:gd name="connsiteY0" fmla="*/ 580508 h 1628258"/>
              <a:gd name="connsiteX1" fmla="*/ 3057525 w 3483642"/>
              <a:gd name="connsiteY1" fmla="*/ 75683 h 1628258"/>
              <a:gd name="connsiteX2" fmla="*/ 2990850 w 3483642"/>
              <a:gd name="connsiteY2" fmla="*/ 1628258 h 1628258"/>
              <a:gd name="connsiteX0" fmla="*/ 0 w 3483642"/>
              <a:gd name="connsiteY0" fmla="*/ 618063 h 1665813"/>
              <a:gd name="connsiteX1" fmla="*/ 3057525 w 3483642"/>
              <a:gd name="connsiteY1" fmla="*/ 113238 h 1665813"/>
              <a:gd name="connsiteX2" fmla="*/ 2990850 w 3483642"/>
              <a:gd name="connsiteY2" fmla="*/ 1665813 h 1665813"/>
              <a:gd name="connsiteX0" fmla="*/ 0 w 3479740"/>
              <a:gd name="connsiteY0" fmla="*/ 618063 h 1665813"/>
              <a:gd name="connsiteX1" fmla="*/ 3057525 w 3479740"/>
              <a:gd name="connsiteY1" fmla="*/ 113238 h 1665813"/>
              <a:gd name="connsiteX2" fmla="*/ 2990850 w 3479740"/>
              <a:gd name="connsiteY2" fmla="*/ 1665813 h 1665813"/>
              <a:gd name="connsiteX0" fmla="*/ 0 w 3443113"/>
              <a:gd name="connsiteY0" fmla="*/ 618063 h 1665813"/>
              <a:gd name="connsiteX1" fmla="*/ 3057525 w 3443113"/>
              <a:gd name="connsiteY1" fmla="*/ 113238 h 1665813"/>
              <a:gd name="connsiteX2" fmla="*/ 2990850 w 3443113"/>
              <a:gd name="connsiteY2" fmla="*/ 1665813 h 1665813"/>
              <a:gd name="connsiteX0" fmla="*/ 0 w 3443113"/>
              <a:gd name="connsiteY0" fmla="*/ 651646 h 1699396"/>
              <a:gd name="connsiteX1" fmla="*/ 3057525 w 3443113"/>
              <a:gd name="connsiteY1" fmla="*/ 146821 h 1699396"/>
              <a:gd name="connsiteX2" fmla="*/ 2990850 w 3443113"/>
              <a:gd name="connsiteY2" fmla="*/ 1699396 h 1699396"/>
              <a:gd name="connsiteX0" fmla="*/ 0 w 3443113"/>
              <a:gd name="connsiteY0" fmla="*/ 669031 h 1716781"/>
              <a:gd name="connsiteX1" fmla="*/ 3057525 w 3443113"/>
              <a:gd name="connsiteY1" fmla="*/ 164206 h 1716781"/>
              <a:gd name="connsiteX2" fmla="*/ 2990850 w 3443113"/>
              <a:gd name="connsiteY2" fmla="*/ 1716781 h 1716781"/>
              <a:gd name="connsiteX0" fmla="*/ 0 w 3531644"/>
              <a:gd name="connsiteY0" fmla="*/ 731919 h 1710812"/>
              <a:gd name="connsiteX1" fmla="*/ 3146056 w 3531644"/>
              <a:gd name="connsiteY1" fmla="*/ 158237 h 1710812"/>
              <a:gd name="connsiteX2" fmla="*/ 3079381 w 3531644"/>
              <a:gd name="connsiteY2" fmla="*/ 1710812 h 1710812"/>
              <a:gd name="connsiteX0" fmla="*/ 0 w 3531644"/>
              <a:gd name="connsiteY0" fmla="*/ 746907 h 1725800"/>
              <a:gd name="connsiteX1" fmla="*/ 3146056 w 3531644"/>
              <a:gd name="connsiteY1" fmla="*/ 173225 h 1725800"/>
              <a:gd name="connsiteX2" fmla="*/ 3079381 w 3531644"/>
              <a:gd name="connsiteY2" fmla="*/ 1725800 h 1725800"/>
              <a:gd name="connsiteX0" fmla="*/ 0 w 3464062"/>
              <a:gd name="connsiteY0" fmla="*/ 746907 h 1666780"/>
              <a:gd name="connsiteX1" fmla="*/ 3146056 w 3464062"/>
              <a:gd name="connsiteY1" fmla="*/ 173225 h 1666780"/>
              <a:gd name="connsiteX2" fmla="*/ 2872810 w 3464062"/>
              <a:gd name="connsiteY2" fmla="*/ 1666780 h 1666780"/>
              <a:gd name="connsiteX0" fmla="*/ 0 w 3395216"/>
              <a:gd name="connsiteY0" fmla="*/ 844990 h 1764863"/>
              <a:gd name="connsiteX1" fmla="*/ 3047689 w 3395216"/>
              <a:gd name="connsiteY1" fmla="*/ 163104 h 1764863"/>
              <a:gd name="connsiteX2" fmla="*/ 2872810 w 3395216"/>
              <a:gd name="connsiteY2" fmla="*/ 1764863 h 1764863"/>
              <a:gd name="connsiteX0" fmla="*/ 0 w 3423550"/>
              <a:gd name="connsiteY0" fmla="*/ 802135 h 1722008"/>
              <a:gd name="connsiteX1" fmla="*/ 3088947 w 3423550"/>
              <a:gd name="connsiteY1" fmla="*/ 167363 h 1722008"/>
              <a:gd name="connsiteX2" fmla="*/ 2872810 w 3423550"/>
              <a:gd name="connsiteY2" fmla="*/ 1722008 h 1722008"/>
              <a:gd name="connsiteX0" fmla="*/ 0 w 3365966"/>
              <a:gd name="connsiteY0" fmla="*/ 802135 h 1722008"/>
              <a:gd name="connsiteX1" fmla="*/ 3088947 w 3365966"/>
              <a:gd name="connsiteY1" fmla="*/ 167363 h 1722008"/>
              <a:gd name="connsiteX2" fmla="*/ 2872810 w 3365966"/>
              <a:gd name="connsiteY2" fmla="*/ 1722008 h 1722008"/>
              <a:gd name="connsiteX0" fmla="*/ 0 w 3365966"/>
              <a:gd name="connsiteY0" fmla="*/ 825751 h 1745624"/>
              <a:gd name="connsiteX1" fmla="*/ 3088947 w 3365966"/>
              <a:gd name="connsiteY1" fmla="*/ 190979 h 1745624"/>
              <a:gd name="connsiteX2" fmla="*/ 2872810 w 3365966"/>
              <a:gd name="connsiteY2" fmla="*/ 1745624 h 1745624"/>
              <a:gd name="connsiteX0" fmla="*/ 0 w 3365966"/>
              <a:gd name="connsiteY0" fmla="*/ 833266 h 1753139"/>
              <a:gd name="connsiteX1" fmla="*/ 3088947 w 3365966"/>
              <a:gd name="connsiteY1" fmla="*/ 198494 h 1753139"/>
              <a:gd name="connsiteX2" fmla="*/ 2872810 w 3365966"/>
              <a:gd name="connsiteY2" fmla="*/ 1753139 h 1753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5966" h="1753139">
                <a:moveTo>
                  <a:pt x="0" y="833266"/>
                </a:moveTo>
                <a:cubicBezTo>
                  <a:pt x="1599797" y="869782"/>
                  <a:pt x="2153307" y="-499324"/>
                  <a:pt x="3088947" y="198494"/>
                </a:cubicBezTo>
                <a:cubicBezTo>
                  <a:pt x="3618697" y="671228"/>
                  <a:pt x="3299848" y="1510252"/>
                  <a:pt x="2872810" y="1753139"/>
                </a:cubicBezTo>
              </a:path>
            </a:pathLst>
          </a:custGeom>
          <a:ln w="38100">
            <a:solidFill>
              <a:schemeClr val="accent1">
                <a:lumMod val="60000"/>
                <a:lumOff val="40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4F8F54C-4BFF-4137-AD86-A8B59D10A5FD}"/>
              </a:ext>
            </a:extLst>
          </p:cNvPr>
          <p:cNvGrpSpPr/>
          <p:nvPr/>
        </p:nvGrpSpPr>
        <p:grpSpPr>
          <a:xfrm>
            <a:off x="6812724" y="2694208"/>
            <a:ext cx="4723227" cy="2692080"/>
            <a:chOff x="4860032" y="2722140"/>
            <a:chExt cx="4137235" cy="2358084"/>
          </a:xfrm>
          <a:solidFill>
            <a:srgbClr val="FAB117"/>
          </a:solidFill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95647F2-1861-4375-AA59-5B46874B4494}"/>
                </a:ext>
              </a:extLst>
            </p:cNvPr>
            <p:cNvSpPr/>
            <p:nvPr/>
          </p:nvSpPr>
          <p:spPr>
            <a:xfrm>
              <a:off x="7920367" y="3639486"/>
              <a:ext cx="848907" cy="84890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9A5F438-961D-416C-88E9-AE1A4638DFE8}"/>
                </a:ext>
              </a:extLst>
            </p:cNvPr>
            <p:cNvSpPr/>
            <p:nvPr/>
          </p:nvSpPr>
          <p:spPr>
            <a:xfrm>
              <a:off x="7262783" y="3098159"/>
              <a:ext cx="1008112" cy="100811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29ABEDE-0540-48CF-9319-F36A473D1B76}"/>
                </a:ext>
              </a:extLst>
            </p:cNvPr>
            <p:cNvSpPr/>
            <p:nvPr/>
          </p:nvSpPr>
          <p:spPr>
            <a:xfrm>
              <a:off x="6685384" y="2722140"/>
              <a:ext cx="848907" cy="84890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16B4DAB-5B10-41A5-83C9-6B0D41A40414}"/>
                </a:ext>
              </a:extLst>
            </p:cNvPr>
            <p:cNvSpPr/>
            <p:nvPr/>
          </p:nvSpPr>
          <p:spPr>
            <a:xfrm>
              <a:off x="6340614" y="3129347"/>
              <a:ext cx="914400" cy="914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4DDF203-31FB-4501-AD5E-C0B3A9343325}"/>
                </a:ext>
              </a:extLst>
            </p:cNvPr>
            <p:cNvSpPr/>
            <p:nvPr/>
          </p:nvSpPr>
          <p:spPr>
            <a:xfrm>
              <a:off x="5443921" y="3146594"/>
              <a:ext cx="606442" cy="60644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80C4DEC-8003-4B54-9D12-84F9F6A04C00}"/>
                </a:ext>
              </a:extLst>
            </p:cNvPr>
            <p:cNvSpPr/>
            <p:nvPr/>
          </p:nvSpPr>
          <p:spPr>
            <a:xfrm>
              <a:off x="4860032" y="3387080"/>
              <a:ext cx="848907" cy="84890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5ECB75C-AE5C-42AC-BE86-BA991EE8768C}"/>
                </a:ext>
              </a:extLst>
            </p:cNvPr>
            <p:cNvSpPr/>
            <p:nvPr/>
          </p:nvSpPr>
          <p:spPr>
            <a:xfrm>
              <a:off x="5892004" y="2824913"/>
              <a:ext cx="947359" cy="9473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758B921-94DB-4E0E-83CF-7CCC6301DA9D}"/>
                </a:ext>
              </a:extLst>
            </p:cNvPr>
            <p:cNvSpPr/>
            <p:nvPr/>
          </p:nvSpPr>
          <p:spPr>
            <a:xfrm>
              <a:off x="7041844" y="3498069"/>
              <a:ext cx="606442" cy="60644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9C6D42C-6B4C-4299-9118-FF6395DE395B}"/>
                </a:ext>
              </a:extLst>
            </p:cNvPr>
            <p:cNvSpPr/>
            <p:nvPr/>
          </p:nvSpPr>
          <p:spPr>
            <a:xfrm>
              <a:off x="5070929" y="4106271"/>
              <a:ext cx="606442" cy="60644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CDDBE95-CEEE-41D8-921D-33243DCA1241}"/>
                </a:ext>
              </a:extLst>
            </p:cNvPr>
            <p:cNvSpPr/>
            <p:nvPr/>
          </p:nvSpPr>
          <p:spPr>
            <a:xfrm>
              <a:off x="5436096" y="3449815"/>
              <a:ext cx="1008112" cy="100811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B0A9B87D-8384-47FD-9059-C0202102328C}"/>
                </a:ext>
              </a:extLst>
            </p:cNvPr>
            <p:cNvSpPr/>
            <p:nvPr/>
          </p:nvSpPr>
          <p:spPr>
            <a:xfrm>
              <a:off x="6283711" y="3755572"/>
              <a:ext cx="914400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50D77CF-5099-44F8-950C-3EA204C1D6B5}"/>
                </a:ext>
              </a:extLst>
            </p:cNvPr>
            <p:cNvSpPr/>
            <p:nvPr/>
          </p:nvSpPr>
          <p:spPr>
            <a:xfrm>
              <a:off x="6846358" y="3831982"/>
              <a:ext cx="1145423" cy="114542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AD7C71E-9DEF-4DD4-BDD3-09B07CBC2CCD}"/>
                </a:ext>
              </a:extLst>
            </p:cNvPr>
            <p:cNvSpPr/>
            <p:nvPr/>
          </p:nvSpPr>
          <p:spPr>
            <a:xfrm>
              <a:off x="7451578" y="3908925"/>
              <a:ext cx="1008112" cy="10081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1D5D5C5-C62C-45E9-9870-F3E3E077DBD8}"/>
                </a:ext>
              </a:extLst>
            </p:cNvPr>
            <p:cNvSpPr/>
            <p:nvPr/>
          </p:nvSpPr>
          <p:spPr>
            <a:xfrm>
              <a:off x="5619767" y="4034023"/>
              <a:ext cx="1008112" cy="10081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C63ECE04-67A6-4070-9DD0-59ECD0AB918B}"/>
                </a:ext>
              </a:extLst>
            </p:cNvPr>
            <p:cNvSpPr/>
            <p:nvPr/>
          </p:nvSpPr>
          <p:spPr>
            <a:xfrm>
              <a:off x="8311441" y="4394398"/>
              <a:ext cx="685826" cy="68582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6E014584-7C6F-484C-906E-5A3AD38423A5}"/>
              </a:ext>
            </a:extLst>
          </p:cNvPr>
          <p:cNvSpPr/>
          <p:nvPr/>
        </p:nvSpPr>
        <p:spPr>
          <a:xfrm>
            <a:off x="8051662" y="2228695"/>
            <a:ext cx="207062" cy="20706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84D739D-B89A-4CD3-9026-050CD1531966}"/>
              </a:ext>
            </a:extLst>
          </p:cNvPr>
          <p:cNvSpPr/>
          <p:nvPr/>
        </p:nvSpPr>
        <p:spPr>
          <a:xfrm>
            <a:off x="9206227" y="1934136"/>
            <a:ext cx="310065" cy="310065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CCC7297-DFE2-4BDE-8768-A0402B26F280}"/>
              </a:ext>
            </a:extLst>
          </p:cNvPr>
          <p:cNvSpPr/>
          <p:nvPr/>
        </p:nvSpPr>
        <p:spPr>
          <a:xfrm>
            <a:off x="11005620" y="2489717"/>
            <a:ext cx="207062" cy="207062"/>
          </a:xfrm>
          <a:prstGeom prst="ellips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6EC80C-7F74-41B6-BFE8-301F879A1842}"/>
              </a:ext>
            </a:extLst>
          </p:cNvPr>
          <p:cNvSpPr/>
          <p:nvPr/>
        </p:nvSpPr>
        <p:spPr>
          <a:xfrm>
            <a:off x="7482892" y="2636413"/>
            <a:ext cx="207062" cy="207062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6149DAD-6000-46C2-AB93-8556913E83C7}"/>
              </a:ext>
            </a:extLst>
          </p:cNvPr>
          <p:cNvSpPr/>
          <p:nvPr/>
        </p:nvSpPr>
        <p:spPr>
          <a:xfrm>
            <a:off x="10403523" y="1557820"/>
            <a:ext cx="107040" cy="10704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CD75AB2-D26A-47B4-ADE7-B5C01F920A1A}"/>
              </a:ext>
            </a:extLst>
          </p:cNvPr>
          <p:cNvSpPr/>
          <p:nvPr/>
        </p:nvSpPr>
        <p:spPr>
          <a:xfrm>
            <a:off x="8880765" y="2550547"/>
            <a:ext cx="107040" cy="107040"/>
          </a:xfrm>
          <a:prstGeom prst="ellips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2" name="Oval 57">
            <a:extLst>
              <a:ext uri="{FF2B5EF4-FFF2-40B4-BE49-F238E27FC236}">
                <a16:creationId xmlns:a16="http://schemas.microsoft.com/office/drawing/2014/main" id="{52517268-27C4-41F8-B887-6C9A9E00D825}"/>
              </a:ext>
            </a:extLst>
          </p:cNvPr>
          <p:cNvSpPr/>
          <p:nvPr/>
        </p:nvSpPr>
        <p:spPr>
          <a:xfrm>
            <a:off x="11469902" y="3493347"/>
            <a:ext cx="118958" cy="1189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3" name="Oval 60">
            <a:extLst>
              <a:ext uri="{FF2B5EF4-FFF2-40B4-BE49-F238E27FC236}">
                <a16:creationId xmlns:a16="http://schemas.microsoft.com/office/drawing/2014/main" id="{3A096B31-B9B3-41FA-9E20-89644DD75ABA}"/>
              </a:ext>
            </a:extLst>
          </p:cNvPr>
          <p:cNvSpPr/>
          <p:nvPr/>
        </p:nvSpPr>
        <p:spPr>
          <a:xfrm>
            <a:off x="10821314" y="3344911"/>
            <a:ext cx="150774" cy="15077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E5E72CDC-9514-4E73-B3C2-B7B970CC45A2}"/>
              </a:ext>
            </a:extLst>
          </p:cNvPr>
          <p:cNvSpPr/>
          <p:nvPr/>
        </p:nvSpPr>
        <p:spPr>
          <a:xfrm rot="1269389">
            <a:off x="4941876" y="1887746"/>
            <a:ext cx="3057697" cy="969496"/>
          </a:xfrm>
          <a:custGeom>
            <a:avLst/>
            <a:gdLst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91392 w 5673186"/>
              <a:gd name="connsiteY109" fmla="*/ 1421102 h 1798781"/>
              <a:gd name="connsiteX110" fmla="*/ 1791392 w 5673186"/>
              <a:gd name="connsiteY110" fmla="*/ 1414998 h 1798781"/>
              <a:gd name="connsiteX111" fmla="*/ 1732488 w 5673186"/>
              <a:gd name="connsiteY111" fmla="*/ 1414998 h 1798781"/>
              <a:gd name="connsiteX112" fmla="*/ 1730789 w 5673186"/>
              <a:gd name="connsiteY112" fmla="*/ 1403104 h 1798781"/>
              <a:gd name="connsiteX113" fmla="*/ 1695546 w 5673186"/>
              <a:gd name="connsiteY113" fmla="*/ 1450729 h 1798781"/>
              <a:gd name="connsiteX114" fmla="*/ 1694594 w 5673186"/>
              <a:gd name="connsiteY114" fmla="*/ 1474542 h 1798781"/>
              <a:gd name="connsiteX115" fmla="*/ 1706024 w 5673186"/>
              <a:gd name="connsiteY115" fmla="*/ 1482162 h 1798781"/>
              <a:gd name="connsiteX116" fmla="*/ 1711416 w 5673186"/>
              <a:gd name="connsiteY116" fmla="*/ 1472171 h 1798781"/>
              <a:gd name="connsiteX117" fmla="*/ 1711416 w 5673186"/>
              <a:gd name="connsiteY117" fmla="*/ 1495204 h 1798781"/>
              <a:gd name="connsiteX118" fmla="*/ 1706024 w 5673186"/>
              <a:gd name="connsiteY118" fmla="*/ 1499306 h 1798781"/>
              <a:gd name="connsiteX119" fmla="*/ 1698404 w 5673186"/>
              <a:gd name="connsiteY119" fmla="*/ 1536454 h 1798781"/>
              <a:gd name="connsiteX120" fmla="*/ 1708881 w 5673186"/>
              <a:gd name="connsiteY120" fmla="*/ 1593604 h 1798781"/>
              <a:gd name="connsiteX121" fmla="*/ 1697451 w 5673186"/>
              <a:gd name="connsiteY121" fmla="*/ 1592652 h 1798781"/>
              <a:gd name="connsiteX122" fmla="*/ 1687926 w 5673186"/>
              <a:gd name="connsiteY122" fmla="*/ 1601224 h 1798781"/>
              <a:gd name="connsiteX123" fmla="*/ 1702214 w 5673186"/>
              <a:gd name="connsiteY123" fmla="*/ 1605987 h 1798781"/>
              <a:gd name="connsiteX124" fmla="*/ 1743171 w 5673186"/>
              <a:gd name="connsiteY124" fmla="*/ 1650754 h 1798781"/>
              <a:gd name="connsiteX125" fmla="*/ 1726979 w 5673186"/>
              <a:gd name="connsiteY125" fmla="*/ 1704094 h 1798781"/>
              <a:gd name="connsiteX126" fmla="*/ 1676496 w 5673186"/>
              <a:gd name="connsiteY126" fmla="*/ 1701237 h 1798781"/>
              <a:gd name="connsiteX127" fmla="*/ 1665066 w 5673186"/>
              <a:gd name="connsiteY127" fmla="*/ 1682187 h 1798781"/>
              <a:gd name="connsiteX128" fmla="*/ 1633634 w 5673186"/>
              <a:gd name="connsiteY128" fmla="*/ 1683139 h 1798781"/>
              <a:gd name="connsiteX129" fmla="*/ 1597439 w 5673186"/>
              <a:gd name="connsiteY129" fmla="*/ 1699331 h 1798781"/>
              <a:gd name="connsiteX130" fmla="*/ 1573626 w 5673186"/>
              <a:gd name="connsiteY130" fmla="*/ 1669804 h 1798781"/>
              <a:gd name="connsiteX131" fmla="*/ 1592676 w 5673186"/>
              <a:gd name="connsiteY131" fmla="*/ 1636467 h 1798781"/>
              <a:gd name="connsiteX132" fmla="*/ 1599344 w 5673186"/>
              <a:gd name="connsiteY132" fmla="*/ 1620274 h 1798781"/>
              <a:gd name="connsiteX133" fmla="*/ 1543146 w 5673186"/>
              <a:gd name="connsiteY133" fmla="*/ 1605034 h 1798781"/>
              <a:gd name="connsiteX134" fmla="*/ 1568864 w 5673186"/>
              <a:gd name="connsiteY134" fmla="*/ 1517404 h 1798781"/>
              <a:gd name="connsiteX135" fmla="*/ 1609821 w 5673186"/>
              <a:gd name="connsiteY135" fmla="*/ 1535502 h 1798781"/>
              <a:gd name="connsiteX136" fmla="*/ 1615536 w 5673186"/>
              <a:gd name="connsiteY136" fmla="*/ 1555504 h 1798781"/>
              <a:gd name="connsiteX137" fmla="*/ 1628871 w 5673186"/>
              <a:gd name="connsiteY137" fmla="*/ 1565981 h 1798781"/>
              <a:gd name="connsiteX138" fmla="*/ 1640301 w 5673186"/>
              <a:gd name="connsiteY138" fmla="*/ 1554552 h 1798781"/>
              <a:gd name="connsiteX139" fmla="*/ 1645064 w 5673186"/>
              <a:gd name="connsiteY139" fmla="*/ 1513594 h 1798781"/>
              <a:gd name="connsiteX140" fmla="*/ 1625061 w 5673186"/>
              <a:gd name="connsiteY140" fmla="*/ 1436442 h 1798781"/>
              <a:gd name="connsiteX141" fmla="*/ 1619346 w 5673186"/>
              <a:gd name="connsiteY141" fmla="*/ 1374529 h 1798781"/>
              <a:gd name="connsiteX142" fmla="*/ 1560291 w 5673186"/>
              <a:gd name="connsiteY142" fmla="*/ 1371672 h 1798781"/>
              <a:gd name="connsiteX143" fmla="*/ 1461231 w 5673186"/>
              <a:gd name="connsiteY143" fmla="*/ 1354527 h 1798781"/>
              <a:gd name="connsiteX144" fmla="*/ 1400271 w 5673186"/>
              <a:gd name="connsiteY144" fmla="*/ 1341192 h 1798781"/>
              <a:gd name="connsiteX145" fmla="*/ 1382174 w 5673186"/>
              <a:gd name="connsiteY145" fmla="*/ 1335477 h 1798781"/>
              <a:gd name="connsiteX146" fmla="*/ 1380269 w 5673186"/>
              <a:gd name="connsiteY146" fmla="*/ 1354527 h 1798781"/>
              <a:gd name="connsiteX147" fmla="*/ 1376459 w 5673186"/>
              <a:gd name="connsiteY147" fmla="*/ 1392627 h 1798781"/>
              <a:gd name="connsiteX148" fmla="*/ 1331691 w 5673186"/>
              <a:gd name="connsiteY148" fmla="*/ 1401199 h 1798781"/>
              <a:gd name="connsiteX149" fmla="*/ 1293591 w 5673186"/>
              <a:gd name="connsiteY149" fmla="*/ 1379292 h 1798781"/>
              <a:gd name="connsiteX150" fmla="*/ 1285971 w 5673186"/>
              <a:gd name="connsiteY150" fmla="*/ 1367862 h 1798781"/>
              <a:gd name="connsiteX151" fmla="*/ 1281209 w 5673186"/>
              <a:gd name="connsiteY151" fmla="*/ 1374529 h 1798781"/>
              <a:gd name="connsiteX152" fmla="*/ 1237394 w 5673186"/>
              <a:gd name="connsiteY152" fmla="*/ 1402152 h 1798781"/>
              <a:gd name="connsiteX153" fmla="*/ 1182149 w 5673186"/>
              <a:gd name="connsiteY153" fmla="*/ 1358337 h 1798781"/>
              <a:gd name="connsiteX154" fmla="*/ 1190721 w 5673186"/>
              <a:gd name="connsiteY154" fmla="*/ 1304997 h 1798781"/>
              <a:gd name="connsiteX155" fmla="*/ 1210724 w 5673186"/>
              <a:gd name="connsiteY155" fmla="*/ 1289756 h 1798781"/>
              <a:gd name="connsiteX156" fmla="*/ 1092614 w 5673186"/>
              <a:gd name="connsiteY156" fmla="*/ 1261181 h 1798781"/>
              <a:gd name="connsiteX157" fmla="*/ 1064039 w 5673186"/>
              <a:gd name="connsiteY157" fmla="*/ 1266897 h 1798781"/>
              <a:gd name="connsiteX158" fmla="*/ 1003079 w 5673186"/>
              <a:gd name="connsiteY158" fmla="*/ 1313569 h 1798781"/>
              <a:gd name="connsiteX159" fmla="*/ 997364 w 5673186"/>
              <a:gd name="connsiteY159" fmla="*/ 1324999 h 1798781"/>
              <a:gd name="connsiteX160" fmla="*/ 1003079 w 5673186"/>
              <a:gd name="connsiteY160" fmla="*/ 1351669 h 1798781"/>
              <a:gd name="connsiteX161" fmla="*/ 947834 w 5673186"/>
              <a:gd name="connsiteY161" fmla="*/ 1421202 h 1798781"/>
              <a:gd name="connsiteX162" fmla="*/ 943071 w 5673186"/>
              <a:gd name="connsiteY162" fmla="*/ 1421202 h 1798781"/>
              <a:gd name="connsiteX163" fmla="*/ 745904 w 5673186"/>
              <a:gd name="connsiteY163" fmla="*/ 1403104 h 1798781"/>
              <a:gd name="connsiteX164" fmla="*/ 636366 w 5673186"/>
              <a:gd name="connsiteY164" fmla="*/ 1389769 h 1798781"/>
              <a:gd name="connsiteX165" fmla="*/ 600171 w 5673186"/>
              <a:gd name="connsiteY165" fmla="*/ 1240227 h 1798781"/>
              <a:gd name="connsiteX166" fmla="*/ 600171 w 5673186"/>
              <a:gd name="connsiteY166" fmla="*/ 1220224 h 1798781"/>
              <a:gd name="connsiteX167" fmla="*/ 560166 w 5673186"/>
              <a:gd name="connsiteY167" fmla="*/ 1216414 h 1798781"/>
              <a:gd name="connsiteX168" fmla="*/ 517304 w 5673186"/>
              <a:gd name="connsiteY168" fmla="*/ 1267849 h 1798781"/>
              <a:gd name="connsiteX169" fmla="*/ 510636 w 5673186"/>
              <a:gd name="connsiteY169" fmla="*/ 1284042 h 1798781"/>
              <a:gd name="connsiteX170" fmla="*/ 519209 w 5673186"/>
              <a:gd name="connsiteY170" fmla="*/ 1309759 h 1798781"/>
              <a:gd name="connsiteX171" fmla="*/ 477299 w 5673186"/>
              <a:gd name="connsiteY171" fmla="*/ 1384054 h 1798781"/>
              <a:gd name="connsiteX172" fmla="*/ 322994 w 5673186"/>
              <a:gd name="connsiteY172" fmla="*/ 1382149 h 1798781"/>
              <a:gd name="connsiteX173" fmla="*/ 186786 w 5673186"/>
              <a:gd name="connsiteY173" fmla="*/ 1338334 h 1798781"/>
              <a:gd name="connsiteX174" fmla="*/ 127731 w 5673186"/>
              <a:gd name="connsiteY174" fmla="*/ 1189744 h 1798781"/>
              <a:gd name="connsiteX175" fmla="*/ 257271 w 5673186"/>
              <a:gd name="connsiteY175" fmla="*/ 1089732 h 1798781"/>
              <a:gd name="connsiteX176" fmla="*/ 318231 w 5673186"/>
              <a:gd name="connsiteY176" fmla="*/ 1084969 h 1798781"/>
              <a:gd name="connsiteX177" fmla="*/ 208694 w 5673186"/>
              <a:gd name="connsiteY177" fmla="*/ 1059252 h 1798781"/>
              <a:gd name="connsiteX178" fmla="*/ 26766 w 5673186"/>
              <a:gd name="connsiteY178" fmla="*/ 1016389 h 1798781"/>
              <a:gd name="connsiteX179" fmla="*/ 96 w 5673186"/>
              <a:gd name="connsiteY179" fmla="*/ 1004007 h 1798781"/>
              <a:gd name="connsiteX180" fmla="*/ 138209 w 5673186"/>
              <a:gd name="connsiteY180" fmla="*/ 981147 h 1798781"/>
              <a:gd name="connsiteX181" fmla="*/ 361094 w 5673186"/>
              <a:gd name="connsiteY181" fmla="*/ 1014484 h 1798781"/>
              <a:gd name="connsiteX182" fmla="*/ 801149 w 5673186"/>
              <a:gd name="connsiteY182" fmla="*/ 1075444 h 1798781"/>
              <a:gd name="connsiteX183" fmla="*/ 1055466 w 5673186"/>
              <a:gd name="connsiteY183" fmla="*/ 1090684 h 1798781"/>
              <a:gd name="connsiteX184" fmla="*/ 1075469 w 5673186"/>
              <a:gd name="connsiteY184" fmla="*/ 1067824 h 1798781"/>
              <a:gd name="connsiteX185" fmla="*/ 1076421 w 5673186"/>
              <a:gd name="connsiteY185" fmla="*/ 1052584 h 1798781"/>
              <a:gd name="connsiteX186" fmla="*/ 1060229 w 5673186"/>
              <a:gd name="connsiteY186" fmla="*/ 981147 h 1798781"/>
              <a:gd name="connsiteX187" fmla="*/ 917354 w 5673186"/>
              <a:gd name="connsiteY187" fmla="*/ 779217 h 1798781"/>
              <a:gd name="connsiteX188" fmla="*/ 948786 w 5673186"/>
              <a:gd name="connsiteY188" fmla="*/ 672536 h 1798781"/>
              <a:gd name="connsiteX189" fmla="*/ 977361 w 5673186"/>
              <a:gd name="connsiteY189" fmla="*/ 640151 h 1798781"/>
              <a:gd name="connsiteX190" fmla="*/ 1167861 w 5673186"/>
              <a:gd name="connsiteY190" fmla="*/ 472511 h 1798781"/>
              <a:gd name="connsiteX191" fmla="*/ 1367886 w 5673186"/>
              <a:gd name="connsiteY191" fmla="*/ 423934 h 1798781"/>
              <a:gd name="connsiteX192" fmla="*/ 1698404 w 5673186"/>
              <a:gd name="connsiteY192" fmla="*/ 513469 h 1798781"/>
              <a:gd name="connsiteX193" fmla="*/ 1767936 w 5673186"/>
              <a:gd name="connsiteY193" fmla="*/ 542997 h 1798781"/>
              <a:gd name="connsiteX194" fmla="*/ 2060354 w 5673186"/>
              <a:gd name="connsiteY194" fmla="*/ 700159 h 1798781"/>
              <a:gd name="connsiteX195" fmla="*/ 2223231 w 5673186"/>
              <a:gd name="connsiteY195" fmla="*/ 760167 h 1798781"/>
              <a:gd name="connsiteX196" fmla="*/ 2890934 w 5673186"/>
              <a:gd name="connsiteY196" fmla="*/ 920186 h 1798781"/>
              <a:gd name="connsiteX197" fmla="*/ 2939511 w 5673186"/>
              <a:gd name="connsiteY197" fmla="*/ 900184 h 1798781"/>
              <a:gd name="connsiteX198" fmla="*/ 3134774 w 5673186"/>
              <a:gd name="connsiteY198" fmla="*/ 654439 h 1798781"/>
              <a:gd name="connsiteX199" fmla="*/ 3645314 w 5673186"/>
              <a:gd name="connsiteY199" fmla="*/ 61031 h 1798781"/>
              <a:gd name="connsiteX200" fmla="*/ 3661506 w 5673186"/>
              <a:gd name="connsiteY200" fmla="*/ 41029 h 1798781"/>
              <a:gd name="connsiteX201" fmla="*/ 3725131 w 5673186"/>
              <a:gd name="connsiteY201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91392 w 5673186"/>
              <a:gd name="connsiteY109" fmla="*/ 1421102 h 1798781"/>
              <a:gd name="connsiteX110" fmla="*/ 1732488 w 5673186"/>
              <a:gd name="connsiteY110" fmla="*/ 1414998 h 1798781"/>
              <a:gd name="connsiteX111" fmla="*/ 1730789 w 5673186"/>
              <a:gd name="connsiteY111" fmla="*/ 1403104 h 1798781"/>
              <a:gd name="connsiteX112" fmla="*/ 1695546 w 5673186"/>
              <a:gd name="connsiteY112" fmla="*/ 1450729 h 1798781"/>
              <a:gd name="connsiteX113" fmla="*/ 1694594 w 5673186"/>
              <a:gd name="connsiteY113" fmla="*/ 1474542 h 1798781"/>
              <a:gd name="connsiteX114" fmla="*/ 1706024 w 5673186"/>
              <a:gd name="connsiteY114" fmla="*/ 1482162 h 1798781"/>
              <a:gd name="connsiteX115" fmla="*/ 1711416 w 5673186"/>
              <a:gd name="connsiteY115" fmla="*/ 1472171 h 1798781"/>
              <a:gd name="connsiteX116" fmla="*/ 1711416 w 5673186"/>
              <a:gd name="connsiteY116" fmla="*/ 1495204 h 1798781"/>
              <a:gd name="connsiteX117" fmla="*/ 1706024 w 5673186"/>
              <a:gd name="connsiteY117" fmla="*/ 1499306 h 1798781"/>
              <a:gd name="connsiteX118" fmla="*/ 1698404 w 5673186"/>
              <a:gd name="connsiteY118" fmla="*/ 1536454 h 1798781"/>
              <a:gd name="connsiteX119" fmla="*/ 1708881 w 5673186"/>
              <a:gd name="connsiteY119" fmla="*/ 1593604 h 1798781"/>
              <a:gd name="connsiteX120" fmla="*/ 1697451 w 5673186"/>
              <a:gd name="connsiteY120" fmla="*/ 1592652 h 1798781"/>
              <a:gd name="connsiteX121" fmla="*/ 1687926 w 5673186"/>
              <a:gd name="connsiteY121" fmla="*/ 1601224 h 1798781"/>
              <a:gd name="connsiteX122" fmla="*/ 1702214 w 5673186"/>
              <a:gd name="connsiteY122" fmla="*/ 1605987 h 1798781"/>
              <a:gd name="connsiteX123" fmla="*/ 1743171 w 5673186"/>
              <a:gd name="connsiteY123" fmla="*/ 1650754 h 1798781"/>
              <a:gd name="connsiteX124" fmla="*/ 1726979 w 5673186"/>
              <a:gd name="connsiteY124" fmla="*/ 1704094 h 1798781"/>
              <a:gd name="connsiteX125" fmla="*/ 1676496 w 5673186"/>
              <a:gd name="connsiteY125" fmla="*/ 1701237 h 1798781"/>
              <a:gd name="connsiteX126" fmla="*/ 1665066 w 5673186"/>
              <a:gd name="connsiteY126" fmla="*/ 1682187 h 1798781"/>
              <a:gd name="connsiteX127" fmla="*/ 1633634 w 5673186"/>
              <a:gd name="connsiteY127" fmla="*/ 1683139 h 1798781"/>
              <a:gd name="connsiteX128" fmla="*/ 1597439 w 5673186"/>
              <a:gd name="connsiteY128" fmla="*/ 1699331 h 1798781"/>
              <a:gd name="connsiteX129" fmla="*/ 1573626 w 5673186"/>
              <a:gd name="connsiteY129" fmla="*/ 1669804 h 1798781"/>
              <a:gd name="connsiteX130" fmla="*/ 1592676 w 5673186"/>
              <a:gd name="connsiteY130" fmla="*/ 1636467 h 1798781"/>
              <a:gd name="connsiteX131" fmla="*/ 1599344 w 5673186"/>
              <a:gd name="connsiteY131" fmla="*/ 1620274 h 1798781"/>
              <a:gd name="connsiteX132" fmla="*/ 1543146 w 5673186"/>
              <a:gd name="connsiteY132" fmla="*/ 1605034 h 1798781"/>
              <a:gd name="connsiteX133" fmla="*/ 1568864 w 5673186"/>
              <a:gd name="connsiteY133" fmla="*/ 1517404 h 1798781"/>
              <a:gd name="connsiteX134" fmla="*/ 1609821 w 5673186"/>
              <a:gd name="connsiteY134" fmla="*/ 1535502 h 1798781"/>
              <a:gd name="connsiteX135" fmla="*/ 1615536 w 5673186"/>
              <a:gd name="connsiteY135" fmla="*/ 1555504 h 1798781"/>
              <a:gd name="connsiteX136" fmla="*/ 1628871 w 5673186"/>
              <a:gd name="connsiteY136" fmla="*/ 1565981 h 1798781"/>
              <a:gd name="connsiteX137" fmla="*/ 1640301 w 5673186"/>
              <a:gd name="connsiteY137" fmla="*/ 1554552 h 1798781"/>
              <a:gd name="connsiteX138" fmla="*/ 1645064 w 5673186"/>
              <a:gd name="connsiteY138" fmla="*/ 1513594 h 1798781"/>
              <a:gd name="connsiteX139" fmla="*/ 1625061 w 5673186"/>
              <a:gd name="connsiteY139" fmla="*/ 1436442 h 1798781"/>
              <a:gd name="connsiteX140" fmla="*/ 1619346 w 5673186"/>
              <a:gd name="connsiteY140" fmla="*/ 1374529 h 1798781"/>
              <a:gd name="connsiteX141" fmla="*/ 1560291 w 5673186"/>
              <a:gd name="connsiteY141" fmla="*/ 1371672 h 1798781"/>
              <a:gd name="connsiteX142" fmla="*/ 1461231 w 5673186"/>
              <a:gd name="connsiteY142" fmla="*/ 1354527 h 1798781"/>
              <a:gd name="connsiteX143" fmla="*/ 1400271 w 5673186"/>
              <a:gd name="connsiteY143" fmla="*/ 1341192 h 1798781"/>
              <a:gd name="connsiteX144" fmla="*/ 1382174 w 5673186"/>
              <a:gd name="connsiteY144" fmla="*/ 1335477 h 1798781"/>
              <a:gd name="connsiteX145" fmla="*/ 1380269 w 5673186"/>
              <a:gd name="connsiteY145" fmla="*/ 1354527 h 1798781"/>
              <a:gd name="connsiteX146" fmla="*/ 1376459 w 5673186"/>
              <a:gd name="connsiteY146" fmla="*/ 1392627 h 1798781"/>
              <a:gd name="connsiteX147" fmla="*/ 1331691 w 5673186"/>
              <a:gd name="connsiteY147" fmla="*/ 1401199 h 1798781"/>
              <a:gd name="connsiteX148" fmla="*/ 1293591 w 5673186"/>
              <a:gd name="connsiteY148" fmla="*/ 1379292 h 1798781"/>
              <a:gd name="connsiteX149" fmla="*/ 1285971 w 5673186"/>
              <a:gd name="connsiteY149" fmla="*/ 1367862 h 1798781"/>
              <a:gd name="connsiteX150" fmla="*/ 1281209 w 5673186"/>
              <a:gd name="connsiteY150" fmla="*/ 1374529 h 1798781"/>
              <a:gd name="connsiteX151" fmla="*/ 1237394 w 5673186"/>
              <a:gd name="connsiteY151" fmla="*/ 1402152 h 1798781"/>
              <a:gd name="connsiteX152" fmla="*/ 1182149 w 5673186"/>
              <a:gd name="connsiteY152" fmla="*/ 1358337 h 1798781"/>
              <a:gd name="connsiteX153" fmla="*/ 1190721 w 5673186"/>
              <a:gd name="connsiteY153" fmla="*/ 1304997 h 1798781"/>
              <a:gd name="connsiteX154" fmla="*/ 1210724 w 5673186"/>
              <a:gd name="connsiteY154" fmla="*/ 1289756 h 1798781"/>
              <a:gd name="connsiteX155" fmla="*/ 1092614 w 5673186"/>
              <a:gd name="connsiteY155" fmla="*/ 1261181 h 1798781"/>
              <a:gd name="connsiteX156" fmla="*/ 1064039 w 5673186"/>
              <a:gd name="connsiteY156" fmla="*/ 1266897 h 1798781"/>
              <a:gd name="connsiteX157" fmla="*/ 1003079 w 5673186"/>
              <a:gd name="connsiteY157" fmla="*/ 1313569 h 1798781"/>
              <a:gd name="connsiteX158" fmla="*/ 997364 w 5673186"/>
              <a:gd name="connsiteY158" fmla="*/ 1324999 h 1798781"/>
              <a:gd name="connsiteX159" fmla="*/ 1003079 w 5673186"/>
              <a:gd name="connsiteY159" fmla="*/ 1351669 h 1798781"/>
              <a:gd name="connsiteX160" fmla="*/ 947834 w 5673186"/>
              <a:gd name="connsiteY160" fmla="*/ 1421202 h 1798781"/>
              <a:gd name="connsiteX161" fmla="*/ 943071 w 5673186"/>
              <a:gd name="connsiteY161" fmla="*/ 1421202 h 1798781"/>
              <a:gd name="connsiteX162" fmla="*/ 745904 w 5673186"/>
              <a:gd name="connsiteY162" fmla="*/ 1403104 h 1798781"/>
              <a:gd name="connsiteX163" fmla="*/ 636366 w 5673186"/>
              <a:gd name="connsiteY163" fmla="*/ 1389769 h 1798781"/>
              <a:gd name="connsiteX164" fmla="*/ 600171 w 5673186"/>
              <a:gd name="connsiteY164" fmla="*/ 1240227 h 1798781"/>
              <a:gd name="connsiteX165" fmla="*/ 600171 w 5673186"/>
              <a:gd name="connsiteY165" fmla="*/ 1220224 h 1798781"/>
              <a:gd name="connsiteX166" fmla="*/ 560166 w 5673186"/>
              <a:gd name="connsiteY166" fmla="*/ 1216414 h 1798781"/>
              <a:gd name="connsiteX167" fmla="*/ 517304 w 5673186"/>
              <a:gd name="connsiteY167" fmla="*/ 1267849 h 1798781"/>
              <a:gd name="connsiteX168" fmla="*/ 510636 w 5673186"/>
              <a:gd name="connsiteY168" fmla="*/ 1284042 h 1798781"/>
              <a:gd name="connsiteX169" fmla="*/ 519209 w 5673186"/>
              <a:gd name="connsiteY169" fmla="*/ 1309759 h 1798781"/>
              <a:gd name="connsiteX170" fmla="*/ 477299 w 5673186"/>
              <a:gd name="connsiteY170" fmla="*/ 1384054 h 1798781"/>
              <a:gd name="connsiteX171" fmla="*/ 322994 w 5673186"/>
              <a:gd name="connsiteY171" fmla="*/ 1382149 h 1798781"/>
              <a:gd name="connsiteX172" fmla="*/ 186786 w 5673186"/>
              <a:gd name="connsiteY172" fmla="*/ 1338334 h 1798781"/>
              <a:gd name="connsiteX173" fmla="*/ 127731 w 5673186"/>
              <a:gd name="connsiteY173" fmla="*/ 1189744 h 1798781"/>
              <a:gd name="connsiteX174" fmla="*/ 257271 w 5673186"/>
              <a:gd name="connsiteY174" fmla="*/ 1089732 h 1798781"/>
              <a:gd name="connsiteX175" fmla="*/ 318231 w 5673186"/>
              <a:gd name="connsiteY175" fmla="*/ 1084969 h 1798781"/>
              <a:gd name="connsiteX176" fmla="*/ 208694 w 5673186"/>
              <a:gd name="connsiteY176" fmla="*/ 1059252 h 1798781"/>
              <a:gd name="connsiteX177" fmla="*/ 26766 w 5673186"/>
              <a:gd name="connsiteY177" fmla="*/ 1016389 h 1798781"/>
              <a:gd name="connsiteX178" fmla="*/ 96 w 5673186"/>
              <a:gd name="connsiteY178" fmla="*/ 1004007 h 1798781"/>
              <a:gd name="connsiteX179" fmla="*/ 138209 w 5673186"/>
              <a:gd name="connsiteY179" fmla="*/ 981147 h 1798781"/>
              <a:gd name="connsiteX180" fmla="*/ 361094 w 5673186"/>
              <a:gd name="connsiteY180" fmla="*/ 1014484 h 1798781"/>
              <a:gd name="connsiteX181" fmla="*/ 801149 w 5673186"/>
              <a:gd name="connsiteY181" fmla="*/ 1075444 h 1798781"/>
              <a:gd name="connsiteX182" fmla="*/ 1055466 w 5673186"/>
              <a:gd name="connsiteY182" fmla="*/ 1090684 h 1798781"/>
              <a:gd name="connsiteX183" fmla="*/ 1075469 w 5673186"/>
              <a:gd name="connsiteY183" fmla="*/ 1067824 h 1798781"/>
              <a:gd name="connsiteX184" fmla="*/ 1076421 w 5673186"/>
              <a:gd name="connsiteY184" fmla="*/ 1052584 h 1798781"/>
              <a:gd name="connsiteX185" fmla="*/ 1060229 w 5673186"/>
              <a:gd name="connsiteY185" fmla="*/ 981147 h 1798781"/>
              <a:gd name="connsiteX186" fmla="*/ 917354 w 5673186"/>
              <a:gd name="connsiteY186" fmla="*/ 779217 h 1798781"/>
              <a:gd name="connsiteX187" fmla="*/ 948786 w 5673186"/>
              <a:gd name="connsiteY187" fmla="*/ 672536 h 1798781"/>
              <a:gd name="connsiteX188" fmla="*/ 977361 w 5673186"/>
              <a:gd name="connsiteY188" fmla="*/ 640151 h 1798781"/>
              <a:gd name="connsiteX189" fmla="*/ 1167861 w 5673186"/>
              <a:gd name="connsiteY189" fmla="*/ 472511 h 1798781"/>
              <a:gd name="connsiteX190" fmla="*/ 1367886 w 5673186"/>
              <a:gd name="connsiteY190" fmla="*/ 423934 h 1798781"/>
              <a:gd name="connsiteX191" fmla="*/ 1698404 w 5673186"/>
              <a:gd name="connsiteY191" fmla="*/ 513469 h 1798781"/>
              <a:gd name="connsiteX192" fmla="*/ 1767936 w 5673186"/>
              <a:gd name="connsiteY192" fmla="*/ 542997 h 1798781"/>
              <a:gd name="connsiteX193" fmla="*/ 2060354 w 5673186"/>
              <a:gd name="connsiteY193" fmla="*/ 700159 h 1798781"/>
              <a:gd name="connsiteX194" fmla="*/ 2223231 w 5673186"/>
              <a:gd name="connsiteY194" fmla="*/ 760167 h 1798781"/>
              <a:gd name="connsiteX195" fmla="*/ 2890934 w 5673186"/>
              <a:gd name="connsiteY195" fmla="*/ 920186 h 1798781"/>
              <a:gd name="connsiteX196" fmla="*/ 2939511 w 5673186"/>
              <a:gd name="connsiteY196" fmla="*/ 900184 h 1798781"/>
              <a:gd name="connsiteX197" fmla="*/ 3134774 w 5673186"/>
              <a:gd name="connsiteY197" fmla="*/ 654439 h 1798781"/>
              <a:gd name="connsiteX198" fmla="*/ 3645314 w 5673186"/>
              <a:gd name="connsiteY198" fmla="*/ 61031 h 1798781"/>
              <a:gd name="connsiteX199" fmla="*/ 3661506 w 5673186"/>
              <a:gd name="connsiteY199" fmla="*/ 41029 h 1798781"/>
              <a:gd name="connsiteX200" fmla="*/ 3725131 w 5673186"/>
              <a:gd name="connsiteY200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91392 w 5673186"/>
              <a:gd name="connsiteY109" fmla="*/ 1421102 h 1798781"/>
              <a:gd name="connsiteX110" fmla="*/ 1730789 w 5673186"/>
              <a:gd name="connsiteY110" fmla="*/ 1403104 h 1798781"/>
              <a:gd name="connsiteX111" fmla="*/ 1695546 w 5673186"/>
              <a:gd name="connsiteY111" fmla="*/ 1450729 h 1798781"/>
              <a:gd name="connsiteX112" fmla="*/ 1694594 w 5673186"/>
              <a:gd name="connsiteY112" fmla="*/ 1474542 h 1798781"/>
              <a:gd name="connsiteX113" fmla="*/ 1706024 w 5673186"/>
              <a:gd name="connsiteY113" fmla="*/ 1482162 h 1798781"/>
              <a:gd name="connsiteX114" fmla="*/ 1711416 w 5673186"/>
              <a:gd name="connsiteY114" fmla="*/ 1472171 h 1798781"/>
              <a:gd name="connsiteX115" fmla="*/ 1711416 w 5673186"/>
              <a:gd name="connsiteY115" fmla="*/ 1495204 h 1798781"/>
              <a:gd name="connsiteX116" fmla="*/ 1706024 w 5673186"/>
              <a:gd name="connsiteY116" fmla="*/ 1499306 h 1798781"/>
              <a:gd name="connsiteX117" fmla="*/ 1698404 w 5673186"/>
              <a:gd name="connsiteY117" fmla="*/ 1536454 h 1798781"/>
              <a:gd name="connsiteX118" fmla="*/ 1708881 w 5673186"/>
              <a:gd name="connsiteY118" fmla="*/ 1593604 h 1798781"/>
              <a:gd name="connsiteX119" fmla="*/ 1697451 w 5673186"/>
              <a:gd name="connsiteY119" fmla="*/ 1592652 h 1798781"/>
              <a:gd name="connsiteX120" fmla="*/ 1687926 w 5673186"/>
              <a:gd name="connsiteY120" fmla="*/ 1601224 h 1798781"/>
              <a:gd name="connsiteX121" fmla="*/ 1702214 w 5673186"/>
              <a:gd name="connsiteY121" fmla="*/ 1605987 h 1798781"/>
              <a:gd name="connsiteX122" fmla="*/ 1743171 w 5673186"/>
              <a:gd name="connsiteY122" fmla="*/ 1650754 h 1798781"/>
              <a:gd name="connsiteX123" fmla="*/ 1726979 w 5673186"/>
              <a:gd name="connsiteY123" fmla="*/ 1704094 h 1798781"/>
              <a:gd name="connsiteX124" fmla="*/ 1676496 w 5673186"/>
              <a:gd name="connsiteY124" fmla="*/ 1701237 h 1798781"/>
              <a:gd name="connsiteX125" fmla="*/ 1665066 w 5673186"/>
              <a:gd name="connsiteY125" fmla="*/ 1682187 h 1798781"/>
              <a:gd name="connsiteX126" fmla="*/ 1633634 w 5673186"/>
              <a:gd name="connsiteY126" fmla="*/ 1683139 h 1798781"/>
              <a:gd name="connsiteX127" fmla="*/ 1597439 w 5673186"/>
              <a:gd name="connsiteY127" fmla="*/ 1699331 h 1798781"/>
              <a:gd name="connsiteX128" fmla="*/ 1573626 w 5673186"/>
              <a:gd name="connsiteY128" fmla="*/ 1669804 h 1798781"/>
              <a:gd name="connsiteX129" fmla="*/ 1592676 w 5673186"/>
              <a:gd name="connsiteY129" fmla="*/ 1636467 h 1798781"/>
              <a:gd name="connsiteX130" fmla="*/ 1599344 w 5673186"/>
              <a:gd name="connsiteY130" fmla="*/ 1620274 h 1798781"/>
              <a:gd name="connsiteX131" fmla="*/ 1543146 w 5673186"/>
              <a:gd name="connsiteY131" fmla="*/ 1605034 h 1798781"/>
              <a:gd name="connsiteX132" fmla="*/ 1568864 w 5673186"/>
              <a:gd name="connsiteY132" fmla="*/ 1517404 h 1798781"/>
              <a:gd name="connsiteX133" fmla="*/ 1609821 w 5673186"/>
              <a:gd name="connsiteY133" fmla="*/ 1535502 h 1798781"/>
              <a:gd name="connsiteX134" fmla="*/ 1615536 w 5673186"/>
              <a:gd name="connsiteY134" fmla="*/ 1555504 h 1798781"/>
              <a:gd name="connsiteX135" fmla="*/ 1628871 w 5673186"/>
              <a:gd name="connsiteY135" fmla="*/ 1565981 h 1798781"/>
              <a:gd name="connsiteX136" fmla="*/ 1640301 w 5673186"/>
              <a:gd name="connsiteY136" fmla="*/ 1554552 h 1798781"/>
              <a:gd name="connsiteX137" fmla="*/ 1645064 w 5673186"/>
              <a:gd name="connsiteY137" fmla="*/ 1513594 h 1798781"/>
              <a:gd name="connsiteX138" fmla="*/ 1625061 w 5673186"/>
              <a:gd name="connsiteY138" fmla="*/ 1436442 h 1798781"/>
              <a:gd name="connsiteX139" fmla="*/ 1619346 w 5673186"/>
              <a:gd name="connsiteY139" fmla="*/ 1374529 h 1798781"/>
              <a:gd name="connsiteX140" fmla="*/ 1560291 w 5673186"/>
              <a:gd name="connsiteY140" fmla="*/ 1371672 h 1798781"/>
              <a:gd name="connsiteX141" fmla="*/ 1461231 w 5673186"/>
              <a:gd name="connsiteY141" fmla="*/ 1354527 h 1798781"/>
              <a:gd name="connsiteX142" fmla="*/ 1400271 w 5673186"/>
              <a:gd name="connsiteY142" fmla="*/ 1341192 h 1798781"/>
              <a:gd name="connsiteX143" fmla="*/ 1382174 w 5673186"/>
              <a:gd name="connsiteY143" fmla="*/ 1335477 h 1798781"/>
              <a:gd name="connsiteX144" fmla="*/ 1380269 w 5673186"/>
              <a:gd name="connsiteY144" fmla="*/ 1354527 h 1798781"/>
              <a:gd name="connsiteX145" fmla="*/ 1376459 w 5673186"/>
              <a:gd name="connsiteY145" fmla="*/ 1392627 h 1798781"/>
              <a:gd name="connsiteX146" fmla="*/ 1331691 w 5673186"/>
              <a:gd name="connsiteY146" fmla="*/ 1401199 h 1798781"/>
              <a:gd name="connsiteX147" fmla="*/ 1293591 w 5673186"/>
              <a:gd name="connsiteY147" fmla="*/ 1379292 h 1798781"/>
              <a:gd name="connsiteX148" fmla="*/ 1285971 w 5673186"/>
              <a:gd name="connsiteY148" fmla="*/ 1367862 h 1798781"/>
              <a:gd name="connsiteX149" fmla="*/ 1281209 w 5673186"/>
              <a:gd name="connsiteY149" fmla="*/ 1374529 h 1798781"/>
              <a:gd name="connsiteX150" fmla="*/ 1237394 w 5673186"/>
              <a:gd name="connsiteY150" fmla="*/ 1402152 h 1798781"/>
              <a:gd name="connsiteX151" fmla="*/ 1182149 w 5673186"/>
              <a:gd name="connsiteY151" fmla="*/ 1358337 h 1798781"/>
              <a:gd name="connsiteX152" fmla="*/ 1190721 w 5673186"/>
              <a:gd name="connsiteY152" fmla="*/ 1304997 h 1798781"/>
              <a:gd name="connsiteX153" fmla="*/ 1210724 w 5673186"/>
              <a:gd name="connsiteY153" fmla="*/ 1289756 h 1798781"/>
              <a:gd name="connsiteX154" fmla="*/ 1092614 w 5673186"/>
              <a:gd name="connsiteY154" fmla="*/ 1261181 h 1798781"/>
              <a:gd name="connsiteX155" fmla="*/ 1064039 w 5673186"/>
              <a:gd name="connsiteY155" fmla="*/ 1266897 h 1798781"/>
              <a:gd name="connsiteX156" fmla="*/ 1003079 w 5673186"/>
              <a:gd name="connsiteY156" fmla="*/ 1313569 h 1798781"/>
              <a:gd name="connsiteX157" fmla="*/ 997364 w 5673186"/>
              <a:gd name="connsiteY157" fmla="*/ 1324999 h 1798781"/>
              <a:gd name="connsiteX158" fmla="*/ 1003079 w 5673186"/>
              <a:gd name="connsiteY158" fmla="*/ 1351669 h 1798781"/>
              <a:gd name="connsiteX159" fmla="*/ 947834 w 5673186"/>
              <a:gd name="connsiteY159" fmla="*/ 1421202 h 1798781"/>
              <a:gd name="connsiteX160" fmla="*/ 943071 w 5673186"/>
              <a:gd name="connsiteY160" fmla="*/ 1421202 h 1798781"/>
              <a:gd name="connsiteX161" fmla="*/ 745904 w 5673186"/>
              <a:gd name="connsiteY161" fmla="*/ 1403104 h 1798781"/>
              <a:gd name="connsiteX162" fmla="*/ 636366 w 5673186"/>
              <a:gd name="connsiteY162" fmla="*/ 1389769 h 1798781"/>
              <a:gd name="connsiteX163" fmla="*/ 600171 w 5673186"/>
              <a:gd name="connsiteY163" fmla="*/ 1240227 h 1798781"/>
              <a:gd name="connsiteX164" fmla="*/ 600171 w 5673186"/>
              <a:gd name="connsiteY164" fmla="*/ 1220224 h 1798781"/>
              <a:gd name="connsiteX165" fmla="*/ 560166 w 5673186"/>
              <a:gd name="connsiteY165" fmla="*/ 1216414 h 1798781"/>
              <a:gd name="connsiteX166" fmla="*/ 517304 w 5673186"/>
              <a:gd name="connsiteY166" fmla="*/ 1267849 h 1798781"/>
              <a:gd name="connsiteX167" fmla="*/ 510636 w 5673186"/>
              <a:gd name="connsiteY167" fmla="*/ 1284042 h 1798781"/>
              <a:gd name="connsiteX168" fmla="*/ 519209 w 5673186"/>
              <a:gd name="connsiteY168" fmla="*/ 1309759 h 1798781"/>
              <a:gd name="connsiteX169" fmla="*/ 477299 w 5673186"/>
              <a:gd name="connsiteY169" fmla="*/ 1384054 h 1798781"/>
              <a:gd name="connsiteX170" fmla="*/ 322994 w 5673186"/>
              <a:gd name="connsiteY170" fmla="*/ 1382149 h 1798781"/>
              <a:gd name="connsiteX171" fmla="*/ 186786 w 5673186"/>
              <a:gd name="connsiteY171" fmla="*/ 1338334 h 1798781"/>
              <a:gd name="connsiteX172" fmla="*/ 127731 w 5673186"/>
              <a:gd name="connsiteY172" fmla="*/ 1189744 h 1798781"/>
              <a:gd name="connsiteX173" fmla="*/ 257271 w 5673186"/>
              <a:gd name="connsiteY173" fmla="*/ 1089732 h 1798781"/>
              <a:gd name="connsiteX174" fmla="*/ 318231 w 5673186"/>
              <a:gd name="connsiteY174" fmla="*/ 1084969 h 1798781"/>
              <a:gd name="connsiteX175" fmla="*/ 208694 w 5673186"/>
              <a:gd name="connsiteY175" fmla="*/ 1059252 h 1798781"/>
              <a:gd name="connsiteX176" fmla="*/ 26766 w 5673186"/>
              <a:gd name="connsiteY176" fmla="*/ 1016389 h 1798781"/>
              <a:gd name="connsiteX177" fmla="*/ 96 w 5673186"/>
              <a:gd name="connsiteY177" fmla="*/ 1004007 h 1798781"/>
              <a:gd name="connsiteX178" fmla="*/ 138209 w 5673186"/>
              <a:gd name="connsiteY178" fmla="*/ 981147 h 1798781"/>
              <a:gd name="connsiteX179" fmla="*/ 361094 w 5673186"/>
              <a:gd name="connsiteY179" fmla="*/ 1014484 h 1798781"/>
              <a:gd name="connsiteX180" fmla="*/ 801149 w 5673186"/>
              <a:gd name="connsiteY180" fmla="*/ 1075444 h 1798781"/>
              <a:gd name="connsiteX181" fmla="*/ 1055466 w 5673186"/>
              <a:gd name="connsiteY181" fmla="*/ 1090684 h 1798781"/>
              <a:gd name="connsiteX182" fmla="*/ 1075469 w 5673186"/>
              <a:gd name="connsiteY182" fmla="*/ 1067824 h 1798781"/>
              <a:gd name="connsiteX183" fmla="*/ 1076421 w 5673186"/>
              <a:gd name="connsiteY183" fmla="*/ 1052584 h 1798781"/>
              <a:gd name="connsiteX184" fmla="*/ 1060229 w 5673186"/>
              <a:gd name="connsiteY184" fmla="*/ 981147 h 1798781"/>
              <a:gd name="connsiteX185" fmla="*/ 917354 w 5673186"/>
              <a:gd name="connsiteY185" fmla="*/ 779217 h 1798781"/>
              <a:gd name="connsiteX186" fmla="*/ 948786 w 5673186"/>
              <a:gd name="connsiteY186" fmla="*/ 672536 h 1798781"/>
              <a:gd name="connsiteX187" fmla="*/ 977361 w 5673186"/>
              <a:gd name="connsiteY187" fmla="*/ 640151 h 1798781"/>
              <a:gd name="connsiteX188" fmla="*/ 1167861 w 5673186"/>
              <a:gd name="connsiteY188" fmla="*/ 472511 h 1798781"/>
              <a:gd name="connsiteX189" fmla="*/ 1367886 w 5673186"/>
              <a:gd name="connsiteY189" fmla="*/ 423934 h 1798781"/>
              <a:gd name="connsiteX190" fmla="*/ 1698404 w 5673186"/>
              <a:gd name="connsiteY190" fmla="*/ 513469 h 1798781"/>
              <a:gd name="connsiteX191" fmla="*/ 1767936 w 5673186"/>
              <a:gd name="connsiteY191" fmla="*/ 542997 h 1798781"/>
              <a:gd name="connsiteX192" fmla="*/ 2060354 w 5673186"/>
              <a:gd name="connsiteY192" fmla="*/ 700159 h 1798781"/>
              <a:gd name="connsiteX193" fmla="*/ 2223231 w 5673186"/>
              <a:gd name="connsiteY193" fmla="*/ 760167 h 1798781"/>
              <a:gd name="connsiteX194" fmla="*/ 2890934 w 5673186"/>
              <a:gd name="connsiteY194" fmla="*/ 920186 h 1798781"/>
              <a:gd name="connsiteX195" fmla="*/ 2939511 w 5673186"/>
              <a:gd name="connsiteY195" fmla="*/ 900184 h 1798781"/>
              <a:gd name="connsiteX196" fmla="*/ 3134774 w 5673186"/>
              <a:gd name="connsiteY196" fmla="*/ 654439 h 1798781"/>
              <a:gd name="connsiteX197" fmla="*/ 3645314 w 5673186"/>
              <a:gd name="connsiteY197" fmla="*/ 61031 h 1798781"/>
              <a:gd name="connsiteX198" fmla="*/ 3661506 w 5673186"/>
              <a:gd name="connsiteY198" fmla="*/ 41029 h 1798781"/>
              <a:gd name="connsiteX199" fmla="*/ 3725131 w 5673186"/>
              <a:gd name="connsiteY199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30789 w 5673186"/>
              <a:gd name="connsiteY109" fmla="*/ 1403104 h 1798781"/>
              <a:gd name="connsiteX110" fmla="*/ 1695546 w 5673186"/>
              <a:gd name="connsiteY110" fmla="*/ 1450729 h 1798781"/>
              <a:gd name="connsiteX111" fmla="*/ 1694594 w 5673186"/>
              <a:gd name="connsiteY111" fmla="*/ 1474542 h 1798781"/>
              <a:gd name="connsiteX112" fmla="*/ 1706024 w 5673186"/>
              <a:gd name="connsiteY112" fmla="*/ 1482162 h 1798781"/>
              <a:gd name="connsiteX113" fmla="*/ 1711416 w 5673186"/>
              <a:gd name="connsiteY113" fmla="*/ 1472171 h 1798781"/>
              <a:gd name="connsiteX114" fmla="*/ 1711416 w 5673186"/>
              <a:gd name="connsiteY114" fmla="*/ 1495204 h 1798781"/>
              <a:gd name="connsiteX115" fmla="*/ 1706024 w 5673186"/>
              <a:gd name="connsiteY115" fmla="*/ 1499306 h 1798781"/>
              <a:gd name="connsiteX116" fmla="*/ 1698404 w 5673186"/>
              <a:gd name="connsiteY116" fmla="*/ 1536454 h 1798781"/>
              <a:gd name="connsiteX117" fmla="*/ 1708881 w 5673186"/>
              <a:gd name="connsiteY117" fmla="*/ 1593604 h 1798781"/>
              <a:gd name="connsiteX118" fmla="*/ 1697451 w 5673186"/>
              <a:gd name="connsiteY118" fmla="*/ 1592652 h 1798781"/>
              <a:gd name="connsiteX119" fmla="*/ 1687926 w 5673186"/>
              <a:gd name="connsiteY119" fmla="*/ 1601224 h 1798781"/>
              <a:gd name="connsiteX120" fmla="*/ 1702214 w 5673186"/>
              <a:gd name="connsiteY120" fmla="*/ 1605987 h 1798781"/>
              <a:gd name="connsiteX121" fmla="*/ 1743171 w 5673186"/>
              <a:gd name="connsiteY121" fmla="*/ 1650754 h 1798781"/>
              <a:gd name="connsiteX122" fmla="*/ 1726979 w 5673186"/>
              <a:gd name="connsiteY122" fmla="*/ 1704094 h 1798781"/>
              <a:gd name="connsiteX123" fmla="*/ 1676496 w 5673186"/>
              <a:gd name="connsiteY123" fmla="*/ 1701237 h 1798781"/>
              <a:gd name="connsiteX124" fmla="*/ 1665066 w 5673186"/>
              <a:gd name="connsiteY124" fmla="*/ 1682187 h 1798781"/>
              <a:gd name="connsiteX125" fmla="*/ 1633634 w 5673186"/>
              <a:gd name="connsiteY125" fmla="*/ 1683139 h 1798781"/>
              <a:gd name="connsiteX126" fmla="*/ 1597439 w 5673186"/>
              <a:gd name="connsiteY126" fmla="*/ 1699331 h 1798781"/>
              <a:gd name="connsiteX127" fmla="*/ 1573626 w 5673186"/>
              <a:gd name="connsiteY127" fmla="*/ 1669804 h 1798781"/>
              <a:gd name="connsiteX128" fmla="*/ 1592676 w 5673186"/>
              <a:gd name="connsiteY128" fmla="*/ 1636467 h 1798781"/>
              <a:gd name="connsiteX129" fmla="*/ 1599344 w 5673186"/>
              <a:gd name="connsiteY129" fmla="*/ 1620274 h 1798781"/>
              <a:gd name="connsiteX130" fmla="*/ 1543146 w 5673186"/>
              <a:gd name="connsiteY130" fmla="*/ 1605034 h 1798781"/>
              <a:gd name="connsiteX131" fmla="*/ 1568864 w 5673186"/>
              <a:gd name="connsiteY131" fmla="*/ 1517404 h 1798781"/>
              <a:gd name="connsiteX132" fmla="*/ 1609821 w 5673186"/>
              <a:gd name="connsiteY132" fmla="*/ 1535502 h 1798781"/>
              <a:gd name="connsiteX133" fmla="*/ 1615536 w 5673186"/>
              <a:gd name="connsiteY133" fmla="*/ 1555504 h 1798781"/>
              <a:gd name="connsiteX134" fmla="*/ 1628871 w 5673186"/>
              <a:gd name="connsiteY134" fmla="*/ 1565981 h 1798781"/>
              <a:gd name="connsiteX135" fmla="*/ 1640301 w 5673186"/>
              <a:gd name="connsiteY135" fmla="*/ 1554552 h 1798781"/>
              <a:gd name="connsiteX136" fmla="*/ 1645064 w 5673186"/>
              <a:gd name="connsiteY136" fmla="*/ 1513594 h 1798781"/>
              <a:gd name="connsiteX137" fmla="*/ 1625061 w 5673186"/>
              <a:gd name="connsiteY137" fmla="*/ 1436442 h 1798781"/>
              <a:gd name="connsiteX138" fmla="*/ 1619346 w 5673186"/>
              <a:gd name="connsiteY138" fmla="*/ 1374529 h 1798781"/>
              <a:gd name="connsiteX139" fmla="*/ 1560291 w 5673186"/>
              <a:gd name="connsiteY139" fmla="*/ 1371672 h 1798781"/>
              <a:gd name="connsiteX140" fmla="*/ 1461231 w 5673186"/>
              <a:gd name="connsiteY140" fmla="*/ 1354527 h 1798781"/>
              <a:gd name="connsiteX141" fmla="*/ 1400271 w 5673186"/>
              <a:gd name="connsiteY141" fmla="*/ 1341192 h 1798781"/>
              <a:gd name="connsiteX142" fmla="*/ 1382174 w 5673186"/>
              <a:gd name="connsiteY142" fmla="*/ 1335477 h 1798781"/>
              <a:gd name="connsiteX143" fmla="*/ 1380269 w 5673186"/>
              <a:gd name="connsiteY143" fmla="*/ 1354527 h 1798781"/>
              <a:gd name="connsiteX144" fmla="*/ 1376459 w 5673186"/>
              <a:gd name="connsiteY144" fmla="*/ 1392627 h 1798781"/>
              <a:gd name="connsiteX145" fmla="*/ 1331691 w 5673186"/>
              <a:gd name="connsiteY145" fmla="*/ 1401199 h 1798781"/>
              <a:gd name="connsiteX146" fmla="*/ 1293591 w 5673186"/>
              <a:gd name="connsiteY146" fmla="*/ 1379292 h 1798781"/>
              <a:gd name="connsiteX147" fmla="*/ 1285971 w 5673186"/>
              <a:gd name="connsiteY147" fmla="*/ 1367862 h 1798781"/>
              <a:gd name="connsiteX148" fmla="*/ 1281209 w 5673186"/>
              <a:gd name="connsiteY148" fmla="*/ 1374529 h 1798781"/>
              <a:gd name="connsiteX149" fmla="*/ 1237394 w 5673186"/>
              <a:gd name="connsiteY149" fmla="*/ 1402152 h 1798781"/>
              <a:gd name="connsiteX150" fmla="*/ 1182149 w 5673186"/>
              <a:gd name="connsiteY150" fmla="*/ 1358337 h 1798781"/>
              <a:gd name="connsiteX151" fmla="*/ 1190721 w 5673186"/>
              <a:gd name="connsiteY151" fmla="*/ 1304997 h 1798781"/>
              <a:gd name="connsiteX152" fmla="*/ 1210724 w 5673186"/>
              <a:gd name="connsiteY152" fmla="*/ 1289756 h 1798781"/>
              <a:gd name="connsiteX153" fmla="*/ 1092614 w 5673186"/>
              <a:gd name="connsiteY153" fmla="*/ 1261181 h 1798781"/>
              <a:gd name="connsiteX154" fmla="*/ 1064039 w 5673186"/>
              <a:gd name="connsiteY154" fmla="*/ 1266897 h 1798781"/>
              <a:gd name="connsiteX155" fmla="*/ 1003079 w 5673186"/>
              <a:gd name="connsiteY155" fmla="*/ 1313569 h 1798781"/>
              <a:gd name="connsiteX156" fmla="*/ 997364 w 5673186"/>
              <a:gd name="connsiteY156" fmla="*/ 1324999 h 1798781"/>
              <a:gd name="connsiteX157" fmla="*/ 1003079 w 5673186"/>
              <a:gd name="connsiteY157" fmla="*/ 1351669 h 1798781"/>
              <a:gd name="connsiteX158" fmla="*/ 947834 w 5673186"/>
              <a:gd name="connsiteY158" fmla="*/ 1421202 h 1798781"/>
              <a:gd name="connsiteX159" fmla="*/ 943071 w 5673186"/>
              <a:gd name="connsiteY159" fmla="*/ 1421202 h 1798781"/>
              <a:gd name="connsiteX160" fmla="*/ 745904 w 5673186"/>
              <a:gd name="connsiteY160" fmla="*/ 1403104 h 1798781"/>
              <a:gd name="connsiteX161" fmla="*/ 636366 w 5673186"/>
              <a:gd name="connsiteY161" fmla="*/ 1389769 h 1798781"/>
              <a:gd name="connsiteX162" fmla="*/ 600171 w 5673186"/>
              <a:gd name="connsiteY162" fmla="*/ 1240227 h 1798781"/>
              <a:gd name="connsiteX163" fmla="*/ 600171 w 5673186"/>
              <a:gd name="connsiteY163" fmla="*/ 1220224 h 1798781"/>
              <a:gd name="connsiteX164" fmla="*/ 560166 w 5673186"/>
              <a:gd name="connsiteY164" fmla="*/ 1216414 h 1798781"/>
              <a:gd name="connsiteX165" fmla="*/ 517304 w 5673186"/>
              <a:gd name="connsiteY165" fmla="*/ 1267849 h 1798781"/>
              <a:gd name="connsiteX166" fmla="*/ 510636 w 5673186"/>
              <a:gd name="connsiteY166" fmla="*/ 1284042 h 1798781"/>
              <a:gd name="connsiteX167" fmla="*/ 519209 w 5673186"/>
              <a:gd name="connsiteY167" fmla="*/ 1309759 h 1798781"/>
              <a:gd name="connsiteX168" fmla="*/ 477299 w 5673186"/>
              <a:gd name="connsiteY168" fmla="*/ 1384054 h 1798781"/>
              <a:gd name="connsiteX169" fmla="*/ 322994 w 5673186"/>
              <a:gd name="connsiteY169" fmla="*/ 1382149 h 1798781"/>
              <a:gd name="connsiteX170" fmla="*/ 186786 w 5673186"/>
              <a:gd name="connsiteY170" fmla="*/ 1338334 h 1798781"/>
              <a:gd name="connsiteX171" fmla="*/ 127731 w 5673186"/>
              <a:gd name="connsiteY171" fmla="*/ 1189744 h 1798781"/>
              <a:gd name="connsiteX172" fmla="*/ 257271 w 5673186"/>
              <a:gd name="connsiteY172" fmla="*/ 1089732 h 1798781"/>
              <a:gd name="connsiteX173" fmla="*/ 318231 w 5673186"/>
              <a:gd name="connsiteY173" fmla="*/ 1084969 h 1798781"/>
              <a:gd name="connsiteX174" fmla="*/ 208694 w 5673186"/>
              <a:gd name="connsiteY174" fmla="*/ 1059252 h 1798781"/>
              <a:gd name="connsiteX175" fmla="*/ 26766 w 5673186"/>
              <a:gd name="connsiteY175" fmla="*/ 1016389 h 1798781"/>
              <a:gd name="connsiteX176" fmla="*/ 96 w 5673186"/>
              <a:gd name="connsiteY176" fmla="*/ 1004007 h 1798781"/>
              <a:gd name="connsiteX177" fmla="*/ 138209 w 5673186"/>
              <a:gd name="connsiteY177" fmla="*/ 981147 h 1798781"/>
              <a:gd name="connsiteX178" fmla="*/ 361094 w 5673186"/>
              <a:gd name="connsiteY178" fmla="*/ 1014484 h 1798781"/>
              <a:gd name="connsiteX179" fmla="*/ 801149 w 5673186"/>
              <a:gd name="connsiteY179" fmla="*/ 1075444 h 1798781"/>
              <a:gd name="connsiteX180" fmla="*/ 1055466 w 5673186"/>
              <a:gd name="connsiteY180" fmla="*/ 1090684 h 1798781"/>
              <a:gd name="connsiteX181" fmla="*/ 1075469 w 5673186"/>
              <a:gd name="connsiteY181" fmla="*/ 1067824 h 1798781"/>
              <a:gd name="connsiteX182" fmla="*/ 1076421 w 5673186"/>
              <a:gd name="connsiteY182" fmla="*/ 1052584 h 1798781"/>
              <a:gd name="connsiteX183" fmla="*/ 1060229 w 5673186"/>
              <a:gd name="connsiteY183" fmla="*/ 981147 h 1798781"/>
              <a:gd name="connsiteX184" fmla="*/ 917354 w 5673186"/>
              <a:gd name="connsiteY184" fmla="*/ 779217 h 1798781"/>
              <a:gd name="connsiteX185" fmla="*/ 948786 w 5673186"/>
              <a:gd name="connsiteY185" fmla="*/ 672536 h 1798781"/>
              <a:gd name="connsiteX186" fmla="*/ 977361 w 5673186"/>
              <a:gd name="connsiteY186" fmla="*/ 640151 h 1798781"/>
              <a:gd name="connsiteX187" fmla="*/ 1167861 w 5673186"/>
              <a:gd name="connsiteY187" fmla="*/ 472511 h 1798781"/>
              <a:gd name="connsiteX188" fmla="*/ 1367886 w 5673186"/>
              <a:gd name="connsiteY188" fmla="*/ 423934 h 1798781"/>
              <a:gd name="connsiteX189" fmla="*/ 1698404 w 5673186"/>
              <a:gd name="connsiteY189" fmla="*/ 513469 h 1798781"/>
              <a:gd name="connsiteX190" fmla="*/ 1767936 w 5673186"/>
              <a:gd name="connsiteY190" fmla="*/ 542997 h 1798781"/>
              <a:gd name="connsiteX191" fmla="*/ 2060354 w 5673186"/>
              <a:gd name="connsiteY191" fmla="*/ 700159 h 1798781"/>
              <a:gd name="connsiteX192" fmla="*/ 2223231 w 5673186"/>
              <a:gd name="connsiteY192" fmla="*/ 760167 h 1798781"/>
              <a:gd name="connsiteX193" fmla="*/ 2890934 w 5673186"/>
              <a:gd name="connsiteY193" fmla="*/ 920186 h 1798781"/>
              <a:gd name="connsiteX194" fmla="*/ 2939511 w 5673186"/>
              <a:gd name="connsiteY194" fmla="*/ 900184 h 1798781"/>
              <a:gd name="connsiteX195" fmla="*/ 3134774 w 5673186"/>
              <a:gd name="connsiteY195" fmla="*/ 654439 h 1798781"/>
              <a:gd name="connsiteX196" fmla="*/ 3645314 w 5673186"/>
              <a:gd name="connsiteY196" fmla="*/ 61031 h 1798781"/>
              <a:gd name="connsiteX197" fmla="*/ 3661506 w 5673186"/>
              <a:gd name="connsiteY197" fmla="*/ 41029 h 1798781"/>
              <a:gd name="connsiteX198" fmla="*/ 3725131 w 5673186"/>
              <a:gd name="connsiteY198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30789 w 5673186"/>
              <a:gd name="connsiteY109" fmla="*/ 1403104 h 1798781"/>
              <a:gd name="connsiteX110" fmla="*/ 1695546 w 5673186"/>
              <a:gd name="connsiteY110" fmla="*/ 1450729 h 1798781"/>
              <a:gd name="connsiteX111" fmla="*/ 1694594 w 5673186"/>
              <a:gd name="connsiteY111" fmla="*/ 1474542 h 1798781"/>
              <a:gd name="connsiteX112" fmla="*/ 1706024 w 5673186"/>
              <a:gd name="connsiteY112" fmla="*/ 1482162 h 1798781"/>
              <a:gd name="connsiteX113" fmla="*/ 1711416 w 5673186"/>
              <a:gd name="connsiteY113" fmla="*/ 1472171 h 1798781"/>
              <a:gd name="connsiteX114" fmla="*/ 1711416 w 5673186"/>
              <a:gd name="connsiteY114" fmla="*/ 1495204 h 1798781"/>
              <a:gd name="connsiteX115" fmla="*/ 1698404 w 5673186"/>
              <a:gd name="connsiteY115" fmla="*/ 1536454 h 1798781"/>
              <a:gd name="connsiteX116" fmla="*/ 1708881 w 5673186"/>
              <a:gd name="connsiteY116" fmla="*/ 1593604 h 1798781"/>
              <a:gd name="connsiteX117" fmla="*/ 1697451 w 5673186"/>
              <a:gd name="connsiteY117" fmla="*/ 1592652 h 1798781"/>
              <a:gd name="connsiteX118" fmla="*/ 1687926 w 5673186"/>
              <a:gd name="connsiteY118" fmla="*/ 1601224 h 1798781"/>
              <a:gd name="connsiteX119" fmla="*/ 1702214 w 5673186"/>
              <a:gd name="connsiteY119" fmla="*/ 1605987 h 1798781"/>
              <a:gd name="connsiteX120" fmla="*/ 1743171 w 5673186"/>
              <a:gd name="connsiteY120" fmla="*/ 1650754 h 1798781"/>
              <a:gd name="connsiteX121" fmla="*/ 1726979 w 5673186"/>
              <a:gd name="connsiteY121" fmla="*/ 1704094 h 1798781"/>
              <a:gd name="connsiteX122" fmla="*/ 1676496 w 5673186"/>
              <a:gd name="connsiteY122" fmla="*/ 1701237 h 1798781"/>
              <a:gd name="connsiteX123" fmla="*/ 1665066 w 5673186"/>
              <a:gd name="connsiteY123" fmla="*/ 1682187 h 1798781"/>
              <a:gd name="connsiteX124" fmla="*/ 1633634 w 5673186"/>
              <a:gd name="connsiteY124" fmla="*/ 1683139 h 1798781"/>
              <a:gd name="connsiteX125" fmla="*/ 1597439 w 5673186"/>
              <a:gd name="connsiteY125" fmla="*/ 1699331 h 1798781"/>
              <a:gd name="connsiteX126" fmla="*/ 1573626 w 5673186"/>
              <a:gd name="connsiteY126" fmla="*/ 1669804 h 1798781"/>
              <a:gd name="connsiteX127" fmla="*/ 1592676 w 5673186"/>
              <a:gd name="connsiteY127" fmla="*/ 1636467 h 1798781"/>
              <a:gd name="connsiteX128" fmla="*/ 1599344 w 5673186"/>
              <a:gd name="connsiteY128" fmla="*/ 1620274 h 1798781"/>
              <a:gd name="connsiteX129" fmla="*/ 1543146 w 5673186"/>
              <a:gd name="connsiteY129" fmla="*/ 1605034 h 1798781"/>
              <a:gd name="connsiteX130" fmla="*/ 1568864 w 5673186"/>
              <a:gd name="connsiteY130" fmla="*/ 1517404 h 1798781"/>
              <a:gd name="connsiteX131" fmla="*/ 1609821 w 5673186"/>
              <a:gd name="connsiteY131" fmla="*/ 1535502 h 1798781"/>
              <a:gd name="connsiteX132" fmla="*/ 1615536 w 5673186"/>
              <a:gd name="connsiteY132" fmla="*/ 1555504 h 1798781"/>
              <a:gd name="connsiteX133" fmla="*/ 1628871 w 5673186"/>
              <a:gd name="connsiteY133" fmla="*/ 1565981 h 1798781"/>
              <a:gd name="connsiteX134" fmla="*/ 1640301 w 5673186"/>
              <a:gd name="connsiteY134" fmla="*/ 1554552 h 1798781"/>
              <a:gd name="connsiteX135" fmla="*/ 1645064 w 5673186"/>
              <a:gd name="connsiteY135" fmla="*/ 1513594 h 1798781"/>
              <a:gd name="connsiteX136" fmla="*/ 1625061 w 5673186"/>
              <a:gd name="connsiteY136" fmla="*/ 1436442 h 1798781"/>
              <a:gd name="connsiteX137" fmla="*/ 1619346 w 5673186"/>
              <a:gd name="connsiteY137" fmla="*/ 1374529 h 1798781"/>
              <a:gd name="connsiteX138" fmla="*/ 1560291 w 5673186"/>
              <a:gd name="connsiteY138" fmla="*/ 1371672 h 1798781"/>
              <a:gd name="connsiteX139" fmla="*/ 1461231 w 5673186"/>
              <a:gd name="connsiteY139" fmla="*/ 1354527 h 1798781"/>
              <a:gd name="connsiteX140" fmla="*/ 1400271 w 5673186"/>
              <a:gd name="connsiteY140" fmla="*/ 1341192 h 1798781"/>
              <a:gd name="connsiteX141" fmla="*/ 1382174 w 5673186"/>
              <a:gd name="connsiteY141" fmla="*/ 1335477 h 1798781"/>
              <a:gd name="connsiteX142" fmla="*/ 1380269 w 5673186"/>
              <a:gd name="connsiteY142" fmla="*/ 1354527 h 1798781"/>
              <a:gd name="connsiteX143" fmla="*/ 1376459 w 5673186"/>
              <a:gd name="connsiteY143" fmla="*/ 1392627 h 1798781"/>
              <a:gd name="connsiteX144" fmla="*/ 1331691 w 5673186"/>
              <a:gd name="connsiteY144" fmla="*/ 1401199 h 1798781"/>
              <a:gd name="connsiteX145" fmla="*/ 1293591 w 5673186"/>
              <a:gd name="connsiteY145" fmla="*/ 1379292 h 1798781"/>
              <a:gd name="connsiteX146" fmla="*/ 1285971 w 5673186"/>
              <a:gd name="connsiteY146" fmla="*/ 1367862 h 1798781"/>
              <a:gd name="connsiteX147" fmla="*/ 1281209 w 5673186"/>
              <a:gd name="connsiteY147" fmla="*/ 1374529 h 1798781"/>
              <a:gd name="connsiteX148" fmla="*/ 1237394 w 5673186"/>
              <a:gd name="connsiteY148" fmla="*/ 1402152 h 1798781"/>
              <a:gd name="connsiteX149" fmla="*/ 1182149 w 5673186"/>
              <a:gd name="connsiteY149" fmla="*/ 1358337 h 1798781"/>
              <a:gd name="connsiteX150" fmla="*/ 1190721 w 5673186"/>
              <a:gd name="connsiteY150" fmla="*/ 1304997 h 1798781"/>
              <a:gd name="connsiteX151" fmla="*/ 1210724 w 5673186"/>
              <a:gd name="connsiteY151" fmla="*/ 1289756 h 1798781"/>
              <a:gd name="connsiteX152" fmla="*/ 1092614 w 5673186"/>
              <a:gd name="connsiteY152" fmla="*/ 1261181 h 1798781"/>
              <a:gd name="connsiteX153" fmla="*/ 1064039 w 5673186"/>
              <a:gd name="connsiteY153" fmla="*/ 1266897 h 1798781"/>
              <a:gd name="connsiteX154" fmla="*/ 1003079 w 5673186"/>
              <a:gd name="connsiteY154" fmla="*/ 1313569 h 1798781"/>
              <a:gd name="connsiteX155" fmla="*/ 997364 w 5673186"/>
              <a:gd name="connsiteY155" fmla="*/ 1324999 h 1798781"/>
              <a:gd name="connsiteX156" fmla="*/ 1003079 w 5673186"/>
              <a:gd name="connsiteY156" fmla="*/ 1351669 h 1798781"/>
              <a:gd name="connsiteX157" fmla="*/ 947834 w 5673186"/>
              <a:gd name="connsiteY157" fmla="*/ 1421202 h 1798781"/>
              <a:gd name="connsiteX158" fmla="*/ 943071 w 5673186"/>
              <a:gd name="connsiteY158" fmla="*/ 1421202 h 1798781"/>
              <a:gd name="connsiteX159" fmla="*/ 745904 w 5673186"/>
              <a:gd name="connsiteY159" fmla="*/ 1403104 h 1798781"/>
              <a:gd name="connsiteX160" fmla="*/ 636366 w 5673186"/>
              <a:gd name="connsiteY160" fmla="*/ 1389769 h 1798781"/>
              <a:gd name="connsiteX161" fmla="*/ 600171 w 5673186"/>
              <a:gd name="connsiteY161" fmla="*/ 1240227 h 1798781"/>
              <a:gd name="connsiteX162" fmla="*/ 600171 w 5673186"/>
              <a:gd name="connsiteY162" fmla="*/ 1220224 h 1798781"/>
              <a:gd name="connsiteX163" fmla="*/ 560166 w 5673186"/>
              <a:gd name="connsiteY163" fmla="*/ 1216414 h 1798781"/>
              <a:gd name="connsiteX164" fmla="*/ 517304 w 5673186"/>
              <a:gd name="connsiteY164" fmla="*/ 1267849 h 1798781"/>
              <a:gd name="connsiteX165" fmla="*/ 510636 w 5673186"/>
              <a:gd name="connsiteY165" fmla="*/ 1284042 h 1798781"/>
              <a:gd name="connsiteX166" fmla="*/ 519209 w 5673186"/>
              <a:gd name="connsiteY166" fmla="*/ 1309759 h 1798781"/>
              <a:gd name="connsiteX167" fmla="*/ 477299 w 5673186"/>
              <a:gd name="connsiteY167" fmla="*/ 1384054 h 1798781"/>
              <a:gd name="connsiteX168" fmla="*/ 322994 w 5673186"/>
              <a:gd name="connsiteY168" fmla="*/ 1382149 h 1798781"/>
              <a:gd name="connsiteX169" fmla="*/ 186786 w 5673186"/>
              <a:gd name="connsiteY169" fmla="*/ 1338334 h 1798781"/>
              <a:gd name="connsiteX170" fmla="*/ 127731 w 5673186"/>
              <a:gd name="connsiteY170" fmla="*/ 1189744 h 1798781"/>
              <a:gd name="connsiteX171" fmla="*/ 257271 w 5673186"/>
              <a:gd name="connsiteY171" fmla="*/ 1089732 h 1798781"/>
              <a:gd name="connsiteX172" fmla="*/ 318231 w 5673186"/>
              <a:gd name="connsiteY172" fmla="*/ 1084969 h 1798781"/>
              <a:gd name="connsiteX173" fmla="*/ 208694 w 5673186"/>
              <a:gd name="connsiteY173" fmla="*/ 1059252 h 1798781"/>
              <a:gd name="connsiteX174" fmla="*/ 26766 w 5673186"/>
              <a:gd name="connsiteY174" fmla="*/ 1016389 h 1798781"/>
              <a:gd name="connsiteX175" fmla="*/ 96 w 5673186"/>
              <a:gd name="connsiteY175" fmla="*/ 1004007 h 1798781"/>
              <a:gd name="connsiteX176" fmla="*/ 138209 w 5673186"/>
              <a:gd name="connsiteY176" fmla="*/ 981147 h 1798781"/>
              <a:gd name="connsiteX177" fmla="*/ 361094 w 5673186"/>
              <a:gd name="connsiteY177" fmla="*/ 1014484 h 1798781"/>
              <a:gd name="connsiteX178" fmla="*/ 801149 w 5673186"/>
              <a:gd name="connsiteY178" fmla="*/ 1075444 h 1798781"/>
              <a:gd name="connsiteX179" fmla="*/ 1055466 w 5673186"/>
              <a:gd name="connsiteY179" fmla="*/ 1090684 h 1798781"/>
              <a:gd name="connsiteX180" fmla="*/ 1075469 w 5673186"/>
              <a:gd name="connsiteY180" fmla="*/ 1067824 h 1798781"/>
              <a:gd name="connsiteX181" fmla="*/ 1076421 w 5673186"/>
              <a:gd name="connsiteY181" fmla="*/ 1052584 h 1798781"/>
              <a:gd name="connsiteX182" fmla="*/ 1060229 w 5673186"/>
              <a:gd name="connsiteY182" fmla="*/ 981147 h 1798781"/>
              <a:gd name="connsiteX183" fmla="*/ 917354 w 5673186"/>
              <a:gd name="connsiteY183" fmla="*/ 779217 h 1798781"/>
              <a:gd name="connsiteX184" fmla="*/ 948786 w 5673186"/>
              <a:gd name="connsiteY184" fmla="*/ 672536 h 1798781"/>
              <a:gd name="connsiteX185" fmla="*/ 977361 w 5673186"/>
              <a:gd name="connsiteY185" fmla="*/ 640151 h 1798781"/>
              <a:gd name="connsiteX186" fmla="*/ 1167861 w 5673186"/>
              <a:gd name="connsiteY186" fmla="*/ 472511 h 1798781"/>
              <a:gd name="connsiteX187" fmla="*/ 1367886 w 5673186"/>
              <a:gd name="connsiteY187" fmla="*/ 423934 h 1798781"/>
              <a:gd name="connsiteX188" fmla="*/ 1698404 w 5673186"/>
              <a:gd name="connsiteY188" fmla="*/ 513469 h 1798781"/>
              <a:gd name="connsiteX189" fmla="*/ 1767936 w 5673186"/>
              <a:gd name="connsiteY189" fmla="*/ 542997 h 1798781"/>
              <a:gd name="connsiteX190" fmla="*/ 2060354 w 5673186"/>
              <a:gd name="connsiteY190" fmla="*/ 700159 h 1798781"/>
              <a:gd name="connsiteX191" fmla="*/ 2223231 w 5673186"/>
              <a:gd name="connsiteY191" fmla="*/ 760167 h 1798781"/>
              <a:gd name="connsiteX192" fmla="*/ 2890934 w 5673186"/>
              <a:gd name="connsiteY192" fmla="*/ 920186 h 1798781"/>
              <a:gd name="connsiteX193" fmla="*/ 2939511 w 5673186"/>
              <a:gd name="connsiteY193" fmla="*/ 900184 h 1798781"/>
              <a:gd name="connsiteX194" fmla="*/ 3134774 w 5673186"/>
              <a:gd name="connsiteY194" fmla="*/ 654439 h 1798781"/>
              <a:gd name="connsiteX195" fmla="*/ 3645314 w 5673186"/>
              <a:gd name="connsiteY195" fmla="*/ 61031 h 1798781"/>
              <a:gd name="connsiteX196" fmla="*/ 3661506 w 5673186"/>
              <a:gd name="connsiteY196" fmla="*/ 41029 h 1798781"/>
              <a:gd name="connsiteX197" fmla="*/ 3725131 w 5673186"/>
              <a:gd name="connsiteY197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30789 w 5673186"/>
              <a:gd name="connsiteY109" fmla="*/ 1403104 h 1798781"/>
              <a:gd name="connsiteX110" fmla="*/ 1695546 w 5673186"/>
              <a:gd name="connsiteY110" fmla="*/ 1450729 h 1798781"/>
              <a:gd name="connsiteX111" fmla="*/ 1694594 w 5673186"/>
              <a:gd name="connsiteY111" fmla="*/ 1474542 h 1798781"/>
              <a:gd name="connsiteX112" fmla="*/ 1706024 w 5673186"/>
              <a:gd name="connsiteY112" fmla="*/ 1482162 h 1798781"/>
              <a:gd name="connsiteX113" fmla="*/ 1711416 w 5673186"/>
              <a:gd name="connsiteY113" fmla="*/ 1472171 h 1798781"/>
              <a:gd name="connsiteX114" fmla="*/ 1698404 w 5673186"/>
              <a:gd name="connsiteY114" fmla="*/ 1536454 h 1798781"/>
              <a:gd name="connsiteX115" fmla="*/ 1708881 w 5673186"/>
              <a:gd name="connsiteY115" fmla="*/ 1593604 h 1798781"/>
              <a:gd name="connsiteX116" fmla="*/ 1697451 w 5673186"/>
              <a:gd name="connsiteY116" fmla="*/ 1592652 h 1798781"/>
              <a:gd name="connsiteX117" fmla="*/ 1687926 w 5673186"/>
              <a:gd name="connsiteY117" fmla="*/ 1601224 h 1798781"/>
              <a:gd name="connsiteX118" fmla="*/ 1702214 w 5673186"/>
              <a:gd name="connsiteY118" fmla="*/ 1605987 h 1798781"/>
              <a:gd name="connsiteX119" fmla="*/ 1743171 w 5673186"/>
              <a:gd name="connsiteY119" fmla="*/ 1650754 h 1798781"/>
              <a:gd name="connsiteX120" fmla="*/ 1726979 w 5673186"/>
              <a:gd name="connsiteY120" fmla="*/ 1704094 h 1798781"/>
              <a:gd name="connsiteX121" fmla="*/ 1676496 w 5673186"/>
              <a:gd name="connsiteY121" fmla="*/ 1701237 h 1798781"/>
              <a:gd name="connsiteX122" fmla="*/ 1665066 w 5673186"/>
              <a:gd name="connsiteY122" fmla="*/ 1682187 h 1798781"/>
              <a:gd name="connsiteX123" fmla="*/ 1633634 w 5673186"/>
              <a:gd name="connsiteY123" fmla="*/ 1683139 h 1798781"/>
              <a:gd name="connsiteX124" fmla="*/ 1597439 w 5673186"/>
              <a:gd name="connsiteY124" fmla="*/ 1699331 h 1798781"/>
              <a:gd name="connsiteX125" fmla="*/ 1573626 w 5673186"/>
              <a:gd name="connsiteY125" fmla="*/ 1669804 h 1798781"/>
              <a:gd name="connsiteX126" fmla="*/ 1592676 w 5673186"/>
              <a:gd name="connsiteY126" fmla="*/ 1636467 h 1798781"/>
              <a:gd name="connsiteX127" fmla="*/ 1599344 w 5673186"/>
              <a:gd name="connsiteY127" fmla="*/ 1620274 h 1798781"/>
              <a:gd name="connsiteX128" fmla="*/ 1543146 w 5673186"/>
              <a:gd name="connsiteY128" fmla="*/ 1605034 h 1798781"/>
              <a:gd name="connsiteX129" fmla="*/ 1568864 w 5673186"/>
              <a:gd name="connsiteY129" fmla="*/ 1517404 h 1798781"/>
              <a:gd name="connsiteX130" fmla="*/ 1609821 w 5673186"/>
              <a:gd name="connsiteY130" fmla="*/ 1535502 h 1798781"/>
              <a:gd name="connsiteX131" fmla="*/ 1615536 w 5673186"/>
              <a:gd name="connsiteY131" fmla="*/ 1555504 h 1798781"/>
              <a:gd name="connsiteX132" fmla="*/ 1628871 w 5673186"/>
              <a:gd name="connsiteY132" fmla="*/ 1565981 h 1798781"/>
              <a:gd name="connsiteX133" fmla="*/ 1640301 w 5673186"/>
              <a:gd name="connsiteY133" fmla="*/ 1554552 h 1798781"/>
              <a:gd name="connsiteX134" fmla="*/ 1645064 w 5673186"/>
              <a:gd name="connsiteY134" fmla="*/ 1513594 h 1798781"/>
              <a:gd name="connsiteX135" fmla="*/ 1625061 w 5673186"/>
              <a:gd name="connsiteY135" fmla="*/ 1436442 h 1798781"/>
              <a:gd name="connsiteX136" fmla="*/ 1619346 w 5673186"/>
              <a:gd name="connsiteY136" fmla="*/ 1374529 h 1798781"/>
              <a:gd name="connsiteX137" fmla="*/ 1560291 w 5673186"/>
              <a:gd name="connsiteY137" fmla="*/ 1371672 h 1798781"/>
              <a:gd name="connsiteX138" fmla="*/ 1461231 w 5673186"/>
              <a:gd name="connsiteY138" fmla="*/ 1354527 h 1798781"/>
              <a:gd name="connsiteX139" fmla="*/ 1400271 w 5673186"/>
              <a:gd name="connsiteY139" fmla="*/ 1341192 h 1798781"/>
              <a:gd name="connsiteX140" fmla="*/ 1382174 w 5673186"/>
              <a:gd name="connsiteY140" fmla="*/ 1335477 h 1798781"/>
              <a:gd name="connsiteX141" fmla="*/ 1380269 w 5673186"/>
              <a:gd name="connsiteY141" fmla="*/ 1354527 h 1798781"/>
              <a:gd name="connsiteX142" fmla="*/ 1376459 w 5673186"/>
              <a:gd name="connsiteY142" fmla="*/ 1392627 h 1798781"/>
              <a:gd name="connsiteX143" fmla="*/ 1331691 w 5673186"/>
              <a:gd name="connsiteY143" fmla="*/ 1401199 h 1798781"/>
              <a:gd name="connsiteX144" fmla="*/ 1293591 w 5673186"/>
              <a:gd name="connsiteY144" fmla="*/ 1379292 h 1798781"/>
              <a:gd name="connsiteX145" fmla="*/ 1285971 w 5673186"/>
              <a:gd name="connsiteY145" fmla="*/ 1367862 h 1798781"/>
              <a:gd name="connsiteX146" fmla="*/ 1281209 w 5673186"/>
              <a:gd name="connsiteY146" fmla="*/ 1374529 h 1798781"/>
              <a:gd name="connsiteX147" fmla="*/ 1237394 w 5673186"/>
              <a:gd name="connsiteY147" fmla="*/ 1402152 h 1798781"/>
              <a:gd name="connsiteX148" fmla="*/ 1182149 w 5673186"/>
              <a:gd name="connsiteY148" fmla="*/ 1358337 h 1798781"/>
              <a:gd name="connsiteX149" fmla="*/ 1190721 w 5673186"/>
              <a:gd name="connsiteY149" fmla="*/ 1304997 h 1798781"/>
              <a:gd name="connsiteX150" fmla="*/ 1210724 w 5673186"/>
              <a:gd name="connsiteY150" fmla="*/ 1289756 h 1798781"/>
              <a:gd name="connsiteX151" fmla="*/ 1092614 w 5673186"/>
              <a:gd name="connsiteY151" fmla="*/ 1261181 h 1798781"/>
              <a:gd name="connsiteX152" fmla="*/ 1064039 w 5673186"/>
              <a:gd name="connsiteY152" fmla="*/ 1266897 h 1798781"/>
              <a:gd name="connsiteX153" fmla="*/ 1003079 w 5673186"/>
              <a:gd name="connsiteY153" fmla="*/ 1313569 h 1798781"/>
              <a:gd name="connsiteX154" fmla="*/ 997364 w 5673186"/>
              <a:gd name="connsiteY154" fmla="*/ 1324999 h 1798781"/>
              <a:gd name="connsiteX155" fmla="*/ 1003079 w 5673186"/>
              <a:gd name="connsiteY155" fmla="*/ 1351669 h 1798781"/>
              <a:gd name="connsiteX156" fmla="*/ 947834 w 5673186"/>
              <a:gd name="connsiteY156" fmla="*/ 1421202 h 1798781"/>
              <a:gd name="connsiteX157" fmla="*/ 943071 w 5673186"/>
              <a:gd name="connsiteY157" fmla="*/ 1421202 h 1798781"/>
              <a:gd name="connsiteX158" fmla="*/ 745904 w 5673186"/>
              <a:gd name="connsiteY158" fmla="*/ 1403104 h 1798781"/>
              <a:gd name="connsiteX159" fmla="*/ 636366 w 5673186"/>
              <a:gd name="connsiteY159" fmla="*/ 1389769 h 1798781"/>
              <a:gd name="connsiteX160" fmla="*/ 600171 w 5673186"/>
              <a:gd name="connsiteY160" fmla="*/ 1240227 h 1798781"/>
              <a:gd name="connsiteX161" fmla="*/ 600171 w 5673186"/>
              <a:gd name="connsiteY161" fmla="*/ 1220224 h 1798781"/>
              <a:gd name="connsiteX162" fmla="*/ 560166 w 5673186"/>
              <a:gd name="connsiteY162" fmla="*/ 1216414 h 1798781"/>
              <a:gd name="connsiteX163" fmla="*/ 517304 w 5673186"/>
              <a:gd name="connsiteY163" fmla="*/ 1267849 h 1798781"/>
              <a:gd name="connsiteX164" fmla="*/ 510636 w 5673186"/>
              <a:gd name="connsiteY164" fmla="*/ 1284042 h 1798781"/>
              <a:gd name="connsiteX165" fmla="*/ 519209 w 5673186"/>
              <a:gd name="connsiteY165" fmla="*/ 1309759 h 1798781"/>
              <a:gd name="connsiteX166" fmla="*/ 477299 w 5673186"/>
              <a:gd name="connsiteY166" fmla="*/ 1384054 h 1798781"/>
              <a:gd name="connsiteX167" fmla="*/ 322994 w 5673186"/>
              <a:gd name="connsiteY167" fmla="*/ 1382149 h 1798781"/>
              <a:gd name="connsiteX168" fmla="*/ 186786 w 5673186"/>
              <a:gd name="connsiteY168" fmla="*/ 1338334 h 1798781"/>
              <a:gd name="connsiteX169" fmla="*/ 127731 w 5673186"/>
              <a:gd name="connsiteY169" fmla="*/ 1189744 h 1798781"/>
              <a:gd name="connsiteX170" fmla="*/ 257271 w 5673186"/>
              <a:gd name="connsiteY170" fmla="*/ 1089732 h 1798781"/>
              <a:gd name="connsiteX171" fmla="*/ 318231 w 5673186"/>
              <a:gd name="connsiteY171" fmla="*/ 1084969 h 1798781"/>
              <a:gd name="connsiteX172" fmla="*/ 208694 w 5673186"/>
              <a:gd name="connsiteY172" fmla="*/ 1059252 h 1798781"/>
              <a:gd name="connsiteX173" fmla="*/ 26766 w 5673186"/>
              <a:gd name="connsiteY173" fmla="*/ 1016389 h 1798781"/>
              <a:gd name="connsiteX174" fmla="*/ 96 w 5673186"/>
              <a:gd name="connsiteY174" fmla="*/ 1004007 h 1798781"/>
              <a:gd name="connsiteX175" fmla="*/ 138209 w 5673186"/>
              <a:gd name="connsiteY175" fmla="*/ 981147 h 1798781"/>
              <a:gd name="connsiteX176" fmla="*/ 361094 w 5673186"/>
              <a:gd name="connsiteY176" fmla="*/ 1014484 h 1798781"/>
              <a:gd name="connsiteX177" fmla="*/ 801149 w 5673186"/>
              <a:gd name="connsiteY177" fmla="*/ 1075444 h 1798781"/>
              <a:gd name="connsiteX178" fmla="*/ 1055466 w 5673186"/>
              <a:gd name="connsiteY178" fmla="*/ 1090684 h 1798781"/>
              <a:gd name="connsiteX179" fmla="*/ 1075469 w 5673186"/>
              <a:gd name="connsiteY179" fmla="*/ 1067824 h 1798781"/>
              <a:gd name="connsiteX180" fmla="*/ 1076421 w 5673186"/>
              <a:gd name="connsiteY180" fmla="*/ 1052584 h 1798781"/>
              <a:gd name="connsiteX181" fmla="*/ 1060229 w 5673186"/>
              <a:gd name="connsiteY181" fmla="*/ 981147 h 1798781"/>
              <a:gd name="connsiteX182" fmla="*/ 917354 w 5673186"/>
              <a:gd name="connsiteY182" fmla="*/ 779217 h 1798781"/>
              <a:gd name="connsiteX183" fmla="*/ 948786 w 5673186"/>
              <a:gd name="connsiteY183" fmla="*/ 672536 h 1798781"/>
              <a:gd name="connsiteX184" fmla="*/ 977361 w 5673186"/>
              <a:gd name="connsiteY184" fmla="*/ 640151 h 1798781"/>
              <a:gd name="connsiteX185" fmla="*/ 1167861 w 5673186"/>
              <a:gd name="connsiteY185" fmla="*/ 472511 h 1798781"/>
              <a:gd name="connsiteX186" fmla="*/ 1367886 w 5673186"/>
              <a:gd name="connsiteY186" fmla="*/ 423934 h 1798781"/>
              <a:gd name="connsiteX187" fmla="*/ 1698404 w 5673186"/>
              <a:gd name="connsiteY187" fmla="*/ 513469 h 1798781"/>
              <a:gd name="connsiteX188" fmla="*/ 1767936 w 5673186"/>
              <a:gd name="connsiteY188" fmla="*/ 542997 h 1798781"/>
              <a:gd name="connsiteX189" fmla="*/ 2060354 w 5673186"/>
              <a:gd name="connsiteY189" fmla="*/ 700159 h 1798781"/>
              <a:gd name="connsiteX190" fmla="*/ 2223231 w 5673186"/>
              <a:gd name="connsiteY190" fmla="*/ 760167 h 1798781"/>
              <a:gd name="connsiteX191" fmla="*/ 2890934 w 5673186"/>
              <a:gd name="connsiteY191" fmla="*/ 920186 h 1798781"/>
              <a:gd name="connsiteX192" fmla="*/ 2939511 w 5673186"/>
              <a:gd name="connsiteY192" fmla="*/ 900184 h 1798781"/>
              <a:gd name="connsiteX193" fmla="*/ 3134774 w 5673186"/>
              <a:gd name="connsiteY193" fmla="*/ 654439 h 1798781"/>
              <a:gd name="connsiteX194" fmla="*/ 3645314 w 5673186"/>
              <a:gd name="connsiteY194" fmla="*/ 61031 h 1798781"/>
              <a:gd name="connsiteX195" fmla="*/ 3661506 w 5673186"/>
              <a:gd name="connsiteY195" fmla="*/ 41029 h 1798781"/>
              <a:gd name="connsiteX196" fmla="*/ 3725131 w 5673186"/>
              <a:gd name="connsiteY196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30789 w 5673186"/>
              <a:gd name="connsiteY109" fmla="*/ 1403104 h 1798781"/>
              <a:gd name="connsiteX110" fmla="*/ 1695546 w 5673186"/>
              <a:gd name="connsiteY110" fmla="*/ 1450729 h 1798781"/>
              <a:gd name="connsiteX111" fmla="*/ 1694594 w 5673186"/>
              <a:gd name="connsiteY111" fmla="*/ 1474542 h 1798781"/>
              <a:gd name="connsiteX112" fmla="*/ 1706024 w 5673186"/>
              <a:gd name="connsiteY112" fmla="*/ 1482162 h 1798781"/>
              <a:gd name="connsiteX113" fmla="*/ 1698404 w 5673186"/>
              <a:gd name="connsiteY113" fmla="*/ 1536454 h 1798781"/>
              <a:gd name="connsiteX114" fmla="*/ 1708881 w 5673186"/>
              <a:gd name="connsiteY114" fmla="*/ 1593604 h 1798781"/>
              <a:gd name="connsiteX115" fmla="*/ 1697451 w 5673186"/>
              <a:gd name="connsiteY115" fmla="*/ 1592652 h 1798781"/>
              <a:gd name="connsiteX116" fmla="*/ 1687926 w 5673186"/>
              <a:gd name="connsiteY116" fmla="*/ 1601224 h 1798781"/>
              <a:gd name="connsiteX117" fmla="*/ 1702214 w 5673186"/>
              <a:gd name="connsiteY117" fmla="*/ 1605987 h 1798781"/>
              <a:gd name="connsiteX118" fmla="*/ 1743171 w 5673186"/>
              <a:gd name="connsiteY118" fmla="*/ 1650754 h 1798781"/>
              <a:gd name="connsiteX119" fmla="*/ 1726979 w 5673186"/>
              <a:gd name="connsiteY119" fmla="*/ 1704094 h 1798781"/>
              <a:gd name="connsiteX120" fmla="*/ 1676496 w 5673186"/>
              <a:gd name="connsiteY120" fmla="*/ 1701237 h 1798781"/>
              <a:gd name="connsiteX121" fmla="*/ 1665066 w 5673186"/>
              <a:gd name="connsiteY121" fmla="*/ 1682187 h 1798781"/>
              <a:gd name="connsiteX122" fmla="*/ 1633634 w 5673186"/>
              <a:gd name="connsiteY122" fmla="*/ 1683139 h 1798781"/>
              <a:gd name="connsiteX123" fmla="*/ 1597439 w 5673186"/>
              <a:gd name="connsiteY123" fmla="*/ 1699331 h 1798781"/>
              <a:gd name="connsiteX124" fmla="*/ 1573626 w 5673186"/>
              <a:gd name="connsiteY124" fmla="*/ 1669804 h 1798781"/>
              <a:gd name="connsiteX125" fmla="*/ 1592676 w 5673186"/>
              <a:gd name="connsiteY125" fmla="*/ 1636467 h 1798781"/>
              <a:gd name="connsiteX126" fmla="*/ 1599344 w 5673186"/>
              <a:gd name="connsiteY126" fmla="*/ 1620274 h 1798781"/>
              <a:gd name="connsiteX127" fmla="*/ 1543146 w 5673186"/>
              <a:gd name="connsiteY127" fmla="*/ 1605034 h 1798781"/>
              <a:gd name="connsiteX128" fmla="*/ 1568864 w 5673186"/>
              <a:gd name="connsiteY128" fmla="*/ 1517404 h 1798781"/>
              <a:gd name="connsiteX129" fmla="*/ 1609821 w 5673186"/>
              <a:gd name="connsiteY129" fmla="*/ 1535502 h 1798781"/>
              <a:gd name="connsiteX130" fmla="*/ 1615536 w 5673186"/>
              <a:gd name="connsiteY130" fmla="*/ 1555504 h 1798781"/>
              <a:gd name="connsiteX131" fmla="*/ 1628871 w 5673186"/>
              <a:gd name="connsiteY131" fmla="*/ 1565981 h 1798781"/>
              <a:gd name="connsiteX132" fmla="*/ 1640301 w 5673186"/>
              <a:gd name="connsiteY132" fmla="*/ 1554552 h 1798781"/>
              <a:gd name="connsiteX133" fmla="*/ 1645064 w 5673186"/>
              <a:gd name="connsiteY133" fmla="*/ 1513594 h 1798781"/>
              <a:gd name="connsiteX134" fmla="*/ 1625061 w 5673186"/>
              <a:gd name="connsiteY134" fmla="*/ 1436442 h 1798781"/>
              <a:gd name="connsiteX135" fmla="*/ 1619346 w 5673186"/>
              <a:gd name="connsiteY135" fmla="*/ 1374529 h 1798781"/>
              <a:gd name="connsiteX136" fmla="*/ 1560291 w 5673186"/>
              <a:gd name="connsiteY136" fmla="*/ 1371672 h 1798781"/>
              <a:gd name="connsiteX137" fmla="*/ 1461231 w 5673186"/>
              <a:gd name="connsiteY137" fmla="*/ 1354527 h 1798781"/>
              <a:gd name="connsiteX138" fmla="*/ 1400271 w 5673186"/>
              <a:gd name="connsiteY138" fmla="*/ 1341192 h 1798781"/>
              <a:gd name="connsiteX139" fmla="*/ 1382174 w 5673186"/>
              <a:gd name="connsiteY139" fmla="*/ 1335477 h 1798781"/>
              <a:gd name="connsiteX140" fmla="*/ 1380269 w 5673186"/>
              <a:gd name="connsiteY140" fmla="*/ 1354527 h 1798781"/>
              <a:gd name="connsiteX141" fmla="*/ 1376459 w 5673186"/>
              <a:gd name="connsiteY141" fmla="*/ 1392627 h 1798781"/>
              <a:gd name="connsiteX142" fmla="*/ 1331691 w 5673186"/>
              <a:gd name="connsiteY142" fmla="*/ 1401199 h 1798781"/>
              <a:gd name="connsiteX143" fmla="*/ 1293591 w 5673186"/>
              <a:gd name="connsiteY143" fmla="*/ 1379292 h 1798781"/>
              <a:gd name="connsiteX144" fmla="*/ 1285971 w 5673186"/>
              <a:gd name="connsiteY144" fmla="*/ 1367862 h 1798781"/>
              <a:gd name="connsiteX145" fmla="*/ 1281209 w 5673186"/>
              <a:gd name="connsiteY145" fmla="*/ 1374529 h 1798781"/>
              <a:gd name="connsiteX146" fmla="*/ 1237394 w 5673186"/>
              <a:gd name="connsiteY146" fmla="*/ 1402152 h 1798781"/>
              <a:gd name="connsiteX147" fmla="*/ 1182149 w 5673186"/>
              <a:gd name="connsiteY147" fmla="*/ 1358337 h 1798781"/>
              <a:gd name="connsiteX148" fmla="*/ 1190721 w 5673186"/>
              <a:gd name="connsiteY148" fmla="*/ 1304997 h 1798781"/>
              <a:gd name="connsiteX149" fmla="*/ 1210724 w 5673186"/>
              <a:gd name="connsiteY149" fmla="*/ 1289756 h 1798781"/>
              <a:gd name="connsiteX150" fmla="*/ 1092614 w 5673186"/>
              <a:gd name="connsiteY150" fmla="*/ 1261181 h 1798781"/>
              <a:gd name="connsiteX151" fmla="*/ 1064039 w 5673186"/>
              <a:gd name="connsiteY151" fmla="*/ 1266897 h 1798781"/>
              <a:gd name="connsiteX152" fmla="*/ 1003079 w 5673186"/>
              <a:gd name="connsiteY152" fmla="*/ 1313569 h 1798781"/>
              <a:gd name="connsiteX153" fmla="*/ 997364 w 5673186"/>
              <a:gd name="connsiteY153" fmla="*/ 1324999 h 1798781"/>
              <a:gd name="connsiteX154" fmla="*/ 1003079 w 5673186"/>
              <a:gd name="connsiteY154" fmla="*/ 1351669 h 1798781"/>
              <a:gd name="connsiteX155" fmla="*/ 947834 w 5673186"/>
              <a:gd name="connsiteY155" fmla="*/ 1421202 h 1798781"/>
              <a:gd name="connsiteX156" fmla="*/ 943071 w 5673186"/>
              <a:gd name="connsiteY156" fmla="*/ 1421202 h 1798781"/>
              <a:gd name="connsiteX157" fmla="*/ 745904 w 5673186"/>
              <a:gd name="connsiteY157" fmla="*/ 1403104 h 1798781"/>
              <a:gd name="connsiteX158" fmla="*/ 636366 w 5673186"/>
              <a:gd name="connsiteY158" fmla="*/ 1389769 h 1798781"/>
              <a:gd name="connsiteX159" fmla="*/ 600171 w 5673186"/>
              <a:gd name="connsiteY159" fmla="*/ 1240227 h 1798781"/>
              <a:gd name="connsiteX160" fmla="*/ 600171 w 5673186"/>
              <a:gd name="connsiteY160" fmla="*/ 1220224 h 1798781"/>
              <a:gd name="connsiteX161" fmla="*/ 560166 w 5673186"/>
              <a:gd name="connsiteY161" fmla="*/ 1216414 h 1798781"/>
              <a:gd name="connsiteX162" fmla="*/ 517304 w 5673186"/>
              <a:gd name="connsiteY162" fmla="*/ 1267849 h 1798781"/>
              <a:gd name="connsiteX163" fmla="*/ 510636 w 5673186"/>
              <a:gd name="connsiteY163" fmla="*/ 1284042 h 1798781"/>
              <a:gd name="connsiteX164" fmla="*/ 519209 w 5673186"/>
              <a:gd name="connsiteY164" fmla="*/ 1309759 h 1798781"/>
              <a:gd name="connsiteX165" fmla="*/ 477299 w 5673186"/>
              <a:gd name="connsiteY165" fmla="*/ 1384054 h 1798781"/>
              <a:gd name="connsiteX166" fmla="*/ 322994 w 5673186"/>
              <a:gd name="connsiteY166" fmla="*/ 1382149 h 1798781"/>
              <a:gd name="connsiteX167" fmla="*/ 186786 w 5673186"/>
              <a:gd name="connsiteY167" fmla="*/ 1338334 h 1798781"/>
              <a:gd name="connsiteX168" fmla="*/ 127731 w 5673186"/>
              <a:gd name="connsiteY168" fmla="*/ 1189744 h 1798781"/>
              <a:gd name="connsiteX169" fmla="*/ 257271 w 5673186"/>
              <a:gd name="connsiteY169" fmla="*/ 1089732 h 1798781"/>
              <a:gd name="connsiteX170" fmla="*/ 318231 w 5673186"/>
              <a:gd name="connsiteY170" fmla="*/ 1084969 h 1798781"/>
              <a:gd name="connsiteX171" fmla="*/ 208694 w 5673186"/>
              <a:gd name="connsiteY171" fmla="*/ 1059252 h 1798781"/>
              <a:gd name="connsiteX172" fmla="*/ 26766 w 5673186"/>
              <a:gd name="connsiteY172" fmla="*/ 1016389 h 1798781"/>
              <a:gd name="connsiteX173" fmla="*/ 96 w 5673186"/>
              <a:gd name="connsiteY173" fmla="*/ 1004007 h 1798781"/>
              <a:gd name="connsiteX174" fmla="*/ 138209 w 5673186"/>
              <a:gd name="connsiteY174" fmla="*/ 981147 h 1798781"/>
              <a:gd name="connsiteX175" fmla="*/ 361094 w 5673186"/>
              <a:gd name="connsiteY175" fmla="*/ 1014484 h 1798781"/>
              <a:gd name="connsiteX176" fmla="*/ 801149 w 5673186"/>
              <a:gd name="connsiteY176" fmla="*/ 1075444 h 1798781"/>
              <a:gd name="connsiteX177" fmla="*/ 1055466 w 5673186"/>
              <a:gd name="connsiteY177" fmla="*/ 1090684 h 1798781"/>
              <a:gd name="connsiteX178" fmla="*/ 1075469 w 5673186"/>
              <a:gd name="connsiteY178" fmla="*/ 1067824 h 1798781"/>
              <a:gd name="connsiteX179" fmla="*/ 1076421 w 5673186"/>
              <a:gd name="connsiteY179" fmla="*/ 1052584 h 1798781"/>
              <a:gd name="connsiteX180" fmla="*/ 1060229 w 5673186"/>
              <a:gd name="connsiteY180" fmla="*/ 981147 h 1798781"/>
              <a:gd name="connsiteX181" fmla="*/ 917354 w 5673186"/>
              <a:gd name="connsiteY181" fmla="*/ 779217 h 1798781"/>
              <a:gd name="connsiteX182" fmla="*/ 948786 w 5673186"/>
              <a:gd name="connsiteY182" fmla="*/ 672536 h 1798781"/>
              <a:gd name="connsiteX183" fmla="*/ 977361 w 5673186"/>
              <a:gd name="connsiteY183" fmla="*/ 640151 h 1798781"/>
              <a:gd name="connsiteX184" fmla="*/ 1167861 w 5673186"/>
              <a:gd name="connsiteY184" fmla="*/ 472511 h 1798781"/>
              <a:gd name="connsiteX185" fmla="*/ 1367886 w 5673186"/>
              <a:gd name="connsiteY185" fmla="*/ 423934 h 1798781"/>
              <a:gd name="connsiteX186" fmla="*/ 1698404 w 5673186"/>
              <a:gd name="connsiteY186" fmla="*/ 513469 h 1798781"/>
              <a:gd name="connsiteX187" fmla="*/ 1767936 w 5673186"/>
              <a:gd name="connsiteY187" fmla="*/ 542997 h 1798781"/>
              <a:gd name="connsiteX188" fmla="*/ 2060354 w 5673186"/>
              <a:gd name="connsiteY188" fmla="*/ 700159 h 1798781"/>
              <a:gd name="connsiteX189" fmla="*/ 2223231 w 5673186"/>
              <a:gd name="connsiteY189" fmla="*/ 760167 h 1798781"/>
              <a:gd name="connsiteX190" fmla="*/ 2890934 w 5673186"/>
              <a:gd name="connsiteY190" fmla="*/ 920186 h 1798781"/>
              <a:gd name="connsiteX191" fmla="*/ 2939511 w 5673186"/>
              <a:gd name="connsiteY191" fmla="*/ 900184 h 1798781"/>
              <a:gd name="connsiteX192" fmla="*/ 3134774 w 5673186"/>
              <a:gd name="connsiteY192" fmla="*/ 654439 h 1798781"/>
              <a:gd name="connsiteX193" fmla="*/ 3645314 w 5673186"/>
              <a:gd name="connsiteY193" fmla="*/ 61031 h 1798781"/>
              <a:gd name="connsiteX194" fmla="*/ 3661506 w 5673186"/>
              <a:gd name="connsiteY194" fmla="*/ 41029 h 1798781"/>
              <a:gd name="connsiteX195" fmla="*/ 3725131 w 5673186"/>
              <a:gd name="connsiteY195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30789 w 5673186"/>
              <a:gd name="connsiteY109" fmla="*/ 1403104 h 1798781"/>
              <a:gd name="connsiteX110" fmla="*/ 1695546 w 5673186"/>
              <a:gd name="connsiteY110" fmla="*/ 1450729 h 1798781"/>
              <a:gd name="connsiteX111" fmla="*/ 1694594 w 5673186"/>
              <a:gd name="connsiteY111" fmla="*/ 1474542 h 1798781"/>
              <a:gd name="connsiteX112" fmla="*/ 1698404 w 5673186"/>
              <a:gd name="connsiteY112" fmla="*/ 1536454 h 1798781"/>
              <a:gd name="connsiteX113" fmla="*/ 1708881 w 5673186"/>
              <a:gd name="connsiteY113" fmla="*/ 1593604 h 1798781"/>
              <a:gd name="connsiteX114" fmla="*/ 1697451 w 5673186"/>
              <a:gd name="connsiteY114" fmla="*/ 1592652 h 1798781"/>
              <a:gd name="connsiteX115" fmla="*/ 1687926 w 5673186"/>
              <a:gd name="connsiteY115" fmla="*/ 1601224 h 1798781"/>
              <a:gd name="connsiteX116" fmla="*/ 1702214 w 5673186"/>
              <a:gd name="connsiteY116" fmla="*/ 1605987 h 1798781"/>
              <a:gd name="connsiteX117" fmla="*/ 1743171 w 5673186"/>
              <a:gd name="connsiteY117" fmla="*/ 1650754 h 1798781"/>
              <a:gd name="connsiteX118" fmla="*/ 1726979 w 5673186"/>
              <a:gd name="connsiteY118" fmla="*/ 1704094 h 1798781"/>
              <a:gd name="connsiteX119" fmla="*/ 1676496 w 5673186"/>
              <a:gd name="connsiteY119" fmla="*/ 1701237 h 1798781"/>
              <a:gd name="connsiteX120" fmla="*/ 1665066 w 5673186"/>
              <a:gd name="connsiteY120" fmla="*/ 1682187 h 1798781"/>
              <a:gd name="connsiteX121" fmla="*/ 1633634 w 5673186"/>
              <a:gd name="connsiteY121" fmla="*/ 1683139 h 1798781"/>
              <a:gd name="connsiteX122" fmla="*/ 1597439 w 5673186"/>
              <a:gd name="connsiteY122" fmla="*/ 1699331 h 1798781"/>
              <a:gd name="connsiteX123" fmla="*/ 1573626 w 5673186"/>
              <a:gd name="connsiteY123" fmla="*/ 1669804 h 1798781"/>
              <a:gd name="connsiteX124" fmla="*/ 1592676 w 5673186"/>
              <a:gd name="connsiteY124" fmla="*/ 1636467 h 1798781"/>
              <a:gd name="connsiteX125" fmla="*/ 1599344 w 5673186"/>
              <a:gd name="connsiteY125" fmla="*/ 1620274 h 1798781"/>
              <a:gd name="connsiteX126" fmla="*/ 1543146 w 5673186"/>
              <a:gd name="connsiteY126" fmla="*/ 1605034 h 1798781"/>
              <a:gd name="connsiteX127" fmla="*/ 1568864 w 5673186"/>
              <a:gd name="connsiteY127" fmla="*/ 1517404 h 1798781"/>
              <a:gd name="connsiteX128" fmla="*/ 1609821 w 5673186"/>
              <a:gd name="connsiteY128" fmla="*/ 1535502 h 1798781"/>
              <a:gd name="connsiteX129" fmla="*/ 1615536 w 5673186"/>
              <a:gd name="connsiteY129" fmla="*/ 1555504 h 1798781"/>
              <a:gd name="connsiteX130" fmla="*/ 1628871 w 5673186"/>
              <a:gd name="connsiteY130" fmla="*/ 1565981 h 1798781"/>
              <a:gd name="connsiteX131" fmla="*/ 1640301 w 5673186"/>
              <a:gd name="connsiteY131" fmla="*/ 1554552 h 1798781"/>
              <a:gd name="connsiteX132" fmla="*/ 1645064 w 5673186"/>
              <a:gd name="connsiteY132" fmla="*/ 1513594 h 1798781"/>
              <a:gd name="connsiteX133" fmla="*/ 1625061 w 5673186"/>
              <a:gd name="connsiteY133" fmla="*/ 1436442 h 1798781"/>
              <a:gd name="connsiteX134" fmla="*/ 1619346 w 5673186"/>
              <a:gd name="connsiteY134" fmla="*/ 1374529 h 1798781"/>
              <a:gd name="connsiteX135" fmla="*/ 1560291 w 5673186"/>
              <a:gd name="connsiteY135" fmla="*/ 1371672 h 1798781"/>
              <a:gd name="connsiteX136" fmla="*/ 1461231 w 5673186"/>
              <a:gd name="connsiteY136" fmla="*/ 1354527 h 1798781"/>
              <a:gd name="connsiteX137" fmla="*/ 1400271 w 5673186"/>
              <a:gd name="connsiteY137" fmla="*/ 1341192 h 1798781"/>
              <a:gd name="connsiteX138" fmla="*/ 1382174 w 5673186"/>
              <a:gd name="connsiteY138" fmla="*/ 1335477 h 1798781"/>
              <a:gd name="connsiteX139" fmla="*/ 1380269 w 5673186"/>
              <a:gd name="connsiteY139" fmla="*/ 1354527 h 1798781"/>
              <a:gd name="connsiteX140" fmla="*/ 1376459 w 5673186"/>
              <a:gd name="connsiteY140" fmla="*/ 1392627 h 1798781"/>
              <a:gd name="connsiteX141" fmla="*/ 1331691 w 5673186"/>
              <a:gd name="connsiteY141" fmla="*/ 1401199 h 1798781"/>
              <a:gd name="connsiteX142" fmla="*/ 1293591 w 5673186"/>
              <a:gd name="connsiteY142" fmla="*/ 1379292 h 1798781"/>
              <a:gd name="connsiteX143" fmla="*/ 1285971 w 5673186"/>
              <a:gd name="connsiteY143" fmla="*/ 1367862 h 1798781"/>
              <a:gd name="connsiteX144" fmla="*/ 1281209 w 5673186"/>
              <a:gd name="connsiteY144" fmla="*/ 1374529 h 1798781"/>
              <a:gd name="connsiteX145" fmla="*/ 1237394 w 5673186"/>
              <a:gd name="connsiteY145" fmla="*/ 1402152 h 1798781"/>
              <a:gd name="connsiteX146" fmla="*/ 1182149 w 5673186"/>
              <a:gd name="connsiteY146" fmla="*/ 1358337 h 1798781"/>
              <a:gd name="connsiteX147" fmla="*/ 1190721 w 5673186"/>
              <a:gd name="connsiteY147" fmla="*/ 1304997 h 1798781"/>
              <a:gd name="connsiteX148" fmla="*/ 1210724 w 5673186"/>
              <a:gd name="connsiteY148" fmla="*/ 1289756 h 1798781"/>
              <a:gd name="connsiteX149" fmla="*/ 1092614 w 5673186"/>
              <a:gd name="connsiteY149" fmla="*/ 1261181 h 1798781"/>
              <a:gd name="connsiteX150" fmla="*/ 1064039 w 5673186"/>
              <a:gd name="connsiteY150" fmla="*/ 1266897 h 1798781"/>
              <a:gd name="connsiteX151" fmla="*/ 1003079 w 5673186"/>
              <a:gd name="connsiteY151" fmla="*/ 1313569 h 1798781"/>
              <a:gd name="connsiteX152" fmla="*/ 997364 w 5673186"/>
              <a:gd name="connsiteY152" fmla="*/ 1324999 h 1798781"/>
              <a:gd name="connsiteX153" fmla="*/ 1003079 w 5673186"/>
              <a:gd name="connsiteY153" fmla="*/ 1351669 h 1798781"/>
              <a:gd name="connsiteX154" fmla="*/ 947834 w 5673186"/>
              <a:gd name="connsiteY154" fmla="*/ 1421202 h 1798781"/>
              <a:gd name="connsiteX155" fmla="*/ 943071 w 5673186"/>
              <a:gd name="connsiteY155" fmla="*/ 1421202 h 1798781"/>
              <a:gd name="connsiteX156" fmla="*/ 745904 w 5673186"/>
              <a:gd name="connsiteY156" fmla="*/ 1403104 h 1798781"/>
              <a:gd name="connsiteX157" fmla="*/ 636366 w 5673186"/>
              <a:gd name="connsiteY157" fmla="*/ 1389769 h 1798781"/>
              <a:gd name="connsiteX158" fmla="*/ 600171 w 5673186"/>
              <a:gd name="connsiteY158" fmla="*/ 1240227 h 1798781"/>
              <a:gd name="connsiteX159" fmla="*/ 600171 w 5673186"/>
              <a:gd name="connsiteY159" fmla="*/ 1220224 h 1798781"/>
              <a:gd name="connsiteX160" fmla="*/ 560166 w 5673186"/>
              <a:gd name="connsiteY160" fmla="*/ 1216414 h 1798781"/>
              <a:gd name="connsiteX161" fmla="*/ 517304 w 5673186"/>
              <a:gd name="connsiteY161" fmla="*/ 1267849 h 1798781"/>
              <a:gd name="connsiteX162" fmla="*/ 510636 w 5673186"/>
              <a:gd name="connsiteY162" fmla="*/ 1284042 h 1798781"/>
              <a:gd name="connsiteX163" fmla="*/ 519209 w 5673186"/>
              <a:gd name="connsiteY163" fmla="*/ 1309759 h 1798781"/>
              <a:gd name="connsiteX164" fmla="*/ 477299 w 5673186"/>
              <a:gd name="connsiteY164" fmla="*/ 1384054 h 1798781"/>
              <a:gd name="connsiteX165" fmla="*/ 322994 w 5673186"/>
              <a:gd name="connsiteY165" fmla="*/ 1382149 h 1798781"/>
              <a:gd name="connsiteX166" fmla="*/ 186786 w 5673186"/>
              <a:gd name="connsiteY166" fmla="*/ 1338334 h 1798781"/>
              <a:gd name="connsiteX167" fmla="*/ 127731 w 5673186"/>
              <a:gd name="connsiteY167" fmla="*/ 1189744 h 1798781"/>
              <a:gd name="connsiteX168" fmla="*/ 257271 w 5673186"/>
              <a:gd name="connsiteY168" fmla="*/ 1089732 h 1798781"/>
              <a:gd name="connsiteX169" fmla="*/ 318231 w 5673186"/>
              <a:gd name="connsiteY169" fmla="*/ 1084969 h 1798781"/>
              <a:gd name="connsiteX170" fmla="*/ 208694 w 5673186"/>
              <a:gd name="connsiteY170" fmla="*/ 1059252 h 1798781"/>
              <a:gd name="connsiteX171" fmla="*/ 26766 w 5673186"/>
              <a:gd name="connsiteY171" fmla="*/ 1016389 h 1798781"/>
              <a:gd name="connsiteX172" fmla="*/ 96 w 5673186"/>
              <a:gd name="connsiteY172" fmla="*/ 1004007 h 1798781"/>
              <a:gd name="connsiteX173" fmla="*/ 138209 w 5673186"/>
              <a:gd name="connsiteY173" fmla="*/ 981147 h 1798781"/>
              <a:gd name="connsiteX174" fmla="*/ 361094 w 5673186"/>
              <a:gd name="connsiteY174" fmla="*/ 1014484 h 1798781"/>
              <a:gd name="connsiteX175" fmla="*/ 801149 w 5673186"/>
              <a:gd name="connsiteY175" fmla="*/ 1075444 h 1798781"/>
              <a:gd name="connsiteX176" fmla="*/ 1055466 w 5673186"/>
              <a:gd name="connsiteY176" fmla="*/ 1090684 h 1798781"/>
              <a:gd name="connsiteX177" fmla="*/ 1075469 w 5673186"/>
              <a:gd name="connsiteY177" fmla="*/ 1067824 h 1798781"/>
              <a:gd name="connsiteX178" fmla="*/ 1076421 w 5673186"/>
              <a:gd name="connsiteY178" fmla="*/ 1052584 h 1798781"/>
              <a:gd name="connsiteX179" fmla="*/ 1060229 w 5673186"/>
              <a:gd name="connsiteY179" fmla="*/ 981147 h 1798781"/>
              <a:gd name="connsiteX180" fmla="*/ 917354 w 5673186"/>
              <a:gd name="connsiteY180" fmla="*/ 779217 h 1798781"/>
              <a:gd name="connsiteX181" fmla="*/ 948786 w 5673186"/>
              <a:gd name="connsiteY181" fmla="*/ 672536 h 1798781"/>
              <a:gd name="connsiteX182" fmla="*/ 977361 w 5673186"/>
              <a:gd name="connsiteY182" fmla="*/ 640151 h 1798781"/>
              <a:gd name="connsiteX183" fmla="*/ 1167861 w 5673186"/>
              <a:gd name="connsiteY183" fmla="*/ 472511 h 1798781"/>
              <a:gd name="connsiteX184" fmla="*/ 1367886 w 5673186"/>
              <a:gd name="connsiteY184" fmla="*/ 423934 h 1798781"/>
              <a:gd name="connsiteX185" fmla="*/ 1698404 w 5673186"/>
              <a:gd name="connsiteY185" fmla="*/ 513469 h 1798781"/>
              <a:gd name="connsiteX186" fmla="*/ 1767936 w 5673186"/>
              <a:gd name="connsiteY186" fmla="*/ 542997 h 1798781"/>
              <a:gd name="connsiteX187" fmla="*/ 2060354 w 5673186"/>
              <a:gd name="connsiteY187" fmla="*/ 700159 h 1798781"/>
              <a:gd name="connsiteX188" fmla="*/ 2223231 w 5673186"/>
              <a:gd name="connsiteY188" fmla="*/ 760167 h 1798781"/>
              <a:gd name="connsiteX189" fmla="*/ 2890934 w 5673186"/>
              <a:gd name="connsiteY189" fmla="*/ 920186 h 1798781"/>
              <a:gd name="connsiteX190" fmla="*/ 2939511 w 5673186"/>
              <a:gd name="connsiteY190" fmla="*/ 900184 h 1798781"/>
              <a:gd name="connsiteX191" fmla="*/ 3134774 w 5673186"/>
              <a:gd name="connsiteY191" fmla="*/ 654439 h 1798781"/>
              <a:gd name="connsiteX192" fmla="*/ 3645314 w 5673186"/>
              <a:gd name="connsiteY192" fmla="*/ 61031 h 1798781"/>
              <a:gd name="connsiteX193" fmla="*/ 3661506 w 5673186"/>
              <a:gd name="connsiteY193" fmla="*/ 41029 h 1798781"/>
              <a:gd name="connsiteX194" fmla="*/ 3725131 w 5673186"/>
              <a:gd name="connsiteY194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730789 w 5673186"/>
              <a:gd name="connsiteY108" fmla="*/ 1403104 h 1798781"/>
              <a:gd name="connsiteX109" fmla="*/ 1695546 w 5673186"/>
              <a:gd name="connsiteY109" fmla="*/ 1450729 h 1798781"/>
              <a:gd name="connsiteX110" fmla="*/ 1694594 w 5673186"/>
              <a:gd name="connsiteY110" fmla="*/ 1474542 h 1798781"/>
              <a:gd name="connsiteX111" fmla="*/ 1698404 w 5673186"/>
              <a:gd name="connsiteY111" fmla="*/ 1536454 h 1798781"/>
              <a:gd name="connsiteX112" fmla="*/ 1708881 w 5673186"/>
              <a:gd name="connsiteY112" fmla="*/ 1593604 h 1798781"/>
              <a:gd name="connsiteX113" fmla="*/ 1697451 w 5673186"/>
              <a:gd name="connsiteY113" fmla="*/ 1592652 h 1798781"/>
              <a:gd name="connsiteX114" fmla="*/ 1687926 w 5673186"/>
              <a:gd name="connsiteY114" fmla="*/ 1601224 h 1798781"/>
              <a:gd name="connsiteX115" fmla="*/ 1702214 w 5673186"/>
              <a:gd name="connsiteY115" fmla="*/ 1605987 h 1798781"/>
              <a:gd name="connsiteX116" fmla="*/ 1743171 w 5673186"/>
              <a:gd name="connsiteY116" fmla="*/ 1650754 h 1798781"/>
              <a:gd name="connsiteX117" fmla="*/ 1726979 w 5673186"/>
              <a:gd name="connsiteY117" fmla="*/ 1704094 h 1798781"/>
              <a:gd name="connsiteX118" fmla="*/ 1676496 w 5673186"/>
              <a:gd name="connsiteY118" fmla="*/ 1701237 h 1798781"/>
              <a:gd name="connsiteX119" fmla="*/ 1665066 w 5673186"/>
              <a:gd name="connsiteY119" fmla="*/ 1682187 h 1798781"/>
              <a:gd name="connsiteX120" fmla="*/ 1633634 w 5673186"/>
              <a:gd name="connsiteY120" fmla="*/ 1683139 h 1798781"/>
              <a:gd name="connsiteX121" fmla="*/ 1597439 w 5673186"/>
              <a:gd name="connsiteY121" fmla="*/ 1699331 h 1798781"/>
              <a:gd name="connsiteX122" fmla="*/ 1573626 w 5673186"/>
              <a:gd name="connsiteY122" fmla="*/ 1669804 h 1798781"/>
              <a:gd name="connsiteX123" fmla="*/ 1592676 w 5673186"/>
              <a:gd name="connsiteY123" fmla="*/ 1636467 h 1798781"/>
              <a:gd name="connsiteX124" fmla="*/ 1599344 w 5673186"/>
              <a:gd name="connsiteY124" fmla="*/ 1620274 h 1798781"/>
              <a:gd name="connsiteX125" fmla="*/ 1543146 w 5673186"/>
              <a:gd name="connsiteY125" fmla="*/ 1605034 h 1798781"/>
              <a:gd name="connsiteX126" fmla="*/ 1568864 w 5673186"/>
              <a:gd name="connsiteY126" fmla="*/ 1517404 h 1798781"/>
              <a:gd name="connsiteX127" fmla="*/ 1609821 w 5673186"/>
              <a:gd name="connsiteY127" fmla="*/ 1535502 h 1798781"/>
              <a:gd name="connsiteX128" fmla="*/ 1615536 w 5673186"/>
              <a:gd name="connsiteY128" fmla="*/ 1555504 h 1798781"/>
              <a:gd name="connsiteX129" fmla="*/ 1628871 w 5673186"/>
              <a:gd name="connsiteY129" fmla="*/ 1565981 h 1798781"/>
              <a:gd name="connsiteX130" fmla="*/ 1640301 w 5673186"/>
              <a:gd name="connsiteY130" fmla="*/ 1554552 h 1798781"/>
              <a:gd name="connsiteX131" fmla="*/ 1645064 w 5673186"/>
              <a:gd name="connsiteY131" fmla="*/ 1513594 h 1798781"/>
              <a:gd name="connsiteX132" fmla="*/ 1625061 w 5673186"/>
              <a:gd name="connsiteY132" fmla="*/ 1436442 h 1798781"/>
              <a:gd name="connsiteX133" fmla="*/ 1619346 w 5673186"/>
              <a:gd name="connsiteY133" fmla="*/ 1374529 h 1798781"/>
              <a:gd name="connsiteX134" fmla="*/ 1560291 w 5673186"/>
              <a:gd name="connsiteY134" fmla="*/ 1371672 h 1798781"/>
              <a:gd name="connsiteX135" fmla="*/ 1461231 w 5673186"/>
              <a:gd name="connsiteY135" fmla="*/ 1354527 h 1798781"/>
              <a:gd name="connsiteX136" fmla="*/ 1400271 w 5673186"/>
              <a:gd name="connsiteY136" fmla="*/ 1341192 h 1798781"/>
              <a:gd name="connsiteX137" fmla="*/ 1382174 w 5673186"/>
              <a:gd name="connsiteY137" fmla="*/ 1335477 h 1798781"/>
              <a:gd name="connsiteX138" fmla="*/ 1380269 w 5673186"/>
              <a:gd name="connsiteY138" fmla="*/ 1354527 h 1798781"/>
              <a:gd name="connsiteX139" fmla="*/ 1376459 w 5673186"/>
              <a:gd name="connsiteY139" fmla="*/ 1392627 h 1798781"/>
              <a:gd name="connsiteX140" fmla="*/ 1331691 w 5673186"/>
              <a:gd name="connsiteY140" fmla="*/ 1401199 h 1798781"/>
              <a:gd name="connsiteX141" fmla="*/ 1293591 w 5673186"/>
              <a:gd name="connsiteY141" fmla="*/ 1379292 h 1798781"/>
              <a:gd name="connsiteX142" fmla="*/ 1285971 w 5673186"/>
              <a:gd name="connsiteY142" fmla="*/ 1367862 h 1798781"/>
              <a:gd name="connsiteX143" fmla="*/ 1281209 w 5673186"/>
              <a:gd name="connsiteY143" fmla="*/ 1374529 h 1798781"/>
              <a:gd name="connsiteX144" fmla="*/ 1237394 w 5673186"/>
              <a:gd name="connsiteY144" fmla="*/ 1402152 h 1798781"/>
              <a:gd name="connsiteX145" fmla="*/ 1182149 w 5673186"/>
              <a:gd name="connsiteY145" fmla="*/ 1358337 h 1798781"/>
              <a:gd name="connsiteX146" fmla="*/ 1190721 w 5673186"/>
              <a:gd name="connsiteY146" fmla="*/ 1304997 h 1798781"/>
              <a:gd name="connsiteX147" fmla="*/ 1210724 w 5673186"/>
              <a:gd name="connsiteY147" fmla="*/ 1289756 h 1798781"/>
              <a:gd name="connsiteX148" fmla="*/ 1092614 w 5673186"/>
              <a:gd name="connsiteY148" fmla="*/ 1261181 h 1798781"/>
              <a:gd name="connsiteX149" fmla="*/ 1064039 w 5673186"/>
              <a:gd name="connsiteY149" fmla="*/ 1266897 h 1798781"/>
              <a:gd name="connsiteX150" fmla="*/ 1003079 w 5673186"/>
              <a:gd name="connsiteY150" fmla="*/ 1313569 h 1798781"/>
              <a:gd name="connsiteX151" fmla="*/ 997364 w 5673186"/>
              <a:gd name="connsiteY151" fmla="*/ 1324999 h 1798781"/>
              <a:gd name="connsiteX152" fmla="*/ 1003079 w 5673186"/>
              <a:gd name="connsiteY152" fmla="*/ 1351669 h 1798781"/>
              <a:gd name="connsiteX153" fmla="*/ 947834 w 5673186"/>
              <a:gd name="connsiteY153" fmla="*/ 1421202 h 1798781"/>
              <a:gd name="connsiteX154" fmla="*/ 943071 w 5673186"/>
              <a:gd name="connsiteY154" fmla="*/ 1421202 h 1798781"/>
              <a:gd name="connsiteX155" fmla="*/ 745904 w 5673186"/>
              <a:gd name="connsiteY155" fmla="*/ 1403104 h 1798781"/>
              <a:gd name="connsiteX156" fmla="*/ 636366 w 5673186"/>
              <a:gd name="connsiteY156" fmla="*/ 1389769 h 1798781"/>
              <a:gd name="connsiteX157" fmla="*/ 600171 w 5673186"/>
              <a:gd name="connsiteY157" fmla="*/ 1240227 h 1798781"/>
              <a:gd name="connsiteX158" fmla="*/ 600171 w 5673186"/>
              <a:gd name="connsiteY158" fmla="*/ 1220224 h 1798781"/>
              <a:gd name="connsiteX159" fmla="*/ 560166 w 5673186"/>
              <a:gd name="connsiteY159" fmla="*/ 1216414 h 1798781"/>
              <a:gd name="connsiteX160" fmla="*/ 517304 w 5673186"/>
              <a:gd name="connsiteY160" fmla="*/ 1267849 h 1798781"/>
              <a:gd name="connsiteX161" fmla="*/ 510636 w 5673186"/>
              <a:gd name="connsiteY161" fmla="*/ 1284042 h 1798781"/>
              <a:gd name="connsiteX162" fmla="*/ 519209 w 5673186"/>
              <a:gd name="connsiteY162" fmla="*/ 1309759 h 1798781"/>
              <a:gd name="connsiteX163" fmla="*/ 477299 w 5673186"/>
              <a:gd name="connsiteY163" fmla="*/ 1384054 h 1798781"/>
              <a:gd name="connsiteX164" fmla="*/ 322994 w 5673186"/>
              <a:gd name="connsiteY164" fmla="*/ 1382149 h 1798781"/>
              <a:gd name="connsiteX165" fmla="*/ 186786 w 5673186"/>
              <a:gd name="connsiteY165" fmla="*/ 1338334 h 1798781"/>
              <a:gd name="connsiteX166" fmla="*/ 127731 w 5673186"/>
              <a:gd name="connsiteY166" fmla="*/ 1189744 h 1798781"/>
              <a:gd name="connsiteX167" fmla="*/ 257271 w 5673186"/>
              <a:gd name="connsiteY167" fmla="*/ 1089732 h 1798781"/>
              <a:gd name="connsiteX168" fmla="*/ 318231 w 5673186"/>
              <a:gd name="connsiteY168" fmla="*/ 1084969 h 1798781"/>
              <a:gd name="connsiteX169" fmla="*/ 208694 w 5673186"/>
              <a:gd name="connsiteY169" fmla="*/ 1059252 h 1798781"/>
              <a:gd name="connsiteX170" fmla="*/ 26766 w 5673186"/>
              <a:gd name="connsiteY170" fmla="*/ 1016389 h 1798781"/>
              <a:gd name="connsiteX171" fmla="*/ 96 w 5673186"/>
              <a:gd name="connsiteY171" fmla="*/ 1004007 h 1798781"/>
              <a:gd name="connsiteX172" fmla="*/ 138209 w 5673186"/>
              <a:gd name="connsiteY172" fmla="*/ 981147 h 1798781"/>
              <a:gd name="connsiteX173" fmla="*/ 361094 w 5673186"/>
              <a:gd name="connsiteY173" fmla="*/ 1014484 h 1798781"/>
              <a:gd name="connsiteX174" fmla="*/ 801149 w 5673186"/>
              <a:gd name="connsiteY174" fmla="*/ 1075444 h 1798781"/>
              <a:gd name="connsiteX175" fmla="*/ 1055466 w 5673186"/>
              <a:gd name="connsiteY175" fmla="*/ 1090684 h 1798781"/>
              <a:gd name="connsiteX176" fmla="*/ 1075469 w 5673186"/>
              <a:gd name="connsiteY176" fmla="*/ 1067824 h 1798781"/>
              <a:gd name="connsiteX177" fmla="*/ 1076421 w 5673186"/>
              <a:gd name="connsiteY177" fmla="*/ 1052584 h 1798781"/>
              <a:gd name="connsiteX178" fmla="*/ 1060229 w 5673186"/>
              <a:gd name="connsiteY178" fmla="*/ 981147 h 1798781"/>
              <a:gd name="connsiteX179" fmla="*/ 917354 w 5673186"/>
              <a:gd name="connsiteY179" fmla="*/ 779217 h 1798781"/>
              <a:gd name="connsiteX180" fmla="*/ 948786 w 5673186"/>
              <a:gd name="connsiteY180" fmla="*/ 672536 h 1798781"/>
              <a:gd name="connsiteX181" fmla="*/ 977361 w 5673186"/>
              <a:gd name="connsiteY181" fmla="*/ 640151 h 1798781"/>
              <a:gd name="connsiteX182" fmla="*/ 1167861 w 5673186"/>
              <a:gd name="connsiteY182" fmla="*/ 472511 h 1798781"/>
              <a:gd name="connsiteX183" fmla="*/ 1367886 w 5673186"/>
              <a:gd name="connsiteY183" fmla="*/ 423934 h 1798781"/>
              <a:gd name="connsiteX184" fmla="*/ 1698404 w 5673186"/>
              <a:gd name="connsiteY184" fmla="*/ 513469 h 1798781"/>
              <a:gd name="connsiteX185" fmla="*/ 1767936 w 5673186"/>
              <a:gd name="connsiteY185" fmla="*/ 542997 h 1798781"/>
              <a:gd name="connsiteX186" fmla="*/ 2060354 w 5673186"/>
              <a:gd name="connsiteY186" fmla="*/ 700159 h 1798781"/>
              <a:gd name="connsiteX187" fmla="*/ 2223231 w 5673186"/>
              <a:gd name="connsiteY187" fmla="*/ 760167 h 1798781"/>
              <a:gd name="connsiteX188" fmla="*/ 2890934 w 5673186"/>
              <a:gd name="connsiteY188" fmla="*/ 920186 h 1798781"/>
              <a:gd name="connsiteX189" fmla="*/ 2939511 w 5673186"/>
              <a:gd name="connsiteY189" fmla="*/ 900184 h 1798781"/>
              <a:gd name="connsiteX190" fmla="*/ 3134774 w 5673186"/>
              <a:gd name="connsiteY190" fmla="*/ 654439 h 1798781"/>
              <a:gd name="connsiteX191" fmla="*/ 3645314 w 5673186"/>
              <a:gd name="connsiteY191" fmla="*/ 61031 h 1798781"/>
              <a:gd name="connsiteX192" fmla="*/ 3661506 w 5673186"/>
              <a:gd name="connsiteY192" fmla="*/ 41029 h 1798781"/>
              <a:gd name="connsiteX193" fmla="*/ 3725131 w 5673186"/>
              <a:gd name="connsiteY193" fmla="*/ 175 h 179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5673186" h="1798781">
                <a:moveTo>
                  <a:pt x="3911419" y="1189863"/>
                </a:moveTo>
                <a:cubicBezTo>
                  <a:pt x="3903918" y="1190459"/>
                  <a:pt x="3895822" y="1191649"/>
                  <a:pt x="3885344" y="1191649"/>
                </a:cubicBezTo>
                <a:cubicBezTo>
                  <a:pt x="3837719" y="1195459"/>
                  <a:pt x="3789141" y="1192602"/>
                  <a:pt x="3742469" y="1195459"/>
                </a:cubicBezTo>
                <a:cubicBezTo>
                  <a:pt x="3705321" y="1197364"/>
                  <a:pt x="3671031" y="1197364"/>
                  <a:pt x="3634836" y="1200222"/>
                </a:cubicBezTo>
                <a:cubicBezTo>
                  <a:pt x="3628169" y="1200222"/>
                  <a:pt x="3615786" y="1224987"/>
                  <a:pt x="3616739" y="1236417"/>
                </a:cubicBezTo>
                <a:cubicBezTo>
                  <a:pt x="3616739" y="1247847"/>
                  <a:pt x="3628169" y="1244037"/>
                  <a:pt x="3634836" y="1244037"/>
                </a:cubicBezTo>
                <a:cubicBezTo>
                  <a:pt x="3650076" y="1244989"/>
                  <a:pt x="3682461" y="1243084"/>
                  <a:pt x="3682461" y="1242131"/>
                </a:cubicBezTo>
                <a:cubicBezTo>
                  <a:pt x="3760566" y="1238322"/>
                  <a:pt x="3834861" y="1240227"/>
                  <a:pt x="3912966" y="1236417"/>
                </a:cubicBezTo>
                <a:cubicBezTo>
                  <a:pt x="3918681" y="1236417"/>
                  <a:pt x="3935826" y="1238322"/>
                  <a:pt x="3941541" y="1237369"/>
                </a:cubicBezTo>
                <a:cubicBezTo>
                  <a:pt x="3945351" y="1237369"/>
                  <a:pt x="3941541" y="1208794"/>
                  <a:pt x="3942494" y="1204032"/>
                </a:cubicBezTo>
                <a:cubicBezTo>
                  <a:pt x="3943446" y="1199269"/>
                  <a:pt x="3936779" y="1192602"/>
                  <a:pt x="3933921" y="1191649"/>
                </a:cubicBezTo>
                <a:cubicBezTo>
                  <a:pt x="3925825" y="1189268"/>
                  <a:pt x="3918920" y="1189268"/>
                  <a:pt x="3911419" y="1189863"/>
                </a:cubicBezTo>
                <a:close/>
                <a:moveTo>
                  <a:pt x="3725131" y="175"/>
                </a:moveTo>
                <a:cubicBezTo>
                  <a:pt x="3733896" y="-345"/>
                  <a:pt x="3743183" y="309"/>
                  <a:pt x="3752946" y="1976"/>
                </a:cubicBezTo>
                <a:cubicBezTo>
                  <a:pt x="3781521" y="6739"/>
                  <a:pt x="3811049" y="10549"/>
                  <a:pt x="3840576" y="17216"/>
                </a:cubicBezTo>
                <a:cubicBezTo>
                  <a:pt x="3853911" y="20074"/>
                  <a:pt x="3856769" y="25789"/>
                  <a:pt x="3852959" y="39124"/>
                </a:cubicBezTo>
                <a:cubicBezTo>
                  <a:pt x="3830099" y="117229"/>
                  <a:pt x="3806286" y="194381"/>
                  <a:pt x="3782474" y="271534"/>
                </a:cubicBezTo>
                <a:cubicBezTo>
                  <a:pt x="3753899" y="361069"/>
                  <a:pt x="3730086" y="395359"/>
                  <a:pt x="3703416" y="484894"/>
                </a:cubicBezTo>
                <a:cubicBezTo>
                  <a:pt x="3645314" y="682061"/>
                  <a:pt x="3585306" y="878276"/>
                  <a:pt x="3527204" y="1075444"/>
                </a:cubicBezTo>
                <a:cubicBezTo>
                  <a:pt x="3518631" y="1104972"/>
                  <a:pt x="3518631" y="1105924"/>
                  <a:pt x="3549111" y="1104972"/>
                </a:cubicBezTo>
                <a:cubicBezTo>
                  <a:pt x="3975831" y="1096399"/>
                  <a:pt x="4401599" y="1080207"/>
                  <a:pt x="4827366" y="1055442"/>
                </a:cubicBezTo>
                <a:cubicBezTo>
                  <a:pt x="5031201" y="1043059"/>
                  <a:pt x="5111211" y="1031629"/>
                  <a:pt x="5314094" y="1014484"/>
                </a:cubicBezTo>
                <a:cubicBezTo>
                  <a:pt x="5364576" y="1009722"/>
                  <a:pt x="5414107" y="1011626"/>
                  <a:pt x="5463636" y="1020199"/>
                </a:cubicBezTo>
                <a:cubicBezTo>
                  <a:pt x="5494116" y="1024961"/>
                  <a:pt x="5523644" y="1031629"/>
                  <a:pt x="5554124" y="1037344"/>
                </a:cubicBezTo>
                <a:cubicBezTo>
                  <a:pt x="5597939" y="1044012"/>
                  <a:pt x="5625561" y="1048774"/>
                  <a:pt x="5673186" y="1062109"/>
                </a:cubicBezTo>
                <a:cubicBezTo>
                  <a:pt x="5616036" y="1064967"/>
                  <a:pt x="5541741" y="1052584"/>
                  <a:pt x="5517929" y="1057347"/>
                </a:cubicBezTo>
                <a:cubicBezTo>
                  <a:pt x="5364576" y="1077349"/>
                  <a:pt x="5334096" y="1097352"/>
                  <a:pt x="5180744" y="1117354"/>
                </a:cubicBezTo>
                <a:lnTo>
                  <a:pt x="4631151" y="1188792"/>
                </a:lnTo>
                <a:cubicBezTo>
                  <a:pt x="4594004" y="1194507"/>
                  <a:pt x="4567334" y="1199269"/>
                  <a:pt x="4523519" y="1204984"/>
                </a:cubicBezTo>
                <a:cubicBezTo>
                  <a:pt x="4529234" y="1214509"/>
                  <a:pt x="4535901" y="1230702"/>
                  <a:pt x="4541616" y="1230702"/>
                </a:cubicBezTo>
                <a:cubicBezTo>
                  <a:pt x="4618769" y="1232606"/>
                  <a:pt x="4657821" y="1228797"/>
                  <a:pt x="4734974" y="1224987"/>
                </a:cubicBezTo>
                <a:cubicBezTo>
                  <a:pt x="4759739" y="1223081"/>
                  <a:pt x="4784504" y="1223081"/>
                  <a:pt x="4813079" y="1231654"/>
                </a:cubicBezTo>
                <a:cubicBezTo>
                  <a:pt x="4800696" y="1240227"/>
                  <a:pt x="4791171" y="1240227"/>
                  <a:pt x="4781646" y="1240227"/>
                </a:cubicBezTo>
                <a:cubicBezTo>
                  <a:pt x="4670204" y="1245942"/>
                  <a:pt x="4596861" y="1264039"/>
                  <a:pt x="4484466" y="1265944"/>
                </a:cubicBezTo>
                <a:cubicBezTo>
                  <a:pt x="4470179" y="1265944"/>
                  <a:pt x="4457796" y="1268802"/>
                  <a:pt x="4449224" y="1282137"/>
                </a:cubicBezTo>
                <a:cubicBezTo>
                  <a:pt x="4446366" y="1285947"/>
                  <a:pt x="4442556" y="1289756"/>
                  <a:pt x="4438746" y="1291662"/>
                </a:cubicBezTo>
                <a:cubicBezTo>
                  <a:pt x="4414934" y="1305949"/>
                  <a:pt x="4403504" y="1359289"/>
                  <a:pt x="4415886" y="1384054"/>
                </a:cubicBezTo>
                <a:cubicBezTo>
                  <a:pt x="4422554" y="1396437"/>
                  <a:pt x="4440651" y="1405009"/>
                  <a:pt x="4437794" y="1417392"/>
                </a:cubicBezTo>
                <a:cubicBezTo>
                  <a:pt x="4433984" y="1430727"/>
                  <a:pt x="4412076" y="1422154"/>
                  <a:pt x="4402551" y="1430727"/>
                </a:cubicBezTo>
                <a:cubicBezTo>
                  <a:pt x="4359689" y="1468827"/>
                  <a:pt x="4312064" y="1451681"/>
                  <a:pt x="4265391" y="1441204"/>
                </a:cubicBezTo>
                <a:cubicBezTo>
                  <a:pt x="4243484" y="1436442"/>
                  <a:pt x="4222529" y="1433584"/>
                  <a:pt x="4201574" y="1445014"/>
                </a:cubicBezTo>
                <a:cubicBezTo>
                  <a:pt x="4193001" y="1449777"/>
                  <a:pt x="4182524" y="1450729"/>
                  <a:pt x="4172999" y="1449777"/>
                </a:cubicBezTo>
                <a:cubicBezTo>
                  <a:pt x="4123469" y="1444062"/>
                  <a:pt x="4072986" y="1439299"/>
                  <a:pt x="4025361" y="1421202"/>
                </a:cubicBezTo>
                <a:cubicBezTo>
                  <a:pt x="3996786" y="1409772"/>
                  <a:pt x="3981546" y="1345954"/>
                  <a:pt x="3965354" y="1319284"/>
                </a:cubicBezTo>
                <a:cubicBezTo>
                  <a:pt x="3959639" y="1310712"/>
                  <a:pt x="3953924" y="1308806"/>
                  <a:pt x="3944399" y="1309759"/>
                </a:cubicBezTo>
                <a:cubicBezTo>
                  <a:pt x="3848196" y="1319284"/>
                  <a:pt x="3712941" y="1328809"/>
                  <a:pt x="3616739" y="1338334"/>
                </a:cubicBezTo>
                <a:cubicBezTo>
                  <a:pt x="3599594" y="1339287"/>
                  <a:pt x="3591021" y="1349764"/>
                  <a:pt x="3585306" y="1364052"/>
                </a:cubicBezTo>
                <a:cubicBezTo>
                  <a:pt x="3578639" y="1379292"/>
                  <a:pt x="3572924" y="1393579"/>
                  <a:pt x="3563399" y="1406914"/>
                </a:cubicBezTo>
                <a:cubicBezTo>
                  <a:pt x="3540539" y="1439299"/>
                  <a:pt x="3510059" y="1434537"/>
                  <a:pt x="3471006" y="1439299"/>
                </a:cubicBezTo>
                <a:cubicBezTo>
                  <a:pt x="3352896" y="1454539"/>
                  <a:pt x="3271934" y="1474542"/>
                  <a:pt x="3153824" y="1492639"/>
                </a:cubicBezTo>
                <a:cubicBezTo>
                  <a:pt x="3007139" y="1515499"/>
                  <a:pt x="2860454" y="1557409"/>
                  <a:pt x="2712816" y="1567887"/>
                </a:cubicBezTo>
                <a:cubicBezTo>
                  <a:pt x="2696624" y="1568839"/>
                  <a:pt x="2689956" y="1572649"/>
                  <a:pt x="2689004" y="1589794"/>
                </a:cubicBezTo>
                <a:cubicBezTo>
                  <a:pt x="2688051" y="1611702"/>
                  <a:pt x="2686146" y="1611702"/>
                  <a:pt x="2661381" y="1645039"/>
                </a:cubicBezTo>
                <a:cubicBezTo>
                  <a:pt x="2664239" y="1648849"/>
                  <a:pt x="2668049" y="1646944"/>
                  <a:pt x="2671859" y="1646944"/>
                </a:cubicBezTo>
                <a:cubicBezTo>
                  <a:pt x="2691861" y="1644087"/>
                  <a:pt x="2710911" y="1663137"/>
                  <a:pt x="2720436" y="1687902"/>
                </a:cubicBezTo>
                <a:cubicBezTo>
                  <a:pt x="2730914" y="1713619"/>
                  <a:pt x="2727104" y="1751719"/>
                  <a:pt x="2709959" y="1765054"/>
                </a:cubicBezTo>
                <a:cubicBezTo>
                  <a:pt x="2695671" y="1775531"/>
                  <a:pt x="2681384" y="1784104"/>
                  <a:pt x="2668049" y="1772674"/>
                </a:cubicBezTo>
                <a:cubicBezTo>
                  <a:pt x="2664239" y="1768864"/>
                  <a:pt x="2661381" y="1764102"/>
                  <a:pt x="2657571" y="1760292"/>
                </a:cubicBezTo>
                <a:cubicBezTo>
                  <a:pt x="2640426" y="1741242"/>
                  <a:pt x="2634711" y="1750767"/>
                  <a:pt x="2622329" y="1772674"/>
                </a:cubicBezTo>
                <a:cubicBezTo>
                  <a:pt x="2614709" y="1786962"/>
                  <a:pt x="2604231" y="1774579"/>
                  <a:pt x="2587086" y="1770769"/>
                </a:cubicBezTo>
                <a:cubicBezTo>
                  <a:pt x="2575656" y="1767912"/>
                  <a:pt x="2565179" y="1769817"/>
                  <a:pt x="2555654" y="1778389"/>
                </a:cubicBezTo>
                <a:cubicBezTo>
                  <a:pt x="2541366" y="1791724"/>
                  <a:pt x="2527079" y="1806964"/>
                  <a:pt x="2513744" y="1793629"/>
                </a:cubicBezTo>
                <a:cubicBezTo>
                  <a:pt x="2508981" y="1788867"/>
                  <a:pt x="2505171" y="1783152"/>
                  <a:pt x="2500409" y="1778389"/>
                </a:cubicBezTo>
                <a:cubicBezTo>
                  <a:pt x="2485169" y="1762197"/>
                  <a:pt x="2479454" y="1763149"/>
                  <a:pt x="2469929" y="1783152"/>
                </a:cubicBezTo>
                <a:cubicBezTo>
                  <a:pt x="2464214" y="1795534"/>
                  <a:pt x="2456594" y="1796487"/>
                  <a:pt x="2441354" y="1796487"/>
                </a:cubicBezTo>
                <a:cubicBezTo>
                  <a:pt x="2426114" y="1796487"/>
                  <a:pt x="2415636" y="1787914"/>
                  <a:pt x="2410874" y="1775531"/>
                </a:cubicBezTo>
                <a:cubicBezTo>
                  <a:pt x="2403254" y="1756481"/>
                  <a:pt x="2392776" y="1760292"/>
                  <a:pt x="2372774" y="1764102"/>
                </a:cubicBezTo>
                <a:cubicBezTo>
                  <a:pt x="2357534" y="1766959"/>
                  <a:pt x="2347056" y="1757434"/>
                  <a:pt x="2341341" y="1743147"/>
                </a:cubicBezTo>
                <a:cubicBezTo>
                  <a:pt x="2330864" y="1718381"/>
                  <a:pt x="2333721" y="1665042"/>
                  <a:pt x="2344199" y="1641229"/>
                </a:cubicBezTo>
                <a:cubicBezTo>
                  <a:pt x="2349914" y="1627894"/>
                  <a:pt x="2362296" y="1623131"/>
                  <a:pt x="2376584" y="1624084"/>
                </a:cubicBezTo>
                <a:cubicBezTo>
                  <a:pt x="2391824" y="1625037"/>
                  <a:pt x="2401349" y="1624084"/>
                  <a:pt x="2407064" y="1638372"/>
                </a:cubicBezTo>
                <a:cubicBezTo>
                  <a:pt x="2409921" y="1645039"/>
                  <a:pt x="2408016" y="1654564"/>
                  <a:pt x="2419446" y="1654564"/>
                </a:cubicBezTo>
                <a:cubicBezTo>
                  <a:pt x="2430876" y="1654564"/>
                  <a:pt x="2433734" y="1645992"/>
                  <a:pt x="2436591" y="1638372"/>
                </a:cubicBezTo>
                <a:cubicBezTo>
                  <a:pt x="2443259" y="1622179"/>
                  <a:pt x="2442306" y="1605034"/>
                  <a:pt x="2442306" y="1586937"/>
                </a:cubicBezTo>
                <a:cubicBezTo>
                  <a:pt x="2442306" y="1554552"/>
                  <a:pt x="2422304" y="1561219"/>
                  <a:pt x="2406111" y="1555504"/>
                </a:cubicBezTo>
                <a:cubicBezTo>
                  <a:pt x="2398491" y="1552647"/>
                  <a:pt x="2390871" y="1548837"/>
                  <a:pt x="2383251" y="1545027"/>
                </a:cubicBezTo>
                <a:cubicBezTo>
                  <a:pt x="2364201" y="1534549"/>
                  <a:pt x="2354676" y="1538359"/>
                  <a:pt x="2348961" y="1558362"/>
                </a:cubicBezTo>
                <a:cubicBezTo>
                  <a:pt x="2342294" y="1579317"/>
                  <a:pt x="2336579" y="1601224"/>
                  <a:pt x="2330864" y="1622179"/>
                </a:cubicBezTo>
                <a:cubicBezTo>
                  <a:pt x="2328006" y="1633609"/>
                  <a:pt x="2322291" y="1638372"/>
                  <a:pt x="2309909" y="1638372"/>
                </a:cubicBezTo>
                <a:cubicBezTo>
                  <a:pt x="2283239" y="1639324"/>
                  <a:pt x="2261331" y="1636467"/>
                  <a:pt x="2239424" y="1615512"/>
                </a:cubicBezTo>
                <a:cubicBezTo>
                  <a:pt x="2227041" y="1603129"/>
                  <a:pt x="2201324" y="1605034"/>
                  <a:pt x="2181321" y="1600272"/>
                </a:cubicBezTo>
                <a:cubicBezTo>
                  <a:pt x="2178464" y="1599319"/>
                  <a:pt x="2172749" y="1602177"/>
                  <a:pt x="2174654" y="1604081"/>
                </a:cubicBezTo>
                <a:cubicBezTo>
                  <a:pt x="2187036" y="1619322"/>
                  <a:pt x="2167986" y="1627894"/>
                  <a:pt x="2166081" y="1640277"/>
                </a:cubicBezTo>
                <a:cubicBezTo>
                  <a:pt x="2163224" y="1651706"/>
                  <a:pt x="2164176" y="1656469"/>
                  <a:pt x="2178464" y="1655517"/>
                </a:cubicBezTo>
                <a:cubicBezTo>
                  <a:pt x="2208944" y="1652659"/>
                  <a:pt x="2217516" y="1659327"/>
                  <a:pt x="2226089" y="1685044"/>
                </a:cubicBezTo>
                <a:cubicBezTo>
                  <a:pt x="2235614" y="1715524"/>
                  <a:pt x="2227994" y="1751719"/>
                  <a:pt x="2208944" y="1763149"/>
                </a:cubicBezTo>
                <a:cubicBezTo>
                  <a:pt x="2194656" y="1771722"/>
                  <a:pt x="2180369" y="1768864"/>
                  <a:pt x="2168939" y="1757434"/>
                </a:cubicBezTo>
                <a:cubicBezTo>
                  <a:pt x="2164176" y="1752672"/>
                  <a:pt x="2160366" y="1746004"/>
                  <a:pt x="2155604" y="1741242"/>
                </a:cubicBezTo>
                <a:cubicBezTo>
                  <a:pt x="2143221" y="1727906"/>
                  <a:pt x="2131791" y="1726954"/>
                  <a:pt x="2123219" y="1744099"/>
                </a:cubicBezTo>
                <a:cubicBezTo>
                  <a:pt x="2115599" y="1758387"/>
                  <a:pt x="2105121" y="1768864"/>
                  <a:pt x="2087024" y="1766959"/>
                </a:cubicBezTo>
                <a:cubicBezTo>
                  <a:pt x="2067974" y="1765054"/>
                  <a:pt x="2061306" y="1751719"/>
                  <a:pt x="2057496" y="1736479"/>
                </a:cubicBezTo>
                <a:cubicBezTo>
                  <a:pt x="2054639" y="1724097"/>
                  <a:pt x="2049876" y="1722192"/>
                  <a:pt x="2038446" y="1725049"/>
                </a:cubicBezTo>
                <a:cubicBezTo>
                  <a:pt x="2011776" y="1729812"/>
                  <a:pt x="2000346" y="1722192"/>
                  <a:pt x="1994631" y="1695522"/>
                </a:cubicBezTo>
                <a:cubicBezTo>
                  <a:pt x="1990821" y="1678377"/>
                  <a:pt x="1990821" y="1661231"/>
                  <a:pt x="1993679" y="1645039"/>
                </a:cubicBezTo>
                <a:cubicBezTo>
                  <a:pt x="1997489" y="1627894"/>
                  <a:pt x="2007966" y="1615512"/>
                  <a:pt x="2026064" y="1614559"/>
                </a:cubicBezTo>
                <a:cubicBezTo>
                  <a:pt x="2043209" y="1613606"/>
                  <a:pt x="2054639" y="1623131"/>
                  <a:pt x="2060354" y="1639324"/>
                </a:cubicBezTo>
                <a:cubicBezTo>
                  <a:pt x="2062259" y="1645992"/>
                  <a:pt x="2061306" y="1656469"/>
                  <a:pt x="2072736" y="1655517"/>
                </a:cubicBezTo>
                <a:cubicBezTo>
                  <a:pt x="2082261" y="1655517"/>
                  <a:pt x="2089881" y="1650754"/>
                  <a:pt x="2093691" y="1641229"/>
                </a:cubicBezTo>
                <a:cubicBezTo>
                  <a:pt x="2095596" y="1635514"/>
                  <a:pt x="2098454" y="1630752"/>
                  <a:pt x="2099406" y="1625989"/>
                </a:cubicBezTo>
                <a:cubicBezTo>
                  <a:pt x="2105121" y="1597414"/>
                  <a:pt x="2089881" y="1568839"/>
                  <a:pt x="2101311" y="1539312"/>
                </a:cubicBezTo>
                <a:cubicBezTo>
                  <a:pt x="2098454" y="1538359"/>
                  <a:pt x="2096549" y="1538359"/>
                  <a:pt x="2093691" y="1538359"/>
                </a:cubicBezTo>
                <a:cubicBezTo>
                  <a:pt x="2087024" y="1557409"/>
                  <a:pt x="2079404" y="1575506"/>
                  <a:pt x="2072736" y="1594556"/>
                </a:cubicBezTo>
                <a:cubicBezTo>
                  <a:pt x="2068926" y="1606939"/>
                  <a:pt x="2062259" y="1609797"/>
                  <a:pt x="2049876" y="1606939"/>
                </a:cubicBezTo>
                <a:cubicBezTo>
                  <a:pt x="2012729" y="1599319"/>
                  <a:pt x="1978439" y="1583127"/>
                  <a:pt x="1942244" y="1573602"/>
                </a:cubicBezTo>
                <a:cubicBezTo>
                  <a:pt x="1935576" y="1571697"/>
                  <a:pt x="1928909" y="1567887"/>
                  <a:pt x="1926051" y="1561219"/>
                </a:cubicBezTo>
                <a:cubicBezTo>
                  <a:pt x="1915574" y="1538359"/>
                  <a:pt x="1895571" y="1529787"/>
                  <a:pt x="1874616" y="1522167"/>
                </a:cubicBezTo>
                <a:cubicBezTo>
                  <a:pt x="1846041" y="1511689"/>
                  <a:pt x="1840326" y="1495497"/>
                  <a:pt x="1852709" y="1466922"/>
                </a:cubicBezTo>
                <a:cubicBezTo>
                  <a:pt x="1871759" y="1424059"/>
                  <a:pt x="1846359" y="1426123"/>
                  <a:pt x="1826039" y="1415487"/>
                </a:cubicBezTo>
                <a:cubicBezTo>
                  <a:pt x="1805719" y="1404851"/>
                  <a:pt x="1752538" y="1397230"/>
                  <a:pt x="1730789" y="1403104"/>
                </a:cubicBezTo>
                <a:cubicBezTo>
                  <a:pt x="1696499" y="1385006"/>
                  <a:pt x="1702214" y="1407867"/>
                  <a:pt x="1695546" y="1450729"/>
                </a:cubicBezTo>
                <a:cubicBezTo>
                  <a:pt x="1695546" y="1454539"/>
                  <a:pt x="1694118" y="1460255"/>
                  <a:pt x="1694594" y="1474542"/>
                </a:cubicBezTo>
                <a:cubicBezTo>
                  <a:pt x="1695070" y="1488829"/>
                  <a:pt x="1696023" y="1516610"/>
                  <a:pt x="1698404" y="1536454"/>
                </a:cubicBezTo>
                <a:cubicBezTo>
                  <a:pt x="1709834" y="1554552"/>
                  <a:pt x="1710786" y="1573602"/>
                  <a:pt x="1708881" y="1593604"/>
                </a:cubicBezTo>
                <a:cubicBezTo>
                  <a:pt x="1707929" y="1590747"/>
                  <a:pt x="1704119" y="1589794"/>
                  <a:pt x="1697451" y="1592652"/>
                </a:cubicBezTo>
                <a:cubicBezTo>
                  <a:pt x="1692689" y="1594556"/>
                  <a:pt x="1688879" y="1596462"/>
                  <a:pt x="1687926" y="1601224"/>
                </a:cubicBezTo>
                <a:cubicBezTo>
                  <a:pt x="1691736" y="1607892"/>
                  <a:pt x="1697451" y="1605987"/>
                  <a:pt x="1702214" y="1605987"/>
                </a:cubicBezTo>
                <a:cubicBezTo>
                  <a:pt x="1733646" y="1607892"/>
                  <a:pt x="1745076" y="1619322"/>
                  <a:pt x="1743171" y="1650754"/>
                </a:cubicBezTo>
                <a:cubicBezTo>
                  <a:pt x="1742219" y="1669804"/>
                  <a:pt x="1740314" y="1688854"/>
                  <a:pt x="1726979" y="1704094"/>
                </a:cubicBezTo>
                <a:cubicBezTo>
                  <a:pt x="1709834" y="1724097"/>
                  <a:pt x="1690784" y="1723144"/>
                  <a:pt x="1676496" y="1701237"/>
                </a:cubicBezTo>
                <a:cubicBezTo>
                  <a:pt x="1672686" y="1695522"/>
                  <a:pt x="1669829" y="1687902"/>
                  <a:pt x="1665066" y="1682187"/>
                </a:cubicBezTo>
                <a:cubicBezTo>
                  <a:pt x="1654589" y="1671709"/>
                  <a:pt x="1644111" y="1663137"/>
                  <a:pt x="1633634" y="1683139"/>
                </a:cubicBezTo>
                <a:cubicBezTo>
                  <a:pt x="1626014" y="1698379"/>
                  <a:pt x="1614584" y="1703142"/>
                  <a:pt x="1597439" y="1699331"/>
                </a:cubicBezTo>
                <a:cubicBezTo>
                  <a:pt x="1580294" y="1695522"/>
                  <a:pt x="1576484" y="1684092"/>
                  <a:pt x="1573626" y="1669804"/>
                </a:cubicBezTo>
                <a:cubicBezTo>
                  <a:pt x="1566006" y="1633609"/>
                  <a:pt x="1559339" y="1654564"/>
                  <a:pt x="1592676" y="1636467"/>
                </a:cubicBezTo>
                <a:cubicBezTo>
                  <a:pt x="1598391" y="1633609"/>
                  <a:pt x="1598391" y="1633609"/>
                  <a:pt x="1599344" y="1620274"/>
                </a:cubicBezTo>
                <a:cubicBezTo>
                  <a:pt x="1563149" y="1631704"/>
                  <a:pt x="1551719" y="1628847"/>
                  <a:pt x="1543146" y="1605034"/>
                </a:cubicBezTo>
                <a:cubicBezTo>
                  <a:pt x="1531716" y="1573602"/>
                  <a:pt x="1545051" y="1526929"/>
                  <a:pt x="1568864" y="1517404"/>
                </a:cubicBezTo>
                <a:cubicBezTo>
                  <a:pt x="1584104" y="1510737"/>
                  <a:pt x="1602201" y="1518356"/>
                  <a:pt x="1609821" y="1535502"/>
                </a:cubicBezTo>
                <a:cubicBezTo>
                  <a:pt x="1612679" y="1542169"/>
                  <a:pt x="1614584" y="1548837"/>
                  <a:pt x="1615536" y="1555504"/>
                </a:cubicBezTo>
                <a:cubicBezTo>
                  <a:pt x="1617441" y="1563124"/>
                  <a:pt x="1623156" y="1565029"/>
                  <a:pt x="1628871" y="1565981"/>
                </a:cubicBezTo>
                <a:cubicBezTo>
                  <a:pt x="1637444" y="1566934"/>
                  <a:pt x="1639349" y="1560267"/>
                  <a:pt x="1640301" y="1554552"/>
                </a:cubicBezTo>
                <a:cubicBezTo>
                  <a:pt x="1642206" y="1541217"/>
                  <a:pt x="1644111" y="1526929"/>
                  <a:pt x="1645064" y="1513594"/>
                </a:cubicBezTo>
                <a:cubicBezTo>
                  <a:pt x="1646969" y="1486924"/>
                  <a:pt x="1627919" y="1464064"/>
                  <a:pt x="1625061" y="1436442"/>
                </a:cubicBezTo>
                <a:cubicBezTo>
                  <a:pt x="1624109" y="1430727"/>
                  <a:pt x="1626014" y="1377387"/>
                  <a:pt x="1619346" y="1374529"/>
                </a:cubicBezTo>
                <a:lnTo>
                  <a:pt x="1560291" y="1371672"/>
                </a:lnTo>
                <a:cubicBezTo>
                  <a:pt x="1527906" y="1365956"/>
                  <a:pt x="1494569" y="1361194"/>
                  <a:pt x="1461231" y="1354527"/>
                </a:cubicBezTo>
                <a:cubicBezTo>
                  <a:pt x="1432656" y="1348812"/>
                  <a:pt x="1424084" y="1360242"/>
                  <a:pt x="1400271" y="1341192"/>
                </a:cubicBezTo>
                <a:cubicBezTo>
                  <a:pt x="1395509" y="1337381"/>
                  <a:pt x="1388841" y="1330714"/>
                  <a:pt x="1382174" y="1335477"/>
                </a:cubicBezTo>
                <a:cubicBezTo>
                  <a:pt x="1375506" y="1340239"/>
                  <a:pt x="1379316" y="1347859"/>
                  <a:pt x="1380269" y="1354527"/>
                </a:cubicBezTo>
                <a:cubicBezTo>
                  <a:pt x="1381221" y="1367862"/>
                  <a:pt x="1381221" y="1380244"/>
                  <a:pt x="1376459" y="1392627"/>
                </a:cubicBezTo>
                <a:cubicBezTo>
                  <a:pt x="1371696" y="1404056"/>
                  <a:pt x="1350741" y="1400247"/>
                  <a:pt x="1331691" y="1401199"/>
                </a:cubicBezTo>
                <a:cubicBezTo>
                  <a:pt x="1312641" y="1403104"/>
                  <a:pt x="1300259" y="1397389"/>
                  <a:pt x="1293591" y="1379292"/>
                </a:cubicBezTo>
                <a:cubicBezTo>
                  <a:pt x="1291686" y="1375481"/>
                  <a:pt x="1288829" y="1372624"/>
                  <a:pt x="1285971" y="1367862"/>
                </a:cubicBezTo>
                <a:cubicBezTo>
                  <a:pt x="1284066" y="1371672"/>
                  <a:pt x="1282161" y="1372624"/>
                  <a:pt x="1281209" y="1374529"/>
                </a:cubicBezTo>
                <a:cubicBezTo>
                  <a:pt x="1272636" y="1393579"/>
                  <a:pt x="1261206" y="1408819"/>
                  <a:pt x="1237394" y="1402152"/>
                </a:cubicBezTo>
                <a:cubicBezTo>
                  <a:pt x="1215486" y="1396437"/>
                  <a:pt x="1184054" y="1377387"/>
                  <a:pt x="1182149" y="1358337"/>
                </a:cubicBezTo>
                <a:cubicBezTo>
                  <a:pt x="1180244" y="1340239"/>
                  <a:pt x="1183101" y="1322142"/>
                  <a:pt x="1190721" y="1304997"/>
                </a:cubicBezTo>
                <a:cubicBezTo>
                  <a:pt x="1195484" y="1294519"/>
                  <a:pt x="1220249" y="1291662"/>
                  <a:pt x="1210724" y="1289756"/>
                </a:cubicBezTo>
                <a:cubicBezTo>
                  <a:pt x="1174529" y="1284042"/>
                  <a:pt x="1128809" y="1267849"/>
                  <a:pt x="1092614" y="1261181"/>
                </a:cubicBezTo>
                <a:cubicBezTo>
                  <a:pt x="1082136" y="1259277"/>
                  <a:pt x="1072611" y="1261181"/>
                  <a:pt x="1064039" y="1266897"/>
                </a:cubicBezTo>
                <a:cubicBezTo>
                  <a:pt x="1042131" y="1281184"/>
                  <a:pt x="1029749" y="1307854"/>
                  <a:pt x="1003079" y="1313569"/>
                </a:cubicBezTo>
                <a:cubicBezTo>
                  <a:pt x="996411" y="1314522"/>
                  <a:pt x="995459" y="1318331"/>
                  <a:pt x="997364" y="1324999"/>
                </a:cubicBezTo>
                <a:cubicBezTo>
                  <a:pt x="1000221" y="1333572"/>
                  <a:pt x="1002126" y="1343097"/>
                  <a:pt x="1003079" y="1351669"/>
                </a:cubicBezTo>
                <a:cubicBezTo>
                  <a:pt x="1007841" y="1387864"/>
                  <a:pt x="984029" y="1416439"/>
                  <a:pt x="947834" y="1421202"/>
                </a:cubicBezTo>
                <a:lnTo>
                  <a:pt x="943071" y="1421202"/>
                </a:lnTo>
                <a:cubicBezTo>
                  <a:pt x="878301" y="1406914"/>
                  <a:pt x="810674" y="1417392"/>
                  <a:pt x="745904" y="1403104"/>
                </a:cubicBezTo>
                <a:cubicBezTo>
                  <a:pt x="717329" y="1396437"/>
                  <a:pt x="662084" y="1404056"/>
                  <a:pt x="636366" y="1389769"/>
                </a:cubicBezTo>
                <a:cubicBezTo>
                  <a:pt x="584931" y="1361194"/>
                  <a:pt x="593504" y="1297377"/>
                  <a:pt x="600171" y="1240227"/>
                </a:cubicBezTo>
                <a:cubicBezTo>
                  <a:pt x="601124" y="1233559"/>
                  <a:pt x="603981" y="1226892"/>
                  <a:pt x="600171" y="1220224"/>
                </a:cubicBezTo>
                <a:cubicBezTo>
                  <a:pt x="588741" y="1219272"/>
                  <a:pt x="565881" y="1209747"/>
                  <a:pt x="560166" y="1216414"/>
                </a:cubicBezTo>
                <a:cubicBezTo>
                  <a:pt x="548736" y="1231654"/>
                  <a:pt x="536354" y="1263087"/>
                  <a:pt x="517304" y="1267849"/>
                </a:cubicBezTo>
                <a:cubicBezTo>
                  <a:pt x="506826" y="1270706"/>
                  <a:pt x="506826" y="1275469"/>
                  <a:pt x="510636" y="1284042"/>
                </a:cubicBezTo>
                <a:cubicBezTo>
                  <a:pt x="514446" y="1291662"/>
                  <a:pt x="518256" y="1301187"/>
                  <a:pt x="519209" y="1309759"/>
                </a:cubicBezTo>
                <a:cubicBezTo>
                  <a:pt x="524924" y="1347859"/>
                  <a:pt x="516351" y="1384054"/>
                  <a:pt x="477299" y="1384054"/>
                </a:cubicBezTo>
                <a:cubicBezTo>
                  <a:pt x="425864" y="1384054"/>
                  <a:pt x="374429" y="1383102"/>
                  <a:pt x="322994" y="1382149"/>
                </a:cubicBezTo>
                <a:cubicBezTo>
                  <a:pt x="275369" y="1381197"/>
                  <a:pt x="227744" y="1365004"/>
                  <a:pt x="186786" y="1338334"/>
                </a:cubicBezTo>
                <a:cubicBezTo>
                  <a:pt x="132494" y="1303092"/>
                  <a:pt x="110586" y="1247847"/>
                  <a:pt x="127731" y="1189744"/>
                </a:cubicBezTo>
                <a:cubicBezTo>
                  <a:pt x="145829" y="1128784"/>
                  <a:pt x="192501" y="1092589"/>
                  <a:pt x="257271" y="1089732"/>
                </a:cubicBezTo>
                <a:cubicBezTo>
                  <a:pt x="275369" y="1088779"/>
                  <a:pt x="294419" y="1094494"/>
                  <a:pt x="318231" y="1084969"/>
                </a:cubicBezTo>
                <a:cubicBezTo>
                  <a:pt x="279179" y="1070682"/>
                  <a:pt x="243936" y="1065919"/>
                  <a:pt x="208694" y="1059252"/>
                </a:cubicBezTo>
                <a:cubicBezTo>
                  <a:pt x="132494" y="1044964"/>
                  <a:pt x="102966" y="1030676"/>
                  <a:pt x="26766" y="1016389"/>
                </a:cubicBezTo>
                <a:cubicBezTo>
                  <a:pt x="17241" y="1015436"/>
                  <a:pt x="3906" y="1017342"/>
                  <a:pt x="96" y="1004007"/>
                </a:cubicBezTo>
                <a:cubicBezTo>
                  <a:pt x="-3714" y="990672"/>
                  <a:pt x="107729" y="975432"/>
                  <a:pt x="138209" y="981147"/>
                </a:cubicBezTo>
                <a:cubicBezTo>
                  <a:pt x="241079" y="1000197"/>
                  <a:pt x="257271" y="995434"/>
                  <a:pt x="361094" y="1014484"/>
                </a:cubicBezTo>
                <a:cubicBezTo>
                  <a:pt x="506826" y="1042107"/>
                  <a:pt x="653511" y="1063062"/>
                  <a:pt x="801149" y="1075444"/>
                </a:cubicBezTo>
                <a:cubicBezTo>
                  <a:pt x="879254" y="1082112"/>
                  <a:pt x="976409" y="1095447"/>
                  <a:pt x="1055466" y="1090684"/>
                </a:cubicBezTo>
                <a:cubicBezTo>
                  <a:pt x="1069754" y="1090684"/>
                  <a:pt x="1086899" y="1091637"/>
                  <a:pt x="1075469" y="1067824"/>
                </a:cubicBezTo>
                <a:cubicBezTo>
                  <a:pt x="1073564" y="1064014"/>
                  <a:pt x="1074516" y="1057347"/>
                  <a:pt x="1076421" y="1052584"/>
                </a:cubicBezTo>
                <a:cubicBezTo>
                  <a:pt x="1089756" y="1024009"/>
                  <a:pt x="1078326" y="1004007"/>
                  <a:pt x="1060229" y="981147"/>
                </a:cubicBezTo>
                <a:cubicBezTo>
                  <a:pt x="1014509" y="924949"/>
                  <a:pt x="926879" y="851607"/>
                  <a:pt x="917354" y="779217"/>
                </a:cubicBezTo>
                <a:cubicBezTo>
                  <a:pt x="911639" y="738259"/>
                  <a:pt x="923069" y="703017"/>
                  <a:pt x="948786" y="672536"/>
                </a:cubicBezTo>
                <a:cubicBezTo>
                  <a:pt x="957359" y="661107"/>
                  <a:pt x="967836" y="650629"/>
                  <a:pt x="977361" y="640151"/>
                </a:cubicBezTo>
                <a:cubicBezTo>
                  <a:pt x="1028796" y="584907"/>
                  <a:pt x="1118331" y="530614"/>
                  <a:pt x="1167861" y="472511"/>
                </a:cubicBezTo>
                <a:cubicBezTo>
                  <a:pt x="1218344" y="414409"/>
                  <a:pt x="1294544" y="414409"/>
                  <a:pt x="1367886" y="423934"/>
                </a:cubicBezTo>
                <a:cubicBezTo>
                  <a:pt x="1482186" y="439174"/>
                  <a:pt x="1590771" y="474416"/>
                  <a:pt x="1698404" y="513469"/>
                </a:cubicBezTo>
                <a:cubicBezTo>
                  <a:pt x="1713644" y="518232"/>
                  <a:pt x="1751744" y="536329"/>
                  <a:pt x="1767936" y="542997"/>
                </a:cubicBezTo>
                <a:cubicBezTo>
                  <a:pt x="1868901" y="585859"/>
                  <a:pt x="1966056" y="643961"/>
                  <a:pt x="2060354" y="700159"/>
                </a:cubicBezTo>
                <a:cubicBezTo>
                  <a:pt x="2109884" y="729686"/>
                  <a:pt x="2167986" y="745879"/>
                  <a:pt x="2223231" y="760167"/>
                </a:cubicBezTo>
                <a:cubicBezTo>
                  <a:pt x="2446116" y="817317"/>
                  <a:pt x="2669001" y="857322"/>
                  <a:pt x="2890934" y="920186"/>
                </a:cubicBezTo>
                <a:cubicBezTo>
                  <a:pt x="2914746" y="926854"/>
                  <a:pt x="2927129" y="915424"/>
                  <a:pt x="2939511" y="900184"/>
                </a:cubicBezTo>
                <a:cubicBezTo>
                  <a:pt x="3005234" y="818269"/>
                  <a:pt x="3070004" y="737307"/>
                  <a:pt x="3134774" y="654439"/>
                </a:cubicBezTo>
                <a:cubicBezTo>
                  <a:pt x="3304319" y="437269"/>
                  <a:pt x="3471959" y="275344"/>
                  <a:pt x="3645314" y="61031"/>
                </a:cubicBezTo>
                <a:cubicBezTo>
                  <a:pt x="3651029" y="54364"/>
                  <a:pt x="3657696" y="48649"/>
                  <a:pt x="3661506" y="41029"/>
                </a:cubicBezTo>
                <a:cubicBezTo>
                  <a:pt x="3677223" y="13883"/>
                  <a:pt x="3698833" y="1738"/>
                  <a:pt x="3725131" y="1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>
              <a:solidFill>
                <a:schemeClr val="accent3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3E918D5-0DEA-4C7D-900A-59BA420B5BD9}"/>
              </a:ext>
            </a:extLst>
          </p:cNvPr>
          <p:cNvGrpSpPr/>
          <p:nvPr/>
        </p:nvGrpSpPr>
        <p:grpSpPr>
          <a:xfrm>
            <a:off x="7186020" y="4217288"/>
            <a:ext cx="4040413" cy="1315942"/>
            <a:chOff x="342804" y="1541415"/>
            <a:chExt cx="9509699" cy="3097260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3D69CBF-803F-45AC-9A93-424751660022}"/>
                </a:ext>
              </a:extLst>
            </p:cNvPr>
            <p:cNvSpPr/>
            <p:nvPr/>
          </p:nvSpPr>
          <p:spPr>
            <a:xfrm>
              <a:off x="6567993" y="1819126"/>
              <a:ext cx="134121" cy="640802"/>
            </a:xfrm>
            <a:custGeom>
              <a:avLst/>
              <a:gdLst>
                <a:gd name="connsiteX0" fmla="*/ 173355 w 171450"/>
                <a:gd name="connsiteY0" fmla="*/ 763928 h 819150"/>
                <a:gd name="connsiteX1" fmla="*/ 136207 w 171450"/>
                <a:gd name="connsiteY1" fmla="*/ 821078 h 819150"/>
                <a:gd name="connsiteX2" fmla="*/ 113348 w 171450"/>
                <a:gd name="connsiteY2" fmla="*/ 763928 h 819150"/>
                <a:gd name="connsiteX3" fmla="*/ 115252 w 171450"/>
                <a:gd name="connsiteY3" fmla="*/ 374356 h 819150"/>
                <a:gd name="connsiteX4" fmla="*/ 81915 w 171450"/>
                <a:gd name="connsiteY4" fmla="*/ 343876 h 819150"/>
                <a:gd name="connsiteX5" fmla="*/ 15240 w 171450"/>
                <a:gd name="connsiteY5" fmla="*/ 343876 h 819150"/>
                <a:gd name="connsiteX6" fmla="*/ 0 w 171450"/>
                <a:gd name="connsiteY6" fmla="*/ 329588 h 819150"/>
                <a:gd name="connsiteX7" fmla="*/ 16193 w 171450"/>
                <a:gd name="connsiteY7" fmla="*/ 318158 h 819150"/>
                <a:gd name="connsiteX8" fmla="*/ 59055 w 171450"/>
                <a:gd name="connsiteY8" fmla="*/ 318158 h 819150"/>
                <a:gd name="connsiteX9" fmla="*/ 116205 w 171450"/>
                <a:gd name="connsiteY9" fmla="*/ 261961 h 819150"/>
                <a:gd name="connsiteX10" fmla="*/ 58102 w 171450"/>
                <a:gd name="connsiteY10" fmla="*/ 206716 h 819150"/>
                <a:gd name="connsiteX11" fmla="*/ 20002 w 171450"/>
                <a:gd name="connsiteY11" fmla="*/ 206716 h 819150"/>
                <a:gd name="connsiteX12" fmla="*/ 952 w 171450"/>
                <a:gd name="connsiteY12" fmla="*/ 192428 h 819150"/>
                <a:gd name="connsiteX13" fmla="*/ 20002 w 171450"/>
                <a:gd name="connsiteY13" fmla="*/ 182903 h 819150"/>
                <a:gd name="connsiteX14" fmla="*/ 29527 w 171450"/>
                <a:gd name="connsiteY14" fmla="*/ 182903 h 819150"/>
                <a:gd name="connsiteX15" fmla="*/ 114300 w 171450"/>
                <a:gd name="connsiteY15" fmla="*/ 95273 h 819150"/>
                <a:gd name="connsiteX16" fmla="*/ 114300 w 171450"/>
                <a:gd name="connsiteY16" fmla="*/ 47648 h 819150"/>
                <a:gd name="connsiteX17" fmla="*/ 143827 w 171450"/>
                <a:gd name="connsiteY17" fmla="*/ 23 h 819150"/>
                <a:gd name="connsiteX18" fmla="*/ 170498 w 171450"/>
                <a:gd name="connsiteY18" fmla="*/ 50506 h 819150"/>
                <a:gd name="connsiteX19" fmla="*/ 173355 w 171450"/>
                <a:gd name="connsiteY19" fmla="*/ 763928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71450" h="819150">
                  <a:moveTo>
                    <a:pt x="173355" y="763928"/>
                  </a:moveTo>
                  <a:cubicBezTo>
                    <a:pt x="167640" y="786788"/>
                    <a:pt x="187643" y="828698"/>
                    <a:pt x="136207" y="821078"/>
                  </a:cubicBezTo>
                  <a:cubicBezTo>
                    <a:pt x="98107" y="815363"/>
                    <a:pt x="122873" y="782026"/>
                    <a:pt x="113348" y="763928"/>
                  </a:cubicBezTo>
                  <a:cubicBezTo>
                    <a:pt x="113348" y="634388"/>
                    <a:pt x="113348" y="503896"/>
                    <a:pt x="115252" y="374356"/>
                  </a:cubicBezTo>
                  <a:cubicBezTo>
                    <a:pt x="115252" y="346733"/>
                    <a:pt x="104775" y="342923"/>
                    <a:pt x="81915" y="343876"/>
                  </a:cubicBezTo>
                  <a:cubicBezTo>
                    <a:pt x="60007" y="344828"/>
                    <a:pt x="37148" y="343876"/>
                    <a:pt x="15240" y="343876"/>
                  </a:cubicBezTo>
                  <a:cubicBezTo>
                    <a:pt x="5715" y="343876"/>
                    <a:pt x="0" y="339113"/>
                    <a:pt x="0" y="329588"/>
                  </a:cubicBezTo>
                  <a:cubicBezTo>
                    <a:pt x="0" y="318158"/>
                    <a:pt x="8573" y="318158"/>
                    <a:pt x="16193" y="318158"/>
                  </a:cubicBezTo>
                  <a:cubicBezTo>
                    <a:pt x="30480" y="318158"/>
                    <a:pt x="44768" y="316253"/>
                    <a:pt x="59055" y="318158"/>
                  </a:cubicBezTo>
                  <a:cubicBezTo>
                    <a:pt x="105727" y="326731"/>
                    <a:pt x="115252" y="307681"/>
                    <a:pt x="116205" y="261961"/>
                  </a:cubicBezTo>
                  <a:cubicBezTo>
                    <a:pt x="117157" y="214336"/>
                    <a:pt x="102870" y="199096"/>
                    <a:pt x="58102" y="206716"/>
                  </a:cubicBezTo>
                  <a:cubicBezTo>
                    <a:pt x="45720" y="208621"/>
                    <a:pt x="32385" y="206716"/>
                    <a:pt x="20002" y="206716"/>
                  </a:cubicBezTo>
                  <a:cubicBezTo>
                    <a:pt x="10477" y="206716"/>
                    <a:pt x="0" y="205763"/>
                    <a:pt x="952" y="192428"/>
                  </a:cubicBezTo>
                  <a:cubicBezTo>
                    <a:pt x="1905" y="181951"/>
                    <a:pt x="12382" y="183856"/>
                    <a:pt x="20002" y="182903"/>
                  </a:cubicBezTo>
                  <a:cubicBezTo>
                    <a:pt x="22860" y="182903"/>
                    <a:pt x="26670" y="182903"/>
                    <a:pt x="29527" y="182903"/>
                  </a:cubicBezTo>
                  <a:cubicBezTo>
                    <a:pt x="114300" y="179093"/>
                    <a:pt x="114300" y="179093"/>
                    <a:pt x="114300" y="95273"/>
                  </a:cubicBezTo>
                  <a:cubicBezTo>
                    <a:pt x="114300" y="79081"/>
                    <a:pt x="113348" y="63841"/>
                    <a:pt x="114300" y="47648"/>
                  </a:cubicBezTo>
                  <a:cubicBezTo>
                    <a:pt x="116205" y="27646"/>
                    <a:pt x="100013" y="-929"/>
                    <a:pt x="143827" y="23"/>
                  </a:cubicBezTo>
                  <a:cubicBezTo>
                    <a:pt x="188595" y="976"/>
                    <a:pt x="170498" y="32408"/>
                    <a:pt x="170498" y="50506"/>
                  </a:cubicBezTo>
                  <a:cubicBezTo>
                    <a:pt x="172402" y="288631"/>
                    <a:pt x="172402" y="525803"/>
                    <a:pt x="173355" y="763928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0AFF663-0599-47BD-B192-15D72C19447E}"/>
                </a:ext>
              </a:extLst>
            </p:cNvPr>
            <p:cNvSpPr/>
            <p:nvPr/>
          </p:nvSpPr>
          <p:spPr>
            <a:xfrm>
              <a:off x="8661003" y="1992732"/>
              <a:ext cx="44706" cy="715315"/>
            </a:xfrm>
            <a:custGeom>
              <a:avLst/>
              <a:gdLst>
                <a:gd name="connsiteX0" fmla="*/ 60997 w 57150"/>
                <a:gd name="connsiteY0" fmla="*/ 827752 h 914400"/>
                <a:gd name="connsiteX1" fmla="*/ 60043 w 57150"/>
                <a:gd name="connsiteY1" fmla="*/ 888713 h 914400"/>
                <a:gd name="connsiteX2" fmla="*/ 30516 w 57150"/>
                <a:gd name="connsiteY2" fmla="*/ 915383 h 914400"/>
                <a:gd name="connsiteX3" fmla="*/ 1941 w 57150"/>
                <a:gd name="connsiteY3" fmla="*/ 888713 h 914400"/>
                <a:gd name="connsiteX4" fmla="*/ 37 w 57150"/>
                <a:gd name="connsiteY4" fmla="*/ 827752 h 914400"/>
                <a:gd name="connsiteX5" fmla="*/ 989 w 57150"/>
                <a:gd name="connsiteY5" fmla="*/ 38130 h 914400"/>
                <a:gd name="connsiteX6" fmla="*/ 25754 w 57150"/>
                <a:gd name="connsiteY6" fmla="*/ 30 h 914400"/>
                <a:gd name="connsiteX7" fmla="*/ 60043 w 57150"/>
                <a:gd name="connsiteY7" fmla="*/ 34320 h 914400"/>
                <a:gd name="connsiteX8" fmla="*/ 59091 w 57150"/>
                <a:gd name="connsiteY8" fmla="*/ 458183 h 914400"/>
                <a:gd name="connsiteX9" fmla="*/ 60997 w 57150"/>
                <a:gd name="connsiteY9" fmla="*/ 827752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50" h="914400">
                  <a:moveTo>
                    <a:pt x="60997" y="827752"/>
                  </a:moveTo>
                  <a:cubicBezTo>
                    <a:pt x="60043" y="847755"/>
                    <a:pt x="59091" y="868710"/>
                    <a:pt x="60043" y="888713"/>
                  </a:cubicBezTo>
                  <a:cubicBezTo>
                    <a:pt x="60997" y="909668"/>
                    <a:pt x="49566" y="915383"/>
                    <a:pt x="30516" y="915383"/>
                  </a:cubicBezTo>
                  <a:cubicBezTo>
                    <a:pt x="11466" y="915383"/>
                    <a:pt x="989" y="909668"/>
                    <a:pt x="1941" y="888713"/>
                  </a:cubicBezTo>
                  <a:cubicBezTo>
                    <a:pt x="1941" y="868710"/>
                    <a:pt x="989" y="848708"/>
                    <a:pt x="37" y="827752"/>
                  </a:cubicBezTo>
                  <a:cubicBezTo>
                    <a:pt x="37" y="564863"/>
                    <a:pt x="989" y="301020"/>
                    <a:pt x="989" y="38130"/>
                  </a:cubicBezTo>
                  <a:cubicBezTo>
                    <a:pt x="989" y="20985"/>
                    <a:pt x="-7584" y="-922"/>
                    <a:pt x="25754" y="30"/>
                  </a:cubicBezTo>
                  <a:cubicBezTo>
                    <a:pt x="52424" y="30"/>
                    <a:pt x="60043" y="6698"/>
                    <a:pt x="60043" y="34320"/>
                  </a:cubicBezTo>
                  <a:cubicBezTo>
                    <a:pt x="59091" y="175290"/>
                    <a:pt x="59091" y="316260"/>
                    <a:pt x="59091" y="458183"/>
                  </a:cubicBezTo>
                  <a:cubicBezTo>
                    <a:pt x="60043" y="580103"/>
                    <a:pt x="60043" y="703927"/>
                    <a:pt x="60997" y="827752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2C5BDDD-5E76-4EE7-8D73-1FA328032351}"/>
                </a:ext>
              </a:extLst>
            </p:cNvPr>
            <p:cNvSpPr/>
            <p:nvPr/>
          </p:nvSpPr>
          <p:spPr>
            <a:xfrm>
              <a:off x="8176703" y="2640219"/>
              <a:ext cx="931399" cy="1221996"/>
            </a:xfrm>
            <a:custGeom>
              <a:avLst/>
              <a:gdLst>
                <a:gd name="connsiteX0" fmla="*/ 142875 w 1190625"/>
                <a:gd name="connsiteY0" fmla="*/ 1424047 h 1562100"/>
                <a:gd name="connsiteX1" fmla="*/ 0 w 1190625"/>
                <a:gd name="connsiteY1" fmla="*/ 1392614 h 1562100"/>
                <a:gd name="connsiteX2" fmla="*/ 88582 w 1190625"/>
                <a:gd name="connsiteY2" fmla="*/ 913507 h 1562100"/>
                <a:gd name="connsiteX3" fmla="*/ 257175 w 1190625"/>
                <a:gd name="connsiteY3" fmla="*/ 34349 h 1562100"/>
                <a:gd name="connsiteX4" fmla="*/ 300038 w 1190625"/>
                <a:gd name="connsiteY4" fmla="*/ 59 h 1562100"/>
                <a:gd name="connsiteX5" fmla="*/ 941069 w 1190625"/>
                <a:gd name="connsiteY5" fmla="*/ 59 h 1562100"/>
                <a:gd name="connsiteX6" fmla="*/ 982980 w 1190625"/>
                <a:gd name="connsiteY6" fmla="*/ 36254 h 1562100"/>
                <a:gd name="connsiteX7" fmla="*/ 1162050 w 1190625"/>
                <a:gd name="connsiteY7" fmla="*/ 1344037 h 1562100"/>
                <a:gd name="connsiteX8" fmla="*/ 1192530 w 1190625"/>
                <a:gd name="connsiteY8" fmla="*/ 1564064 h 1562100"/>
                <a:gd name="connsiteX9" fmla="*/ 1038225 w 1190625"/>
                <a:gd name="connsiteY9" fmla="*/ 1533584 h 1562100"/>
                <a:gd name="connsiteX10" fmla="*/ 1020127 w 1190625"/>
                <a:gd name="connsiteY10" fmla="*/ 1405949 h 1562100"/>
                <a:gd name="connsiteX11" fmla="*/ 909638 w 1190625"/>
                <a:gd name="connsiteY11" fmla="*/ 603944 h 1562100"/>
                <a:gd name="connsiteX12" fmla="*/ 855344 w 1190625"/>
                <a:gd name="connsiteY12" fmla="*/ 207704 h 1562100"/>
                <a:gd name="connsiteX13" fmla="*/ 786765 w 1190625"/>
                <a:gd name="connsiteY13" fmla="*/ 147697 h 1562100"/>
                <a:gd name="connsiteX14" fmla="*/ 453390 w 1190625"/>
                <a:gd name="connsiteY14" fmla="*/ 147697 h 1562100"/>
                <a:gd name="connsiteX15" fmla="*/ 376238 w 1190625"/>
                <a:gd name="connsiteY15" fmla="*/ 212467 h 1562100"/>
                <a:gd name="connsiteX16" fmla="*/ 160019 w 1190625"/>
                <a:gd name="connsiteY16" fmla="*/ 1339274 h 1562100"/>
                <a:gd name="connsiteX17" fmla="*/ 142875 w 1190625"/>
                <a:gd name="connsiteY17" fmla="*/ 1424047 h 156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90625" h="1562100">
                  <a:moveTo>
                    <a:pt x="142875" y="1424047"/>
                  </a:moveTo>
                  <a:cubicBezTo>
                    <a:pt x="97155" y="1424999"/>
                    <a:pt x="43815" y="1404997"/>
                    <a:pt x="0" y="1392614"/>
                  </a:cubicBezTo>
                  <a:cubicBezTo>
                    <a:pt x="29527" y="1232594"/>
                    <a:pt x="58102" y="1072574"/>
                    <a:pt x="88582" y="913507"/>
                  </a:cubicBezTo>
                  <a:cubicBezTo>
                    <a:pt x="144780" y="620137"/>
                    <a:pt x="201930" y="327719"/>
                    <a:pt x="257175" y="34349"/>
                  </a:cubicBezTo>
                  <a:cubicBezTo>
                    <a:pt x="262890" y="4822"/>
                    <a:pt x="274319" y="59"/>
                    <a:pt x="300038" y="59"/>
                  </a:cubicBezTo>
                  <a:cubicBezTo>
                    <a:pt x="405765" y="1012"/>
                    <a:pt x="853440" y="1964"/>
                    <a:pt x="941069" y="59"/>
                  </a:cubicBezTo>
                  <a:cubicBezTo>
                    <a:pt x="969644" y="-893"/>
                    <a:pt x="979169" y="9584"/>
                    <a:pt x="982980" y="36254"/>
                  </a:cubicBezTo>
                  <a:cubicBezTo>
                    <a:pt x="1042035" y="472499"/>
                    <a:pt x="1102042" y="908744"/>
                    <a:pt x="1162050" y="1344037"/>
                  </a:cubicBezTo>
                  <a:cubicBezTo>
                    <a:pt x="1174432" y="1436429"/>
                    <a:pt x="1180148" y="1471672"/>
                    <a:pt x="1192530" y="1564064"/>
                  </a:cubicBezTo>
                  <a:cubicBezTo>
                    <a:pt x="1194435" y="1579304"/>
                    <a:pt x="1043940" y="1547872"/>
                    <a:pt x="1038225" y="1533584"/>
                  </a:cubicBezTo>
                  <a:cubicBezTo>
                    <a:pt x="1023938" y="1451669"/>
                    <a:pt x="1031557" y="1487864"/>
                    <a:pt x="1020127" y="1405949"/>
                  </a:cubicBezTo>
                  <a:cubicBezTo>
                    <a:pt x="982980" y="1139249"/>
                    <a:pt x="945832" y="871597"/>
                    <a:pt x="909638" y="603944"/>
                  </a:cubicBezTo>
                  <a:cubicBezTo>
                    <a:pt x="891540" y="471547"/>
                    <a:pt x="872490" y="340102"/>
                    <a:pt x="855344" y="207704"/>
                  </a:cubicBezTo>
                  <a:cubicBezTo>
                    <a:pt x="847725" y="150554"/>
                    <a:pt x="843915" y="147697"/>
                    <a:pt x="786765" y="147697"/>
                  </a:cubicBezTo>
                  <a:cubicBezTo>
                    <a:pt x="675323" y="147697"/>
                    <a:pt x="564832" y="147697"/>
                    <a:pt x="453390" y="147697"/>
                  </a:cubicBezTo>
                  <a:cubicBezTo>
                    <a:pt x="391477" y="147697"/>
                    <a:pt x="387667" y="150554"/>
                    <a:pt x="376238" y="212467"/>
                  </a:cubicBezTo>
                  <a:cubicBezTo>
                    <a:pt x="304800" y="587752"/>
                    <a:pt x="233363" y="963989"/>
                    <a:pt x="160019" y="1339274"/>
                  </a:cubicBezTo>
                  <a:cubicBezTo>
                    <a:pt x="154305" y="1364039"/>
                    <a:pt x="156210" y="1396424"/>
                    <a:pt x="142875" y="1424047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2845B2B-A741-486E-873B-A751824CB568}"/>
                </a:ext>
              </a:extLst>
            </p:cNvPr>
            <p:cNvSpPr/>
            <p:nvPr/>
          </p:nvSpPr>
          <p:spPr>
            <a:xfrm>
              <a:off x="6178295" y="2415936"/>
              <a:ext cx="923947" cy="1192191"/>
            </a:xfrm>
            <a:custGeom>
              <a:avLst/>
              <a:gdLst>
                <a:gd name="connsiteX0" fmla="*/ 984885 w 1181100"/>
                <a:gd name="connsiteY0" fmla="*/ 36254 h 1524000"/>
                <a:gd name="connsiteX1" fmla="*/ 942975 w 1181100"/>
                <a:gd name="connsiteY1" fmla="*/ 59 h 1524000"/>
                <a:gd name="connsiteX2" fmla="*/ 307657 w 1181100"/>
                <a:gd name="connsiteY2" fmla="*/ 59 h 1524000"/>
                <a:gd name="connsiteX3" fmla="*/ 258127 w 1181100"/>
                <a:gd name="connsiteY3" fmla="*/ 38159 h 1524000"/>
                <a:gd name="connsiteX4" fmla="*/ 51435 w 1181100"/>
                <a:gd name="connsiteY4" fmla="*/ 1122104 h 1524000"/>
                <a:gd name="connsiteX5" fmla="*/ 0 w 1181100"/>
                <a:gd name="connsiteY5" fmla="*/ 1398329 h 1524000"/>
                <a:gd name="connsiteX6" fmla="*/ 148590 w 1181100"/>
                <a:gd name="connsiteY6" fmla="*/ 1398329 h 1524000"/>
                <a:gd name="connsiteX7" fmla="*/ 378143 w 1181100"/>
                <a:gd name="connsiteY7" fmla="*/ 208657 h 1524000"/>
                <a:gd name="connsiteX8" fmla="*/ 449580 w 1181100"/>
                <a:gd name="connsiteY8" fmla="*/ 148649 h 1524000"/>
                <a:gd name="connsiteX9" fmla="*/ 782955 w 1181100"/>
                <a:gd name="connsiteY9" fmla="*/ 148649 h 1524000"/>
                <a:gd name="connsiteX10" fmla="*/ 857250 w 1181100"/>
                <a:gd name="connsiteY10" fmla="*/ 213419 h 1524000"/>
                <a:gd name="connsiteX11" fmla="*/ 1019175 w 1181100"/>
                <a:gd name="connsiteY11" fmla="*/ 1391662 h 1524000"/>
                <a:gd name="connsiteX12" fmla="*/ 1049655 w 1181100"/>
                <a:gd name="connsiteY12" fmla="*/ 1529774 h 1524000"/>
                <a:gd name="connsiteX13" fmla="*/ 1185863 w 1181100"/>
                <a:gd name="connsiteY13" fmla="*/ 1512629 h 1524000"/>
                <a:gd name="connsiteX14" fmla="*/ 984885 w 1181100"/>
                <a:gd name="connsiteY14" fmla="*/ 36254 h 15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81100" h="1524000">
                  <a:moveTo>
                    <a:pt x="984885" y="36254"/>
                  </a:moveTo>
                  <a:cubicBezTo>
                    <a:pt x="981075" y="9584"/>
                    <a:pt x="971550" y="-893"/>
                    <a:pt x="942975" y="59"/>
                  </a:cubicBezTo>
                  <a:cubicBezTo>
                    <a:pt x="852488" y="1964"/>
                    <a:pt x="409575" y="1012"/>
                    <a:pt x="307657" y="59"/>
                  </a:cubicBezTo>
                  <a:cubicBezTo>
                    <a:pt x="279082" y="59"/>
                    <a:pt x="264795" y="3869"/>
                    <a:pt x="258127" y="38159"/>
                  </a:cubicBezTo>
                  <a:cubicBezTo>
                    <a:pt x="190500" y="400109"/>
                    <a:pt x="120015" y="761107"/>
                    <a:pt x="51435" y="1122104"/>
                  </a:cubicBezTo>
                  <a:cubicBezTo>
                    <a:pt x="34290" y="1214497"/>
                    <a:pt x="17145" y="1305937"/>
                    <a:pt x="0" y="1398329"/>
                  </a:cubicBezTo>
                  <a:lnTo>
                    <a:pt x="148590" y="1398329"/>
                  </a:lnTo>
                  <a:cubicBezTo>
                    <a:pt x="153352" y="1382137"/>
                    <a:pt x="303847" y="588704"/>
                    <a:pt x="378143" y="208657"/>
                  </a:cubicBezTo>
                  <a:cubicBezTo>
                    <a:pt x="389572" y="151507"/>
                    <a:pt x="393382" y="148649"/>
                    <a:pt x="449580" y="148649"/>
                  </a:cubicBezTo>
                  <a:cubicBezTo>
                    <a:pt x="561022" y="148649"/>
                    <a:pt x="671513" y="148649"/>
                    <a:pt x="782955" y="148649"/>
                  </a:cubicBezTo>
                  <a:cubicBezTo>
                    <a:pt x="846772" y="148649"/>
                    <a:pt x="848677" y="150554"/>
                    <a:pt x="857250" y="213419"/>
                  </a:cubicBezTo>
                  <a:cubicBezTo>
                    <a:pt x="911543" y="605849"/>
                    <a:pt x="963930" y="999232"/>
                    <a:pt x="1019175" y="1391662"/>
                  </a:cubicBezTo>
                  <a:cubicBezTo>
                    <a:pt x="1025843" y="1438334"/>
                    <a:pt x="1023938" y="1486912"/>
                    <a:pt x="1049655" y="1529774"/>
                  </a:cubicBezTo>
                  <a:cubicBezTo>
                    <a:pt x="1087755" y="1528822"/>
                    <a:pt x="1177290" y="1511677"/>
                    <a:pt x="1185863" y="1512629"/>
                  </a:cubicBezTo>
                  <a:cubicBezTo>
                    <a:pt x="1173480" y="1424999"/>
                    <a:pt x="1039177" y="440114"/>
                    <a:pt x="984885" y="36254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3C4CCB7-73CA-4D0F-BC13-EC3F2956D8BA}"/>
                </a:ext>
              </a:extLst>
            </p:cNvPr>
            <p:cNvSpPr/>
            <p:nvPr/>
          </p:nvSpPr>
          <p:spPr>
            <a:xfrm>
              <a:off x="8279530" y="2728903"/>
              <a:ext cx="707863" cy="1072972"/>
            </a:xfrm>
            <a:custGeom>
              <a:avLst/>
              <a:gdLst>
                <a:gd name="connsiteX0" fmla="*/ 0 w 904875"/>
                <a:gd name="connsiteY0" fmla="*/ 1277342 h 1371600"/>
                <a:gd name="connsiteX1" fmla="*/ 230506 w 904875"/>
                <a:gd name="connsiteY1" fmla="*/ 60047 h 1371600"/>
                <a:gd name="connsiteX2" fmla="*/ 300991 w 904875"/>
                <a:gd name="connsiteY2" fmla="*/ 39 h 1371600"/>
                <a:gd name="connsiteX3" fmla="*/ 691516 w 904875"/>
                <a:gd name="connsiteY3" fmla="*/ 992 h 1371600"/>
                <a:gd name="connsiteX4" fmla="*/ 729616 w 904875"/>
                <a:gd name="connsiteY4" fmla="*/ 33377 h 1371600"/>
                <a:gd name="connsiteX5" fmla="*/ 911543 w 904875"/>
                <a:gd name="connsiteY5" fmla="*/ 1356400 h 1371600"/>
                <a:gd name="connsiteX6" fmla="*/ 560070 w 904875"/>
                <a:gd name="connsiteY6" fmla="*/ 1334492 h 1371600"/>
                <a:gd name="connsiteX7" fmla="*/ 0 w 904875"/>
                <a:gd name="connsiteY7" fmla="*/ 1277342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04875" h="1371600">
                  <a:moveTo>
                    <a:pt x="0" y="1277342"/>
                  </a:moveTo>
                  <a:cubicBezTo>
                    <a:pt x="37148" y="1081127"/>
                    <a:pt x="192406" y="270549"/>
                    <a:pt x="230506" y="60047"/>
                  </a:cubicBezTo>
                  <a:cubicBezTo>
                    <a:pt x="238125" y="15279"/>
                    <a:pt x="253366" y="-913"/>
                    <a:pt x="300991" y="39"/>
                  </a:cubicBezTo>
                  <a:cubicBezTo>
                    <a:pt x="431483" y="3849"/>
                    <a:pt x="561023" y="1944"/>
                    <a:pt x="691516" y="992"/>
                  </a:cubicBezTo>
                  <a:cubicBezTo>
                    <a:pt x="717233" y="992"/>
                    <a:pt x="726758" y="6707"/>
                    <a:pt x="729616" y="33377"/>
                  </a:cubicBezTo>
                  <a:cubicBezTo>
                    <a:pt x="752475" y="207684"/>
                    <a:pt x="876300" y="1088747"/>
                    <a:pt x="911543" y="1356400"/>
                  </a:cubicBezTo>
                  <a:cubicBezTo>
                    <a:pt x="918210" y="1409739"/>
                    <a:pt x="600075" y="1338302"/>
                    <a:pt x="560070" y="1334492"/>
                  </a:cubicBezTo>
                  <a:cubicBezTo>
                    <a:pt x="373381" y="1317347"/>
                    <a:pt x="186691" y="1296392"/>
                    <a:pt x="0" y="1277342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3A54F58-F0EF-441C-9B45-40129CE3A0FA}"/>
                </a:ext>
              </a:extLst>
            </p:cNvPr>
            <p:cNvSpPr/>
            <p:nvPr/>
          </p:nvSpPr>
          <p:spPr>
            <a:xfrm>
              <a:off x="6277395" y="2505281"/>
              <a:ext cx="715315" cy="1072972"/>
            </a:xfrm>
            <a:custGeom>
              <a:avLst/>
              <a:gdLst>
                <a:gd name="connsiteX0" fmla="*/ 0 w 914400"/>
                <a:gd name="connsiteY0" fmla="*/ 1304122 h 1371600"/>
                <a:gd name="connsiteX1" fmla="*/ 238125 w 914400"/>
                <a:gd name="connsiteY1" fmla="*/ 52537 h 1371600"/>
                <a:gd name="connsiteX2" fmla="*/ 300038 w 914400"/>
                <a:gd name="connsiteY2" fmla="*/ 150 h 1371600"/>
                <a:gd name="connsiteX3" fmla="*/ 675323 w 914400"/>
                <a:gd name="connsiteY3" fmla="*/ 150 h 1371600"/>
                <a:gd name="connsiteX4" fmla="*/ 741045 w 914400"/>
                <a:gd name="connsiteY4" fmla="*/ 58252 h 1371600"/>
                <a:gd name="connsiteX5" fmla="*/ 921068 w 914400"/>
                <a:gd name="connsiteY5" fmla="*/ 1374607 h 1371600"/>
                <a:gd name="connsiteX6" fmla="*/ 0 w 914400"/>
                <a:gd name="connsiteY6" fmla="*/ 1304122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" h="1371600">
                  <a:moveTo>
                    <a:pt x="0" y="1304122"/>
                  </a:moveTo>
                  <a:cubicBezTo>
                    <a:pt x="39052" y="1099335"/>
                    <a:pt x="199073" y="264945"/>
                    <a:pt x="238125" y="52537"/>
                  </a:cubicBezTo>
                  <a:cubicBezTo>
                    <a:pt x="244793" y="14437"/>
                    <a:pt x="257175" y="-1755"/>
                    <a:pt x="300038" y="150"/>
                  </a:cubicBezTo>
                  <a:cubicBezTo>
                    <a:pt x="424815" y="3960"/>
                    <a:pt x="550545" y="4912"/>
                    <a:pt x="675323" y="150"/>
                  </a:cubicBezTo>
                  <a:cubicBezTo>
                    <a:pt x="722948" y="-1755"/>
                    <a:pt x="736282" y="15390"/>
                    <a:pt x="741045" y="58252"/>
                  </a:cubicBezTo>
                  <a:cubicBezTo>
                    <a:pt x="764857" y="244942"/>
                    <a:pt x="886777" y="1122195"/>
                    <a:pt x="921068" y="1374607"/>
                  </a:cubicBezTo>
                  <a:cubicBezTo>
                    <a:pt x="922973" y="1381275"/>
                    <a:pt x="5715" y="1302217"/>
                    <a:pt x="0" y="1304122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FCB92C7C-84F0-48F6-B30E-070ACA74C50D}"/>
                </a:ext>
              </a:extLst>
            </p:cNvPr>
            <p:cNvSpPr/>
            <p:nvPr/>
          </p:nvSpPr>
          <p:spPr>
            <a:xfrm>
              <a:off x="342804" y="2386179"/>
              <a:ext cx="9464439" cy="2252496"/>
            </a:xfrm>
            <a:custGeom>
              <a:avLst/>
              <a:gdLst>
                <a:gd name="connsiteX0" fmla="*/ 4574879 w 4752721"/>
                <a:gd name="connsiteY0" fmla="*/ 766307 h 1131127"/>
                <a:gd name="connsiteX1" fmla="*/ 4555422 w 4752721"/>
                <a:gd name="connsiteY1" fmla="*/ 785764 h 1131127"/>
                <a:gd name="connsiteX2" fmla="*/ 4555422 w 4752721"/>
                <a:gd name="connsiteY2" fmla="*/ 807092 h 1131127"/>
                <a:gd name="connsiteX3" fmla="*/ 4574879 w 4752721"/>
                <a:gd name="connsiteY3" fmla="*/ 826549 h 1131127"/>
                <a:gd name="connsiteX4" fmla="*/ 4639986 w 4752721"/>
                <a:gd name="connsiteY4" fmla="*/ 826549 h 1131127"/>
                <a:gd name="connsiteX5" fmla="*/ 4659443 w 4752721"/>
                <a:gd name="connsiteY5" fmla="*/ 807092 h 1131127"/>
                <a:gd name="connsiteX6" fmla="*/ 4659443 w 4752721"/>
                <a:gd name="connsiteY6" fmla="*/ 785764 h 1131127"/>
                <a:gd name="connsiteX7" fmla="*/ 4639986 w 4752721"/>
                <a:gd name="connsiteY7" fmla="*/ 766307 h 1131127"/>
                <a:gd name="connsiteX8" fmla="*/ 2344805 w 4752721"/>
                <a:gd name="connsiteY8" fmla="*/ 0 h 1131127"/>
                <a:gd name="connsiteX9" fmla="*/ 2409538 w 4752721"/>
                <a:gd name="connsiteY9" fmla="*/ 1871 h 1131127"/>
                <a:gd name="connsiteX10" fmla="*/ 2549478 w 4752721"/>
                <a:gd name="connsiteY10" fmla="*/ 81944 h 1131127"/>
                <a:gd name="connsiteX11" fmla="*/ 2593257 w 4752721"/>
                <a:gd name="connsiteY11" fmla="*/ 199809 h 1131127"/>
                <a:gd name="connsiteX12" fmla="*/ 2602611 w 4752721"/>
                <a:gd name="connsiteY12" fmla="*/ 225253 h 1131127"/>
                <a:gd name="connsiteX13" fmla="*/ 2649383 w 4752721"/>
                <a:gd name="connsiteY13" fmla="*/ 297468 h 1131127"/>
                <a:gd name="connsiteX14" fmla="*/ 2671833 w 4752721"/>
                <a:gd name="connsiteY14" fmla="*/ 314680 h 1131127"/>
                <a:gd name="connsiteX15" fmla="*/ 2879499 w 4752721"/>
                <a:gd name="connsiteY15" fmla="*/ 336756 h 1131127"/>
                <a:gd name="connsiteX16" fmla="*/ 2893718 w 4752721"/>
                <a:gd name="connsiteY16" fmla="*/ 353594 h 1131127"/>
                <a:gd name="connsiteX17" fmla="*/ 2886983 w 4752721"/>
                <a:gd name="connsiteY17" fmla="*/ 543674 h 1131127"/>
                <a:gd name="connsiteX18" fmla="*/ 4216421 w 4752721"/>
                <a:gd name="connsiteY18" fmla="*/ 698208 h 1131127"/>
                <a:gd name="connsiteX19" fmla="*/ 4508651 w 4752721"/>
                <a:gd name="connsiteY19" fmla="*/ 731509 h 1131127"/>
                <a:gd name="connsiteX20" fmla="*/ 4518753 w 4752721"/>
                <a:gd name="connsiteY20" fmla="*/ 739741 h 1131127"/>
                <a:gd name="connsiteX21" fmla="*/ 4531476 w 4752721"/>
                <a:gd name="connsiteY21" fmla="*/ 776784 h 1131127"/>
                <a:gd name="connsiteX22" fmla="*/ 4548313 w 4752721"/>
                <a:gd name="connsiteY22" fmla="*/ 738619 h 1131127"/>
                <a:gd name="connsiteX23" fmla="*/ 4669171 w 4752721"/>
                <a:gd name="connsiteY23" fmla="*/ 738619 h 1131127"/>
                <a:gd name="connsiteX24" fmla="*/ 4681893 w 4752721"/>
                <a:gd name="connsiteY24" fmla="*/ 744231 h 1131127"/>
                <a:gd name="connsiteX25" fmla="*/ 4686757 w 4752721"/>
                <a:gd name="connsiteY25" fmla="*/ 756205 h 1131127"/>
                <a:gd name="connsiteX26" fmla="*/ 4686009 w 4752721"/>
                <a:gd name="connsiteY26" fmla="*/ 836652 h 1131127"/>
                <a:gd name="connsiteX27" fmla="*/ 4726794 w 4752721"/>
                <a:gd name="connsiteY27" fmla="*/ 842265 h 1131127"/>
                <a:gd name="connsiteX28" fmla="*/ 4751864 w 4752721"/>
                <a:gd name="connsiteY28" fmla="*/ 864341 h 1131127"/>
                <a:gd name="connsiteX29" fmla="*/ 4689002 w 4752721"/>
                <a:gd name="connsiteY29" fmla="*/ 1131127 h 1131127"/>
                <a:gd name="connsiteX30" fmla="*/ 506116 w 4752721"/>
                <a:gd name="connsiteY30" fmla="*/ 1117282 h 1131127"/>
                <a:gd name="connsiteX31" fmla="*/ 478428 w 4752721"/>
                <a:gd name="connsiteY31" fmla="*/ 966116 h 1131127"/>
                <a:gd name="connsiteX32" fmla="*/ 290966 w 4752721"/>
                <a:gd name="connsiteY32" fmla="*/ 526088 h 1131127"/>
                <a:gd name="connsiteX33" fmla="*/ 56734 w 4752721"/>
                <a:gd name="connsiteY33" fmla="*/ 243961 h 1131127"/>
                <a:gd name="connsiteX34" fmla="*/ 2104 w 4752721"/>
                <a:gd name="connsiteY34" fmla="*/ 182971 h 1131127"/>
                <a:gd name="connsiteX35" fmla="*/ 12956 w 4752721"/>
                <a:gd name="connsiteY35" fmla="*/ 159772 h 1131127"/>
                <a:gd name="connsiteX36" fmla="*/ 1746502 w 4752721"/>
                <a:gd name="connsiteY36" fmla="*/ 393631 h 1131127"/>
                <a:gd name="connsiteX37" fmla="*/ 1850522 w 4752721"/>
                <a:gd name="connsiteY37" fmla="*/ 464724 h 1131127"/>
                <a:gd name="connsiteX38" fmla="*/ 1885694 w 4752721"/>
                <a:gd name="connsiteY38" fmla="*/ 462479 h 1131127"/>
                <a:gd name="connsiteX39" fmla="*/ 1979986 w 4752721"/>
                <a:gd name="connsiteY39" fmla="*/ 353594 h 1131127"/>
                <a:gd name="connsiteX40" fmla="*/ 2021519 w 4752721"/>
                <a:gd name="connsiteY40" fmla="*/ 291855 h 1131127"/>
                <a:gd name="connsiteX41" fmla="*/ 2098225 w 4752721"/>
                <a:gd name="connsiteY41" fmla="*/ 105891 h 1131127"/>
                <a:gd name="connsiteX42" fmla="*/ 2131901 w 4752721"/>
                <a:gd name="connsiteY42" fmla="*/ 72590 h 1131127"/>
                <a:gd name="connsiteX43" fmla="*/ 2313375 w 4752721"/>
                <a:gd name="connsiteY43" fmla="*/ 69596 h 1131127"/>
                <a:gd name="connsiteX44" fmla="*/ 2323103 w 4752721"/>
                <a:gd name="connsiteY44" fmla="*/ 60616 h 1131127"/>
                <a:gd name="connsiteX45" fmla="*/ 2322729 w 4752721"/>
                <a:gd name="connsiteY45" fmla="*/ 25069 h 1131127"/>
                <a:gd name="connsiteX46" fmla="*/ 2344805 w 4752721"/>
                <a:gd name="connsiteY46" fmla="*/ 0 h 1131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4752721" h="1131127">
                  <a:moveTo>
                    <a:pt x="4574879" y="766307"/>
                  </a:moveTo>
                  <a:cubicBezTo>
                    <a:pt x="4564028" y="766307"/>
                    <a:pt x="4555422" y="774913"/>
                    <a:pt x="4555422" y="785764"/>
                  </a:cubicBezTo>
                  <a:lnTo>
                    <a:pt x="4555422" y="807092"/>
                  </a:lnTo>
                  <a:cubicBezTo>
                    <a:pt x="4555422" y="817943"/>
                    <a:pt x="4564028" y="826549"/>
                    <a:pt x="4574879" y="826549"/>
                  </a:cubicBezTo>
                  <a:lnTo>
                    <a:pt x="4639986" y="826549"/>
                  </a:lnTo>
                  <a:cubicBezTo>
                    <a:pt x="4650462" y="826549"/>
                    <a:pt x="4659443" y="817943"/>
                    <a:pt x="4659443" y="807092"/>
                  </a:cubicBezTo>
                  <a:lnTo>
                    <a:pt x="4659443" y="785764"/>
                  </a:lnTo>
                  <a:cubicBezTo>
                    <a:pt x="4659443" y="774913"/>
                    <a:pt x="4650837" y="766307"/>
                    <a:pt x="4639986" y="766307"/>
                  </a:cubicBezTo>
                  <a:close/>
                  <a:moveTo>
                    <a:pt x="2344805" y="0"/>
                  </a:moveTo>
                  <a:cubicBezTo>
                    <a:pt x="2351166" y="0"/>
                    <a:pt x="2393073" y="0"/>
                    <a:pt x="2409538" y="1871"/>
                  </a:cubicBezTo>
                  <a:cubicBezTo>
                    <a:pt x="2464541" y="13844"/>
                    <a:pt x="2512809" y="40785"/>
                    <a:pt x="2549478" y="81944"/>
                  </a:cubicBezTo>
                  <a:cubicBezTo>
                    <a:pt x="2577916" y="113749"/>
                    <a:pt x="2592508" y="155656"/>
                    <a:pt x="2593257" y="199809"/>
                  </a:cubicBezTo>
                  <a:cubicBezTo>
                    <a:pt x="2593631" y="209537"/>
                    <a:pt x="2594753" y="216646"/>
                    <a:pt x="2602611" y="225253"/>
                  </a:cubicBezTo>
                  <a:cubicBezTo>
                    <a:pt x="2622068" y="246580"/>
                    <a:pt x="2637035" y="271276"/>
                    <a:pt x="2649383" y="297468"/>
                  </a:cubicBezTo>
                  <a:cubicBezTo>
                    <a:pt x="2654995" y="309067"/>
                    <a:pt x="2660982" y="313557"/>
                    <a:pt x="2671833" y="314680"/>
                  </a:cubicBezTo>
                  <a:cubicBezTo>
                    <a:pt x="2748538" y="322163"/>
                    <a:pt x="2802794" y="330021"/>
                    <a:pt x="2879499" y="336756"/>
                  </a:cubicBezTo>
                  <a:cubicBezTo>
                    <a:pt x="2892595" y="337879"/>
                    <a:pt x="2894092" y="342369"/>
                    <a:pt x="2893718" y="353594"/>
                  </a:cubicBezTo>
                  <a:cubicBezTo>
                    <a:pt x="2892221" y="413462"/>
                    <a:pt x="2887731" y="483807"/>
                    <a:pt x="2886983" y="543674"/>
                  </a:cubicBezTo>
                  <a:cubicBezTo>
                    <a:pt x="2886983" y="548539"/>
                    <a:pt x="4204074" y="697086"/>
                    <a:pt x="4216421" y="698208"/>
                  </a:cubicBezTo>
                  <a:cubicBezTo>
                    <a:pt x="4232511" y="701201"/>
                    <a:pt x="4463002" y="726645"/>
                    <a:pt x="4508651" y="731509"/>
                  </a:cubicBezTo>
                  <a:cubicBezTo>
                    <a:pt x="4513515" y="731884"/>
                    <a:pt x="4517257" y="735251"/>
                    <a:pt x="4518753" y="739741"/>
                  </a:cubicBezTo>
                  <a:cubicBezTo>
                    <a:pt x="4524366" y="756579"/>
                    <a:pt x="4531476" y="776784"/>
                    <a:pt x="4531476" y="776784"/>
                  </a:cubicBezTo>
                  <a:cubicBezTo>
                    <a:pt x="4532224" y="743483"/>
                    <a:pt x="4538585" y="738619"/>
                    <a:pt x="4548313" y="738619"/>
                  </a:cubicBezTo>
                  <a:lnTo>
                    <a:pt x="4669171" y="738619"/>
                  </a:lnTo>
                  <a:cubicBezTo>
                    <a:pt x="4674036" y="738619"/>
                    <a:pt x="4678526" y="740864"/>
                    <a:pt x="4681893" y="744231"/>
                  </a:cubicBezTo>
                  <a:cubicBezTo>
                    <a:pt x="4681893" y="744231"/>
                    <a:pt x="4686757" y="749096"/>
                    <a:pt x="4686757" y="756205"/>
                  </a:cubicBezTo>
                  <a:lnTo>
                    <a:pt x="4686009" y="836652"/>
                  </a:lnTo>
                  <a:cubicBezTo>
                    <a:pt x="4686383" y="837400"/>
                    <a:pt x="4716691" y="842265"/>
                    <a:pt x="4726794" y="842265"/>
                  </a:cubicBezTo>
                  <a:cubicBezTo>
                    <a:pt x="4742509" y="840768"/>
                    <a:pt x="4756354" y="841517"/>
                    <a:pt x="4751864" y="864341"/>
                  </a:cubicBezTo>
                  <a:cubicBezTo>
                    <a:pt x="4751116" y="869205"/>
                    <a:pt x="4727169" y="1131127"/>
                    <a:pt x="4689002" y="1131127"/>
                  </a:cubicBezTo>
                  <a:cubicBezTo>
                    <a:pt x="4296120" y="1131127"/>
                    <a:pt x="1472607" y="1117282"/>
                    <a:pt x="506116" y="1117282"/>
                  </a:cubicBezTo>
                  <a:cubicBezTo>
                    <a:pt x="496762" y="1070885"/>
                    <a:pt x="488156" y="1012139"/>
                    <a:pt x="478428" y="966116"/>
                  </a:cubicBezTo>
                  <a:cubicBezTo>
                    <a:pt x="444752" y="807093"/>
                    <a:pt x="391245" y="656674"/>
                    <a:pt x="290966" y="526088"/>
                  </a:cubicBezTo>
                  <a:cubicBezTo>
                    <a:pt x="285354" y="518605"/>
                    <a:pt x="128949" y="330769"/>
                    <a:pt x="56734" y="243961"/>
                  </a:cubicBezTo>
                  <a:cubicBezTo>
                    <a:pt x="39148" y="223007"/>
                    <a:pt x="22310" y="201679"/>
                    <a:pt x="2104" y="182971"/>
                  </a:cubicBezTo>
                  <a:cubicBezTo>
                    <a:pt x="-4256" y="175487"/>
                    <a:pt x="5098" y="158650"/>
                    <a:pt x="12956" y="159772"/>
                  </a:cubicBezTo>
                  <a:cubicBezTo>
                    <a:pt x="106499" y="172494"/>
                    <a:pt x="1659319" y="382031"/>
                    <a:pt x="1746502" y="393631"/>
                  </a:cubicBezTo>
                  <a:cubicBezTo>
                    <a:pt x="1762966" y="395876"/>
                    <a:pt x="1834059" y="453498"/>
                    <a:pt x="1850522" y="464724"/>
                  </a:cubicBezTo>
                  <a:cubicBezTo>
                    <a:pt x="1862870" y="473330"/>
                    <a:pt x="1874843" y="468091"/>
                    <a:pt x="1885694" y="462479"/>
                  </a:cubicBezTo>
                  <a:cubicBezTo>
                    <a:pt x="1931344" y="438906"/>
                    <a:pt x="1961652" y="400740"/>
                    <a:pt x="1979986" y="353594"/>
                  </a:cubicBezTo>
                  <a:cubicBezTo>
                    <a:pt x="1989715" y="329273"/>
                    <a:pt x="2000940" y="310190"/>
                    <a:pt x="2021519" y="291855"/>
                  </a:cubicBezTo>
                  <a:cubicBezTo>
                    <a:pt x="2075775" y="243213"/>
                    <a:pt x="2096354" y="177733"/>
                    <a:pt x="2098225" y="105891"/>
                  </a:cubicBezTo>
                  <a:cubicBezTo>
                    <a:pt x="2098973" y="73338"/>
                    <a:pt x="2098599" y="73338"/>
                    <a:pt x="2131901" y="72590"/>
                  </a:cubicBezTo>
                  <a:cubicBezTo>
                    <a:pt x="2192517" y="71467"/>
                    <a:pt x="2252759" y="70345"/>
                    <a:pt x="2313375" y="69596"/>
                  </a:cubicBezTo>
                  <a:cubicBezTo>
                    <a:pt x="2320484" y="69596"/>
                    <a:pt x="2323478" y="68100"/>
                    <a:pt x="2323103" y="60616"/>
                  </a:cubicBezTo>
                  <a:cubicBezTo>
                    <a:pt x="2322729" y="48643"/>
                    <a:pt x="2324226" y="36669"/>
                    <a:pt x="2322729" y="25069"/>
                  </a:cubicBezTo>
                  <a:cubicBezTo>
                    <a:pt x="2320484" y="7484"/>
                    <a:pt x="2327593" y="0"/>
                    <a:pt x="2344805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E4137C6-50D8-4FFD-A39F-47DA61E81347}"/>
                </a:ext>
              </a:extLst>
            </p:cNvPr>
            <p:cNvSpPr/>
            <p:nvPr/>
          </p:nvSpPr>
          <p:spPr>
            <a:xfrm>
              <a:off x="434174" y="2766189"/>
              <a:ext cx="3956581" cy="789826"/>
            </a:xfrm>
            <a:custGeom>
              <a:avLst/>
              <a:gdLst>
                <a:gd name="connsiteX0" fmla="*/ 4358640 w 5057775"/>
                <a:gd name="connsiteY0" fmla="*/ 589597 h 1009650"/>
                <a:gd name="connsiteX1" fmla="*/ 0 w 5057775"/>
                <a:gd name="connsiteY1" fmla="*/ 0 h 1009650"/>
                <a:gd name="connsiteX2" fmla="*/ 481965 w 5057775"/>
                <a:gd name="connsiteY2" fmla="*/ 557213 h 1009650"/>
                <a:gd name="connsiteX3" fmla="*/ 5060633 w 5057775"/>
                <a:gd name="connsiteY3" fmla="*/ 1012508 h 1009650"/>
                <a:gd name="connsiteX4" fmla="*/ 4358640 w 5057775"/>
                <a:gd name="connsiteY4" fmla="*/ 589597 h 1009650"/>
                <a:gd name="connsiteX5" fmla="*/ 204787 w 5057775"/>
                <a:gd name="connsiteY5" fmla="*/ 231458 h 1009650"/>
                <a:gd name="connsiteX6" fmla="*/ 208598 w 5057775"/>
                <a:gd name="connsiteY6" fmla="*/ 228600 h 1009650"/>
                <a:gd name="connsiteX7" fmla="*/ 204787 w 5057775"/>
                <a:gd name="connsiteY7" fmla="*/ 231458 h 100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57775" h="1009650">
                  <a:moveTo>
                    <a:pt x="4358640" y="589597"/>
                  </a:moveTo>
                  <a:cubicBezTo>
                    <a:pt x="4037648" y="546735"/>
                    <a:pt x="586740" y="85725"/>
                    <a:pt x="0" y="0"/>
                  </a:cubicBezTo>
                  <a:cubicBezTo>
                    <a:pt x="63818" y="71438"/>
                    <a:pt x="317182" y="379095"/>
                    <a:pt x="481965" y="557213"/>
                  </a:cubicBezTo>
                  <a:cubicBezTo>
                    <a:pt x="1908810" y="706755"/>
                    <a:pt x="3591878" y="891540"/>
                    <a:pt x="5060633" y="1012508"/>
                  </a:cubicBezTo>
                  <a:cubicBezTo>
                    <a:pt x="4962525" y="964883"/>
                    <a:pt x="4516755" y="703897"/>
                    <a:pt x="4358640" y="589597"/>
                  </a:cubicBezTo>
                  <a:close/>
                  <a:moveTo>
                    <a:pt x="204787" y="231458"/>
                  </a:moveTo>
                  <a:cubicBezTo>
                    <a:pt x="206693" y="230505"/>
                    <a:pt x="207645" y="229552"/>
                    <a:pt x="208598" y="228600"/>
                  </a:cubicBezTo>
                  <a:cubicBezTo>
                    <a:pt x="207645" y="229552"/>
                    <a:pt x="206693" y="230505"/>
                    <a:pt x="204787" y="231458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DAA6873-88D4-4CEF-8D85-C1D2258FC877}"/>
                </a:ext>
              </a:extLst>
            </p:cNvPr>
            <p:cNvSpPr/>
            <p:nvPr/>
          </p:nvSpPr>
          <p:spPr>
            <a:xfrm>
              <a:off x="894735" y="3285688"/>
              <a:ext cx="8859464" cy="1296507"/>
            </a:xfrm>
            <a:custGeom>
              <a:avLst/>
              <a:gdLst>
                <a:gd name="connsiteX0" fmla="*/ 5639654 w 11325225"/>
                <a:gd name="connsiteY0" fmla="*/ 1631440 h 1657350"/>
                <a:gd name="connsiteX1" fmla="*/ 673318 w 11325225"/>
                <a:gd name="connsiteY1" fmla="*/ 1596198 h 1657350"/>
                <a:gd name="connsiteX2" fmla="*/ 627598 w 11325225"/>
                <a:gd name="connsiteY2" fmla="*/ 1543810 h 1657350"/>
                <a:gd name="connsiteX3" fmla="*/ 539968 w 11325225"/>
                <a:gd name="connsiteY3" fmla="*/ 1132330 h 1657350"/>
                <a:gd name="connsiteX4" fmla="*/ 278983 w 11325225"/>
                <a:gd name="connsiteY4" fmla="*/ 437005 h 1657350"/>
                <a:gd name="connsiteX5" fmla="*/ 38953 w 11325225"/>
                <a:gd name="connsiteY5" fmla="*/ 88390 h 1657350"/>
                <a:gd name="connsiteX6" fmla="*/ 2758 w 11325225"/>
                <a:gd name="connsiteY6" fmla="*/ 16000 h 1657350"/>
                <a:gd name="connsiteX7" fmla="*/ 81816 w 11325225"/>
                <a:gd name="connsiteY7" fmla="*/ 5523 h 1657350"/>
                <a:gd name="connsiteX8" fmla="*/ 5390099 w 11325225"/>
                <a:gd name="connsiteY8" fmla="*/ 518920 h 1657350"/>
                <a:gd name="connsiteX9" fmla="*/ 10836494 w 11325225"/>
                <a:gd name="connsiteY9" fmla="*/ 1014220 h 1657350"/>
                <a:gd name="connsiteX10" fmla="*/ 11326078 w 11325225"/>
                <a:gd name="connsiteY10" fmla="*/ 1055178 h 1657350"/>
                <a:gd name="connsiteX11" fmla="*/ 11153676 w 11325225"/>
                <a:gd name="connsiteY11" fmla="*/ 1661920 h 1657350"/>
                <a:gd name="connsiteX12" fmla="*/ 5639654 w 11325225"/>
                <a:gd name="connsiteY12" fmla="*/ 1631440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325225" h="1657350">
                  <a:moveTo>
                    <a:pt x="5639654" y="1631440"/>
                  </a:moveTo>
                  <a:cubicBezTo>
                    <a:pt x="5152926" y="1618105"/>
                    <a:pt x="830481" y="1597150"/>
                    <a:pt x="673318" y="1596198"/>
                  </a:cubicBezTo>
                  <a:cubicBezTo>
                    <a:pt x="631408" y="1596198"/>
                    <a:pt x="631408" y="1567623"/>
                    <a:pt x="627598" y="1543810"/>
                  </a:cubicBezTo>
                  <a:cubicBezTo>
                    <a:pt x="605691" y="1404745"/>
                    <a:pt x="574258" y="1268538"/>
                    <a:pt x="539968" y="1132330"/>
                  </a:cubicBezTo>
                  <a:cubicBezTo>
                    <a:pt x="479961" y="890395"/>
                    <a:pt x="399951" y="655128"/>
                    <a:pt x="278983" y="437005"/>
                  </a:cubicBezTo>
                  <a:cubicBezTo>
                    <a:pt x="217071" y="324610"/>
                    <a:pt x="116106" y="190308"/>
                    <a:pt x="38953" y="88390"/>
                  </a:cubicBezTo>
                  <a:cubicBezTo>
                    <a:pt x="22761" y="66483"/>
                    <a:pt x="-9624" y="41718"/>
                    <a:pt x="2758" y="16000"/>
                  </a:cubicBezTo>
                  <a:cubicBezTo>
                    <a:pt x="16093" y="-10670"/>
                    <a:pt x="55146" y="3618"/>
                    <a:pt x="81816" y="5523"/>
                  </a:cubicBezTo>
                  <a:cubicBezTo>
                    <a:pt x="200878" y="15048"/>
                    <a:pt x="5310088" y="511300"/>
                    <a:pt x="5390099" y="518920"/>
                  </a:cubicBezTo>
                  <a:cubicBezTo>
                    <a:pt x="5520591" y="531303"/>
                    <a:pt x="10736481" y="1004695"/>
                    <a:pt x="10836494" y="1014220"/>
                  </a:cubicBezTo>
                  <a:cubicBezTo>
                    <a:pt x="11004134" y="1036128"/>
                    <a:pt x="11326078" y="1055178"/>
                    <a:pt x="11326078" y="1055178"/>
                  </a:cubicBezTo>
                  <a:cubicBezTo>
                    <a:pt x="11326078" y="1055178"/>
                    <a:pt x="11284169" y="1661920"/>
                    <a:pt x="11153676" y="1661920"/>
                  </a:cubicBezTo>
                  <a:cubicBezTo>
                    <a:pt x="11013659" y="1661920"/>
                    <a:pt x="6147336" y="1645728"/>
                    <a:pt x="5639654" y="163144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8AA5FAF-C292-4BB1-8696-43B14500D016}"/>
                </a:ext>
              </a:extLst>
            </p:cNvPr>
            <p:cNvSpPr/>
            <p:nvPr/>
          </p:nvSpPr>
          <p:spPr>
            <a:xfrm>
              <a:off x="4139649" y="2576610"/>
              <a:ext cx="5206892" cy="1448085"/>
            </a:xfrm>
            <a:custGeom>
              <a:avLst/>
              <a:gdLst>
                <a:gd name="connsiteX0" fmla="*/ 873322 w 2614725"/>
                <a:gd name="connsiteY0" fmla="*/ 386306 h 727179"/>
                <a:gd name="connsiteX1" fmla="*/ 837027 w 2614725"/>
                <a:gd name="connsiteY1" fmla="*/ 422601 h 727179"/>
                <a:gd name="connsiteX2" fmla="*/ 873322 w 2614725"/>
                <a:gd name="connsiteY2" fmla="*/ 458896 h 727179"/>
                <a:gd name="connsiteX3" fmla="*/ 909617 w 2614725"/>
                <a:gd name="connsiteY3" fmla="*/ 422601 h 727179"/>
                <a:gd name="connsiteX4" fmla="*/ 873322 w 2614725"/>
                <a:gd name="connsiteY4" fmla="*/ 386306 h 727179"/>
                <a:gd name="connsiteX5" fmla="*/ 767056 w 2614725"/>
                <a:gd name="connsiteY5" fmla="*/ 376578 h 727179"/>
                <a:gd name="connsiteX6" fmla="*/ 730761 w 2614725"/>
                <a:gd name="connsiteY6" fmla="*/ 412873 h 727179"/>
                <a:gd name="connsiteX7" fmla="*/ 767056 w 2614725"/>
                <a:gd name="connsiteY7" fmla="*/ 449168 h 727179"/>
                <a:gd name="connsiteX8" fmla="*/ 803351 w 2614725"/>
                <a:gd name="connsiteY8" fmla="*/ 412873 h 727179"/>
                <a:gd name="connsiteX9" fmla="*/ 767056 w 2614725"/>
                <a:gd name="connsiteY9" fmla="*/ 376578 h 727179"/>
                <a:gd name="connsiteX10" fmla="*/ 660417 w 2614725"/>
                <a:gd name="connsiteY10" fmla="*/ 366849 h 727179"/>
                <a:gd name="connsiteX11" fmla="*/ 624122 w 2614725"/>
                <a:gd name="connsiteY11" fmla="*/ 403144 h 727179"/>
                <a:gd name="connsiteX12" fmla="*/ 660417 w 2614725"/>
                <a:gd name="connsiteY12" fmla="*/ 439439 h 727179"/>
                <a:gd name="connsiteX13" fmla="*/ 696712 w 2614725"/>
                <a:gd name="connsiteY13" fmla="*/ 403144 h 727179"/>
                <a:gd name="connsiteX14" fmla="*/ 660417 w 2614725"/>
                <a:gd name="connsiteY14" fmla="*/ 366849 h 727179"/>
                <a:gd name="connsiteX15" fmla="*/ 554151 w 2614725"/>
                <a:gd name="connsiteY15" fmla="*/ 357121 h 727179"/>
                <a:gd name="connsiteX16" fmla="*/ 517856 w 2614725"/>
                <a:gd name="connsiteY16" fmla="*/ 393416 h 727179"/>
                <a:gd name="connsiteX17" fmla="*/ 554151 w 2614725"/>
                <a:gd name="connsiteY17" fmla="*/ 429711 h 727179"/>
                <a:gd name="connsiteX18" fmla="*/ 590446 w 2614725"/>
                <a:gd name="connsiteY18" fmla="*/ 393416 h 727179"/>
                <a:gd name="connsiteX19" fmla="*/ 554151 w 2614725"/>
                <a:gd name="connsiteY19" fmla="*/ 357121 h 727179"/>
                <a:gd name="connsiteX20" fmla="*/ 447886 w 2614725"/>
                <a:gd name="connsiteY20" fmla="*/ 347392 h 727179"/>
                <a:gd name="connsiteX21" fmla="*/ 411591 w 2614725"/>
                <a:gd name="connsiteY21" fmla="*/ 383687 h 727179"/>
                <a:gd name="connsiteX22" fmla="*/ 447886 w 2614725"/>
                <a:gd name="connsiteY22" fmla="*/ 419982 h 727179"/>
                <a:gd name="connsiteX23" fmla="*/ 484181 w 2614725"/>
                <a:gd name="connsiteY23" fmla="*/ 383687 h 727179"/>
                <a:gd name="connsiteX24" fmla="*/ 447886 w 2614725"/>
                <a:gd name="connsiteY24" fmla="*/ 347392 h 727179"/>
                <a:gd name="connsiteX25" fmla="*/ 341621 w 2614725"/>
                <a:gd name="connsiteY25" fmla="*/ 337664 h 727179"/>
                <a:gd name="connsiteX26" fmla="*/ 305326 w 2614725"/>
                <a:gd name="connsiteY26" fmla="*/ 373959 h 727179"/>
                <a:gd name="connsiteX27" fmla="*/ 341621 w 2614725"/>
                <a:gd name="connsiteY27" fmla="*/ 410254 h 727179"/>
                <a:gd name="connsiteX28" fmla="*/ 377916 w 2614725"/>
                <a:gd name="connsiteY28" fmla="*/ 373959 h 727179"/>
                <a:gd name="connsiteX29" fmla="*/ 341621 w 2614725"/>
                <a:gd name="connsiteY29" fmla="*/ 337664 h 727179"/>
                <a:gd name="connsiteX30" fmla="*/ 385399 w 2614725"/>
                <a:gd name="connsiteY30" fmla="*/ 165544 h 727179"/>
                <a:gd name="connsiteX31" fmla="*/ 349104 w 2614725"/>
                <a:gd name="connsiteY31" fmla="*/ 201839 h 727179"/>
                <a:gd name="connsiteX32" fmla="*/ 385399 w 2614725"/>
                <a:gd name="connsiteY32" fmla="*/ 238134 h 727179"/>
                <a:gd name="connsiteX33" fmla="*/ 421694 w 2614725"/>
                <a:gd name="connsiteY33" fmla="*/ 201839 h 727179"/>
                <a:gd name="connsiteX34" fmla="*/ 385399 w 2614725"/>
                <a:gd name="connsiteY34" fmla="*/ 165544 h 727179"/>
                <a:gd name="connsiteX35" fmla="*/ 280631 w 2614725"/>
                <a:gd name="connsiteY35" fmla="*/ 165544 h 727179"/>
                <a:gd name="connsiteX36" fmla="*/ 244336 w 2614725"/>
                <a:gd name="connsiteY36" fmla="*/ 201839 h 727179"/>
                <a:gd name="connsiteX37" fmla="*/ 280631 w 2614725"/>
                <a:gd name="connsiteY37" fmla="*/ 238134 h 727179"/>
                <a:gd name="connsiteX38" fmla="*/ 316926 w 2614725"/>
                <a:gd name="connsiteY38" fmla="*/ 201839 h 727179"/>
                <a:gd name="connsiteX39" fmla="*/ 280631 w 2614725"/>
                <a:gd name="connsiteY39" fmla="*/ 165544 h 727179"/>
                <a:gd name="connsiteX40" fmla="*/ 453873 w 2614725"/>
                <a:gd name="connsiteY40" fmla="*/ 120269 h 727179"/>
                <a:gd name="connsiteX41" fmla="*/ 453873 w 2614725"/>
                <a:gd name="connsiteY41" fmla="*/ 192485 h 727179"/>
                <a:gd name="connsiteX42" fmla="*/ 512618 w 2614725"/>
                <a:gd name="connsiteY42" fmla="*/ 192485 h 727179"/>
                <a:gd name="connsiteX43" fmla="*/ 512618 w 2614725"/>
                <a:gd name="connsiteY43" fmla="*/ 120269 h 727179"/>
                <a:gd name="connsiteX44" fmla="*/ 453873 w 2614725"/>
                <a:gd name="connsiteY44" fmla="*/ 31590 h 727179"/>
                <a:gd name="connsiteX45" fmla="*/ 453873 w 2614725"/>
                <a:gd name="connsiteY45" fmla="*/ 103806 h 727179"/>
                <a:gd name="connsiteX46" fmla="*/ 512618 w 2614725"/>
                <a:gd name="connsiteY46" fmla="*/ 103806 h 727179"/>
                <a:gd name="connsiteX47" fmla="*/ 512618 w 2614725"/>
                <a:gd name="connsiteY47" fmla="*/ 31590 h 727179"/>
                <a:gd name="connsiteX48" fmla="*/ 383902 w 2614725"/>
                <a:gd name="connsiteY48" fmla="*/ 31590 h 727179"/>
                <a:gd name="connsiteX49" fmla="*/ 383902 w 2614725"/>
                <a:gd name="connsiteY49" fmla="*/ 103806 h 727179"/>
                <a:gd name="connsiteX50" fmla="*/ 442647 w 2614725"/>
                <a:gd name="connsiteY50" fmla="*/ 103806 h 727179"/>
                <a:gd name="connsiteX51" fmla="*/ 442647 w 2614725"/>
                <a:gd name="connsiteY51" fmla="*/ 31590 h 727179"/>
                <a:gd name="connsiteX52" fmla="*/ 311313 w 2614725"/>
                <a:gd name="connsiteY52" fmla="*/ 31590 h 727179"/>
                <a:gd name="connsiteX53" fmla="*/ 311313 w 2614725"/>
                <a:gd name="connsiteY53" fmla="*/ 103806 h 727179"/>
                <a:gd name="connsiteX54" fmla="*/ 370058 w 2614725"/>
                <a:gd name="connsiteY54" fmla="*/ 103806 h 727179"/>
                <a:gd name="connsiteX55" fmla="*/ 370058 w 2614725"/>
                <a:gd name="connsiteY55" fmla="*/ 31590 h 727179"/>
                <a:gd name="connsiteX56" fmla="*/ 236478 w 2614725"/>
                <a:gd name="connsiteY56" fmla="*/ 31590 h 727179"/>
                <a:gd name="connsiteX57" fmla="*/ 236478 w 2614725"/>
                <a:gd name="connsiteY57" fmla="*/ 103806 h 727179"/>
                <a:gd name="connsiteX58" fmla="*/ 295223 w 2614725"/>
                <a:gd name="connsiteY58" fmla="*/ 103806 h 727179"/>
                <a:gd name="connsiteX59" fmla="*/ 295223 w 2614725"/>
                <a:gd name="connsiteY59" fmla="*/ 31590 h 727179"/>
                <a:gd name="connsiteX60" fmla="*/ 296843 w 2614725"/>
                <a:gd name="connsiteY60" fmla="*/ 937 h 727179"/>
                <a:gd name="connsiteX61" fmla="*/ 607658 w 2614725"/>
                <a:gd name="connsiteY61" fmla="*/ 56660 h 727179"/>
                <a:gd name="connsiteX62" fmla="*/ 735999 w 2614725"/>
                <a:gd name="connsiteY62" fmla="*/ 244495 h 727179"/>
                <a:gd name="connsiteX63" fmla="*/ 959007 w 2614725"/>
                <a:gd name="connsiteY63" fmla="*/ 268442 h 727179"/>
                <a:gd name="connsiteX64" fmla="*/ 955265 w 2614725"/>
                <a:gd name="connsiteY64" fmla="*/ 468626 h 727179"/>
                <a:gd name="connsiteX65" fmla="*/ 2592274 w 2614725"/>
                <a:gd name="connsiteY65" fmla="*/ 656835 h 727179"/>
                <a:gd name="connsiteX66" fmla="*/ 2614725 w 2614725"/>
                <a:gd name="connsiteY66" fmla="*/ 727179 h 727179"/>
                <a:gd name="connsiteX67" fmla="*/ 199060 w 2614725"/>
                <a:gd name="connsiteY67" fmla="*/ 498933 h 727179"/>
                <a:gd name="connsiteX68" fmla="*/ 0 w 2614725"/>
                <a:gd name="connsiteY68" fmla="*/ 386307 h 727179"/>
                <a:gd name="connsiteX69" fmla="*/ 117865 w 2614725"/>
                <a:gd name="connsiteY69" fmla="*/ 236638 h 727179"/>
                <a:gd name="connsiteX70" fmla="*/ 221137 w 2614725"/>
                <a:gd name="connsiteY70" fmla="*/ 5772 h 727179"/>
                <a:gd name="connsiteX71" fmla="*/ 296843 w 2614725"/>
                <a:gd name="connsiteY71" fmla="*/ 937 h 727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14725" h="727179">
                  <a:moveTo>
                    <a:pt x="873322" y="386306"/>
                  </a:moveTo>
                  <a:cubicBezTo>
                    <a:pt x="853277" y="386306"/>
                    <a:pt x="837027" y="402556"/>
                    <a:pt x="837027" y="422601"/>
                  </a:cubicBezTo>
                  <a:cubicBezTo>
                    <a:pt x="837027" y="442646"/>
                    <a:pt x="853277" y="458896"/>
                    <a:pt x="873322" y="458896"/>
                  </a:cubicBezTo>
                  <a:cubicBezTo>
                    <a:pt x="893367" y="458896"/>
                    <a:pt x="909617" y="442646"/>
                    <a:pt x="909617" y="422601"/>
                  </a:cubicBezTo>
                  <a:cubicBezTo>
                    <a:pt x="909617" y="402556"/>
                    <a:pt x="893367" y="386306"/>
                    <a:pt x="873322" y="386306"/>
                  </a:cubicBezTo>
                  <a:close/>
                  <a:moveTo>
                    <a:pt x="767056" y="376578"/>
                  </a:moveTo>
                  <a:cubicBezTo>
                    <a:pt x="747010" y="376578"/>
                    <a:pt x="730761" y="392828"/>
                    <a:pt x="730761" y="412873"/>
                  </a:cubicBezTo>
                  <a:cubicBezTo>
                    <a:pt x="730761" y="432918"/>
                    <a:pt x="747010" y="449168"/>
                    <a:pt x="767056" y="449168"/>
                  </a:cubicBezTo>
                  <a:cubicBezTo>
                    <a:pt x="787101" y="449168"/>
                    <a:pt x="803351" y="432918"/>
                    <a:pt x="803351" y="412873"/>
                  </a:cubicBezTo>
                  <a:cubicBezTo>
                    <a:pt x="803351" y="392828"/>
                    <a:pt x="787101" y="376578"/>
                    <a:pt x="767056" y="376578"/>
                  </a:cubicBezTo>
                  <a:close/>
                  <a:moveTo>
                    <a:pt x="660417" y="366849"/>
                  </a:moveTo>
                  <a:cubicBezTo>
                    <a:pt x="640371" y="366849"/>
                    <a:pt x="624122" y="383099"/>
                    <a:pt x="624122" y="403144"/>
                  </a:cubicBezTo>
                  <a:cubicBezTo>
                    <a:pt x="624122" y="423189"/>
                    <a:pt x="640371" y="439439"/>
                    <a:pt x="660417" y="439439"/>
                  </a:cubicBezTo>
                  <a:cubicBezTo>
                    <a:pt x="680462" y="439439"/>
                    <a:pt x="696712" y="423189"/>
                    <a:pt x="696712" y="403144"/>
                  </a:cubicBezTo>
                  <a:cubicBezTo>
                    <a:pt x="696712" y="383099"/>
                    <a:pt x="680462" y="366849"/>
                    <a:pt x="660417" y="366849"/>
                  </a:cubicBezTo>
                  <a:close/>
                  <a:moveTo>
                    <a:pt x="554151" y="357121"/>
                  </a:moveTo>
                  <a:cubicBezTo>
                    <a:pt x="534106" y="357121"/>
                    <a:pt x="517856" y="373371"/>
                    <a:pt x="517856" y="393416"/>
                  </a:cubicBezTo>
                  <a:cubicBezTo>
                    <a:pt x="517856" y="413461"/>
                    <a:pt x="534106" y="429711"/>
                    <a:pt x="554151" y="429711"/>
                  </a:cubicBezTo>
                  <a:cubicBezTo>
                    <a:pt x="574196" y="429711"/>
                    <a:pt x="590446" y="413461"/>
                    <a:pt x="590446" y="393416"/>
                  </a:cubicBezTo>
                  <a:cubicBezTo>
                    <a:pt x="590446" y="373371"/>
                    <a:pt x="574196" y="357121"/>
                    <a:pt x="554151" y="357121"/>
                  </a:cubicBezTo>
                  <a:close/>
                  <a:moveTo>
                    <a:pt x="447886" y="347392"/>
                  </a:moveTo>
                  <a:cubicBezTo>
                    <a:pt x="427840" y="347392"/>
                    <a:pt x="411591" y="363641"/>
                    <a:pt x="411591" y="383687"/>
                  </a:cubicBezTo>
                  <a:cubicBezTo>
                    <a:pt x="411591" y="403732"/>
                    <a:pt x="427840" y="419982"/>
                    <a:pt x="447886" y="419982"/>
                  </a:cubicBezTo>
                  <a:cubicBezTo>
                    <a:pt x="467931" y="419982"/>
                    <a:pt x="484181" y="403732"/>
                    <a:pt x="484181" y="383687"/>
                  </a:cubicBezTo>
                  <a:cubicBezTo>
                    <a:pt x="484181" y="363641"/>
                    <a:pt x="467931" y="347392"/>
                    <a:pt x="447886" y="347392"/>
                  </a:cubicBezTo>
                  <a:close/>
                  <a:moveTo>
                    <a:pt x="341621" y="337664"/>
                  </a:moveTo>
                  <a:cubicBezTo>
                    <a:pt x="321575" y="337664"/>
                    <a:pt x="305326" y="353914"/>
                    <a:pt x="305326" y="373959"/>
                  </a:cubicBezTo>
                  <a:cubicBezTo>
                    <a:pt x="305326" y="394004"/>
                    <a:pt x="321575" y="410254"/>
                    <a:pt x="341621" y="410254"/>
                  </a:cubicBezTo>
                  <a:cubicBezTo>
                    <a:pt x="361666" y="410254"/>
                    <a:pt x="377916" y="394004"/>
                    <a:pt x="377916" y="373959"/>
                  </a:cubicBezTo>
                  <a:cubicBezTo>
                    <a:pt x="377916" y="353914"/>
                    <a:pt x="361666" y="337664"/>
                    <a:pt x="341621" y="337664"/>
                  </a:cubicBezTo>
                  <a:close/>
                  <a:moveTo>
                    <a:pt x="385399" y="165544"/>
                  </a:moveTo>
                  <a:cubicBezTo>
                    <a:pt x="365353" y="165544"/>
                    <a:pt x="349104" y="181794"/>
                    <a:pt x="349104" y="201839"/>
                  </a:cubicBezTo>
                  <a:cubicBezTo>
                    <a:pt x="349104" y="221884"/>
                    <a:pt x="365353" y="238134"/>
                    <a:pt x="385399" y="238134"/>
                  </a:cubicBezTo>
                  <a:cubicBezTo>
                    <a:pt x="405444" y="238134"/>
                    <a:pt x="421694" y="221884"/>
                    <a:pt x="421694" y="201839"/>
                  </a:cubicBezTo>
                  <a:cubicBezTo>
                    <a:pt x="421694" y="181794"/>
                    <a:pt x="405444" y="165544"/>
                    <a:pt x="385399" y="165544"/>
                  </a:cubicBezTo>
                  <a:close/>
                  <a:moveTo>
                    <a:pt x="280631" y="165544"/>
                  </a:moveTo>
                  <a:cubicBezTo>
                    <a:pt x="260585" y="165544"/>
                    <a:pt x="244336" y="181794"/>
                    <a:pt x="244336" y="201839"/>
                  </a:cubicBezTo>
                  <a:cubicBezTo>
                    <a:pt x="244336" y="221884"/>
                    <a:pt x="260585" y="238134"/>
                    <a:pt x="280631" y="238134"/>
                  </a:cubicBezTo>
                  <a:cubicBezTo>
                    <a:pt x="300676" y="238134"/>
                    <a:pt x="316926" y="221884"/>
                    <a:pt x="316926" y="201839"/>
                  </a:cubicBezTo>
                  <a:cubicBezTo>
                    <a:pt x="316926" y="181794"/>
                    <a:pt x="300676" y="165544"/>
                    <a:pt x="280631" y="165544"/>
                  </a:cubicBezTo>
                  <a:close/>
                  <a:moveTo>
                    <a:pt x="453873" y="120269"/>
                  </a:moveTo>
                  <a:lnTo>
                    <a:pt x="453873" y="192485"/>
                  </a:lnTo>
                  <a:lnTo>
                    <a:pt x="512618" y="192485"/>
                  </a:lnTo>
                  <a:lnTo>
                    <a:pt x="512618" y="120269"/>
                  </a:lnTo>
                  <a:close/>
                  <a:moveTo>
                    <a:pt x="453873" y="31590"/>
                  </a:moveTo>
                  <a:lnTo>
                    <a:pt x="453873" y="103806"/>
                  </a:lnTo>
                  <a:lnTo>
                    <a:pt x="512618" y="103806"/>
                  </a:lnTo>
                  <a:lnTo>
                    <a:pt x="512618" y="31590"/>
                  </a:lnTo>
                  <a:close/>
                  <a:moveTo>
                    <a:pt x="383902" y="31590"/>
                  </a:moveTo>
                  <a:lnTo>
                    <a:pt x="383902" y="103806"/>
                  </a:lnTo>
                  <a:lnTo>
                    <a:pt x="442647" y="103806"/>
                  </a:lnTo>
                  <a:lnTo>
                    <a:pt x="442647" y="31590"/>
                  </a:lnTo>
                  <a:close/>
                  <a:moveTo>
                    <a:pt x="311313" y="31590"/>
                  </a:moveTo>
                  <a:lnTo>
                    <a:pt x="311313" y="103806"/>
                  </a:lnTo>
                  <a:lnTo>
                    <a:pt x="370058" y="103806"/>
                  </a:lnTo>
                  <a:lnTo>
                    <a:pt x="370058" y="31590"/>
                  </a:lnTo>
                  <a:close/>
                  <a:moveTo>
                    <a:pt x="236478" y="31590"/>
                  </a:moveTo>
                  <a:lnTo>
                    <a:pt x="236478" y="103806"/>
                  </a:lnTo>
                  <a:lnTo>
                    <a:pt x="295223" y="103806"/>
                  </a:lnTo>
                  <a:lnTo>
                    <a:pt x="295223" y="31590"/>
                  </a:lnTo>
                  <a:close/>
                  <a:moveTo>
                    <a:pt x="296843" y="937"/>
                  </a:moveTo>
                  <a:cubicBezTo>
                    <a:pt x="397185" y="-2693"/>
                    <a:pt x="553777" y="1937"/>
                    <a:pt x="607658" y="56660"/>
                  </a:cubicBezTo>
                  <a:cubicBezTo>
                    <a:pt x="658172" y="116902"/>
                    <a:pt x="697460" y="188744"/>
                    <a:pt x="735999" y="244495"/>
                  </a:cubicBezTo>
                  <a:cubicBezTo>
                    <a:pt x="773043" y="250482"/>
                    <a:pt x="917848" y="268068"/>
                    <a:pt x="959007" y="268442"/>
                  </a:cubicBezTo>
                  <a:cubicBezTo>
                    <a:pt x="958259" y="314840"/>
                    <a:pt x="948156" y="460768"/>
                    <a:pt x="955265" y="468626"/>
                  </a:cubicBezTo>
                  <a:cubicBezTo>
                    <a:pt x="975470" y="490702"/>
                    <a:pt x="2540264" y="650100"/>
                    <a:pt x="2592274" y="656835"/>
                  </a:cubicBezTo>
                  <a:cubicBezTo>
                    <a:pt x="2600880" y="679285"/>
                    <a:pt x="2610983" y="715580"/>
                    <a:pt x="2614725" y="727179"/>
                  </a:cubicBezTo>
                  <a:cubicBezTo>
                    <a:pt x="2336339" y="704729"/>
                    <a:pt x="341246" y="510533"/>
                    <a:pt x="199060" y="498933"/>
                  </a:cubicBezTo>
                  <a:cubicBezTo>
                    <a:pt x="139193" y="462639"/>
                    <a:pt x="105517" y="447297"/>
                    <a:pt x="0" y="386307"/>
                  </a:cubicBezTo>
                  <a:cubicBezTo>
                    <a:pt x="70719" y="346645"/>
                    <a:pt x="70719" y="300247"/>
                    <a:pt x="117865" y="236638"/>
                  </a:cubicBezTo>
                  <a:cubicBezTo>
                    <a:pt x="148173" y="194730"/>
                    <a:pt x="225253" y="120644"/>
                    <a:pt x="221137" y="5772"/>
                  </a:cubicBezTo>
                  <a:cubicBezTo>
                    <a:pt x="236197" y="4276"/>
                    <a:pt x="263395" y="2148"/>
                    <a:pt x="296843" y="937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BF8E152-2C9B-4A16-A278-507ED627108B}"/>
                </a:ext>
              </a:extLst>
            </p:cNvPr>
            <p:cNvSpPr/>
            <p:nvPr/>
          </p:nvSpPr>
          <p:spPr>
            <a:xfrm>
              <a:off x="9610661" y="3672252"/>
              <a:ext cx="241842" cy="391191"/>
            </a:xfrm>
            <a:custGeom>
              <a:avLst/>
              <a:gdLst>
                <a:gd name="connsiteX0" fmla="*/ 167303 w 241842"/>
                <a:gd name="connsiteY0" fmla="*/ 0 h 391191"/>
                <a:gd name="connsiteX1" fmla="*/ 189656 w 241842"/>
                <a:gd name="connsiteY1" fmla="*/ 0 h 391191"/>
                <a:gd name="connsiteX2" fmla="*/ 189656 w 241842"/>
                <a:gd name="connsiteY2" fmla="*/ 104973 h 391191"/>
                <a:gd name="connsiteX3" fmla="*/ 241842 w 241842"/>
                <a:gd name="connsiteY3" fmla="*/ 119048 h 391191"/>
                <a:gd name="connsiteX4" fmla="*/ 234275 w 241842"/>
                <a:gd name="connsiteY4" fmla="*/ 147105 h 391191"/>
                <a:gd name="connsiteX5" fmla="*/ 114401 w 241842"/>
                <a:gd name="connsiteY5" fmla="*/ 114774 h 391191"/>
                <a:gd name="connsiteX6" fmla="*/ 114401 w 241842"/>
                <a:gd name="connsiteY6" fmla="*/ 245179 h 391191"/>
                <a:gd name="connsiteX7" fmla="*/ 226988 w 241842"/>
                <a:gd name="connsiteY7" fmla="*/ 275545 h 391191"/>
                <a:gd name="connsiteX8" fmla="*/ 219421 w 241842"/>
                <a:gd name="connsiteY8" fmla="*/ 303601 h 391191"/>
                <a:gd name="connsiteX9" fmla="*/ 114401 w 241842"/>
                <a:gd name="connsiteY9" fmla="*/ 275276 h 391191"/>
                <a:gd name="connsiteX10" fmla="*/ 114401 w 241842"/>
                <a:gd name="connsiteY10" fmla="*/ 391191 h 391191"/>
                <a:gd name="connsiteX11" fmla="*/ 75654 w 241842"/>
                <a:gd name="connsiteY11" fmla="*/ 391191 h 391191"/>
                <a:gd name="connsiteX12" fmla="*/ 75654 w 241842"/>
                <a:gd name="connsiteY12" fmla="*/ 264826 h 391191"/>
                <a:gd name="connsiteX13" fmla="*/ 0 w 241842"/>
                <a:gd name="connsiteY13" fmla="*/ 244421 h 391191"/>
                <a:gd name="connsiteX14" fmla="*/ 7567 w 241842"/>
                <a:gd name="connsiteY14" fmla="*/ 216365 h 391191"/>
                <a:gd name="connsiteX15" fmla="*/ 75654 w 241842"/>
                <a:gd name="connsiteY15" fmla="*/ 234729 h 391191"/>
                <a:gd name="connsiteX16" fmla="*/ 75654 w 241842"/>
                <a:gd name="connsiteY16" fmla="*/ 104324 h 391191"/>
                <a:gd name="connsiteX17" fmla="*/ 14854 w 241842"/>
                <a:gd name="connsiteY17" fmla="*/ 87925 h 391191"/>
                <a:gd name="connsiteX18" fmla="*/ 22423 w 241842"/>
                <a:gd name="connsiteY18" fmla="*/ 59869 h 391191"/>
                <a:gd name="connsiteX19" fmla="*/ 75654 w 241842"/>
                <a:gd name="connsiteY19" fmla="*/ 74226 h 391191"/>
                <a:gd name="connsiteX20" fmla="*/ 75654 w 241842"/>
                <a:gd name="connsiteY20" fmla="*/ 8198 h 391191"/>
                <a:gd name="connsiteX21" fmla="*/ 114401 w 241842"/>
                <a:gd name="connsiteY21" fmla="*/ 8198 h 391191"/>
                <a:gd name="connsiteX22" fmla="*/ 114401 w 241842"/>
                <a:gd name="connsiteY22" fmla="*/ 84676 h 391191"/>
                <a:gd name="connsiteX23" fmla="*/ 167303 w 241842"/>
                <a:gd name="connsiteY23" fmla="*/ 98944 h 391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1842" h="391191">
                  <a:moveTo>
                    <a:pt x="167303" y="0"/>
                  </a:moveTo>
                  <a:lnTo>
                    <a:pt x="189656" y="0"/>
                  </a:lnTo>
                  <a:lnTo>
                    <a:pt x="189656" y="104973"/>
                  </a:lnTo>
                  <a:lnTo>
                    <a:pt x="241842" y="119048"/>
                  </a:lnTo>
                  <a:lnTo>
                    <a:pt x="234275" y="147105"/>
                  </a:lnTo>
                  <a:lnTo>
                    <a:pt x="114401" y="114774"/>
                  </a:lnTo>
                  <a:lnTo>
                    <a:pt x="114401" y="245179"/>
                  </a:lnTo>
                  <a:lnTo>
                    <a:pt x="226988" y="275545"/>
                  </a:lnTo>
                  <a:lnTo>
                    <a:pt x="219421" y="303601"/>
                  </a:lnTo>
                  <a:lnTo>
                    <a:pt x="114401" y="275276"/>
                  </a:lnTo>
                  <a:lnTo>
                    <a:pt x="114401" y="391191"/>
                  </a:lnTo>
                  <a:lnTo>
                    <a:pt x="75654" y="391191"/>
                  </a:lnTo>
                  <a:lnTo>
                    <a:pt x="75654" y="264826"/>
                  </a:lnTo>
                  <a:lnTo>
                    <a:pt x="0" y="244421"/>
                  </a:lnTo>
                  <a:lnTo>
                    <a:pt x="7567" y="216365"/>
                  </a:lnTo>
                  <a:lnTo>
                    <a:pt x="75654" y="234729"/>
                  </a:lnTo>
                  <a:lnTo>
                    <a:pt x="75654" y="104324"/>
                  </a:lnTo>
                  <a:lnTo>
                    <a:pt x="14854" y="87925"/>
                  </a:lnTo>
                  <a:lnTo>
                    <a:pt x="22423" y="59869"/>
                  </a:lnTo>
                  <a:lnTo>
                    <a:pt x="75654" y="74226"/>
                  </a:lnTo>
                  <a:lnTo>
                    <a:pt x="75654" y="8198"/>
                  </a:lnTo>
                  <a:lnTo>
                    <a:pt x="114401" y="8198"/>
                  </a:lnTo>
                  <a:lnTo>
                    <a:pt x="114401" y="84676"/>
                  </a:lnTo>
                  <a:lnTo>
                    <a:pt x="167303" y="98944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DE4B328-86EC-48AA-8888-1E310A870D9B}"/>
                </a:ext>
              </a:extLst>
            </p:cNvPr>
            <p:cNvSpPr/>
            <p:nvPr/>
          </p:nvSpPr>
          <p:spPr>
            <a:xfrm>
              <a:off x="4921990" y="1541415"/>
              <a:ext cx="230987" cy="1043167"/>
            </a:xfrm>
            <a:custGeom>
              <a:avLst/>
              <a:gdLst>
                <a:gd name="connsiteX0" fmla="*/ 287700 w 295275"/>
                <a:gd name="connsiteY0" fmla="*/ 1141789 h 1333500"/>
                <a:gd name="connsiteX1" fmla="*/ 286748 w 295275"/>
                <a:gd name="connsiteY1" fmla="*/ 1303714 h 1333500"/>
                <a:gd name="connsiteX2" fmla="*/ 252458 w 295275"/>
                <a:gd name="connsiteY2" fmla="*/ 1338956 h 1333500"/>
                <a:gd name="connsiteX3" fmla="*/ 172448 w 295275"/>
                <a:gd name="connsiteY3" fmla="*/ 1259899 h 1333500"/>
                <a:gd name="connsiteX4" fmla="*/ 170543 w 295275"/>
                <a:gd name="connsiteY4" fmla="*/ 1131311 h 1333500"/>
                <a:gd name="connsiteX5" fmla="*/ 172448 w 295275"/>
                <a:gd name="connsiteY5" fmla="*/ 736024 h 1333500"/>
                <a:gd name="connsiteX6" fmla="*/ 144825 w 295275"/>
                <a:gd name="connsiteY6" fmla="*/ 709354 h 1333500"/>
                <a:gd name="connsiteX7" fmla="*/ 25763 w 295275"/>
                <a:gd name="connsiteY7" fmla="*/ 705544 h 1333500"/>
                <a:gd name="connsiteX8" fmla="*/ 45 w 295275"/>
                <a:gd name="connsiteY8" fmla="*/ 687446 h 1333500"/>
                <a:gd name="connsiteX9" fmla="*/ 27668 w 295275"/>
                <a:gd name="connsiteY9" fmla="*/ 673159 h 1333500"/>
                <a:gd name="connsiteX10" fmla="*/ 72436 w 295275"/>
                <a:gd name="connsiteY10" fmla="*/ 661729 h 1333500"/>
                <a:gd name="connsiteX11" fmla="*/ 70530 w 295275"/>
                <a:gd name="connsiteY11" fmla="*/ 581719 h 1333500"/>
                <a:gd name="connsiteX12" fmla="*/ 31478 w 295275"/>
                <a:gd name="connsiteY12" fmla="*/ 575051 h 1333500"/>
                <a:gd name="connsiteX13" fmla="*/ 10523 w 295275"/>
                <a:gd name="connsiteY13" fmla="*/ 561716 h 1333500"/>
                <a:gd name="connsiteX14" fmla="*/ 30525 w 295275"/>
                <a:gd name="connsiteY14" fmla="*/ 549334 h 1333500"/>
                <a:gd name="connsiteX15" fmla="*/ 140063 w 295275"/>
                <a:gd name="connsiteY15" fmla="*/ 549334 h 1333500"/>
                <a:gd name="connsiteX16" fmla="*/ 160066 w 295275"/>
                <a:gd name="connsiteY16" fmla="*/ 561716 h 1333500"/>
                <a:gd name="connsiteX17" fmla="*/ 139111 w 295275"/>
                <a:gd name="connsiteY17" fmla="*/ 575051 h 1333500"/>
                <a:gd name="connsiteX18" fmla="*/ 97200 w 295275"/>
                <a:gd name="connsiteY18" fmla="*/ 584576 h 1333500"/>
                <a:gd name="connsiteX19" fmla="*/ 101011 w 295275"/>
                <a:gd name="connsiteY19" fmla="*/ 668396 h 1333500"/>
                <a:gd name="connsiteX20" fmla="*/ 158161 w 295275"/>
                <a:gd name="connsiteY20" fmla="*/ 676016 h 1333500"/>
                <a:gd name="connsiteX21" fmla="*/ 170543 w 295275"/>
                <a:gd name="connsiteY21" fmla="*/ 641726 h 1333500"/>
                <a:gd name="connsiteX22" fmla="*/ 175305 w 295275"/>
                <a:gd name="connsiteY22" fmla="*/ 229294 h 1333500"/>
                <a:gd name="connsiteX23" fmla="*/ 188641 w 295275"/>
                <a:gd name="connsiteY23" fmla="*/ 201671 h 1333500"/>
                <a:gd name="connsiteX24" fmla="*/ 174353 w 295275"/>
                <a:gd name="connsiteY24" fmla="*/ 184526 h 1333500"/>
                <a:gd name="connsiteX25" fmla="*/ 191498 w 295275"/>
                <a:gd name="connsiteY25" fmla="*/ 119756 h 1333500"/>
                <a:gd name="connsiteX26" fmla="*/ 220073 w 295275"/>
                <a:gd name="connsiteY26" fmla="*/ 5456 h 1333500"/>
                <a:gd name="connsiteX27" fmla="*/ 244838 w 295275"/>
                <a:gd name="connsiteY27" fmla="*/ 10219 h 1333500"/>
                <a:gd name="connsiteX28" fmla="*/ 279128 w 295275"/>
                <a:gd name="connsiteY28" fmla="*/ 119756 h 1333500"/>
                <a:gd name="connsiteX29" fmla="*/ 288653 w 295275"/>
                <a:gd name="connsiteY29" fmla="*/ 189289 h 1333500"/>
                <a:gd name="connsiteX30" fmla="*/ 284843 w 295275"/>
                <a:gd name="connsiteY30" fmla="*/ 213101 h 1333500"/>
                <a:gd name="connsiteX31" fmla="*/ 287700 w 295275"/>
                <a:gd name="connsiteY31" fmla="*/ 1141789 h 133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95275" h="1333500">
                  <a:moveTo>
                    <a:pt x="287700" y="1141789"/>
                  </a:moveTo>
                  <a:cubicBezTo>
                    <a:pt x="286748" y="1196081"/>
                    <a:pt x="285795" y="1249421"/>
                    <a:pt x="286748" y="1303714"/>
                  </a:cubicBezTo>
                  <a:cubicBezTo>
                    <a:pt x="287700" y="1330384"/>
                    <a:pt x="279128" y="1338956"/>
                    <a:pt x="252458" y="1338956"/>
                  </a:cubicBezTo>
                  <a:cubicBezTo>
                    <a:pt x="172448" y="1339909"/>
                    <a:pt x="172448" y="1340861"/>
                    <a:pt x="172448" y="1259899"/>
                  </a:cubicBezTo>
                  <a:cubicBezTo>
                    <a:pt x="172448" y="1217036"/>
                    <a:pt x="171495" y="1174174"/>
                    <a:pt x="170543" y="1131311"/>
                  </a:cubicBezTo>
                  <a:cubicBezTo>
                    <a:pt x="171495" y="999866"/>
                    <a:pt x="171495" y="868421"/>
                    <a:pt x="172448" y="736024"/>
                  </a:cubicBezTo>
                  <a:cubicBezTo>
                    <a:pt x="172448" y="715069"/>
                    <a:pt x="165780" y="709354"/>
                    <a:pt x="144825" y="709354"/>
                  </a:cubicBezTo>
                  <a:cubicBezTo>
                    <a:pt x="104820" y="709354"/>
                    <a:pt x="65768" y="707449"/>
                    <a:pt x="25763" y="705544"/>
                  </a:cubicBezTo>
                  <a:cubicBezTo>
                    <a:pt x="13380" y="704591"/>
                    <a:pt x="-907" y="707449"/>
                    <a:pt x="45" y="687446"/>
                  </a:cubicBezTo>
                  <a:cubicBezTo>
                    <a:pt x="998" y="665539"/>
                    <a:pt x="17191" y="675064"/>
                    <a:pt x="27668" y="673159"/>
                  </a:cubicBezTo>
                  <a:cubicBezTo>
                    <a:pt x="42908" y="669349"/>
                    <a:pt x="67673" y="684589"/>
                    <a:pt x="72436" y="661729"/>
                  </a:cubicBezTo>
                  <a:cubicBezTo>
                    <a:pt x="77198" y="636011"/>
                    <a:pt x="76245" y="607436"/>
                    <a:pt x="70530" y="581719"/>
                  </a:cubicBezTo>
                  <a:cubicBezTo>
                    <a:pt x="66720" y="567431"/>
                    <a:pt x="44813" y="576956"/>
                    <a:pt x="31478" y="575051"/>
                  </a:cubicBezTo>
                  <a:cubicBezTo>
                    <a:pt x="21953" y="574099"/>
                    <a:pt x="11475" y="574099"/>
                    <a:pt x="10523" y="561716"/>
                  </a:cubicBezTo>
                  <a:cubicBezTo>
                    <a:pt x="9570" y="547429"/>
                    <a:pt x="21953" y="549334"/>
                    <a:pt x="30525" y="549334"/>
                  </a:cubicBezTo>
                  <a:cubicBezTo>
                    <a:pt x="66720" y="549334"/>
                    <a:pt x="103868" y="549334"/>
                    <a:pt x="140063" y="549334"/>
                  </a:cubicBezTo>
                  <a:cubicBezTo>
                    <a:pt x="148636" y="549334"/>
                    <a:pt x="161018" y="548381"/>
                    <a:pt x="160066" y="561716"/>
                  </a:cubicBezTo>
                  <a:cubicBezTo>
                    <a:pt x="159113" y="574099"/>
                    <a:pt x="148636" y="573146"/>
                    <a:pt x="139111" y="575051"/>
                  </a:cubicBezTo>
                  <a:cubicBezTo>
                    <a:pt x="124823" y="576956"/>
                    <a:pt x="101011" y="565526"/>
                    <a:pt x="97200" y="584576"/>
                  </a:cubicBezTo>
                  <a:cubicBezTo>
                    <a:pt x="92438" y="612199"/>
                    <a:pt x="90533" y="643631"/>
                    <a:pt x="101011" y="668396"/>
                  </a:cubicBezTo>
                  <a:cubicBezTo>
                    <a:pt x="106725" y="683636"/>
                    <a:pt x="139111" y="676969"/>
                    <a:pt x="158161" y="676016"/>
                  </a:cubicBezTo>
                  <a:cubicBezTo>
                    <a:pt x="180068" y="675064"/>
                    <a:pt x="169591" y="654109"/>
                    <a:pt x="170543" y="641726"/>
                  </a:cubicBezTo>
                  <a:cubicBezTo>
                    <a:pt x="171495" y="519806"/>
                    <a:pt x="172448" y="351214"/>
                    <a:pt x="175305" y="229294"/>
                  </a:cubicBezTo>
                  <a:cubicBezTo>
                    <a:pt x="176258" y="206434"/>
                    <a:pt x="176258" y="206434"/>
                    <a:pt x="188641" y="201671"/>
                  </a:cubicBezTo>
                  <a:cubicBezTo>
                    <a:pt x="197213" y="198814"/>
                    <a:pt x="180068" y="189289"/>
                    <a:pt x="174353" y="184526"/>
                  </a:cubicBezTo>
                  <a:cubicBezTo>
                    <a:pt x="152445" y="165476"/>
                    <a:pt x="166733" y="137854"/>
                    <a:pt x="191498" y="119756"/>
                  </a:cubicBezTo>
                  <a:cubicBezTo>
                    <a:pt x="230550" y="89276"/>
                    <a:pt x="209595" y="48319"/>
                    <a:pt x="220073" y="5456"/>
                  </a:cubicBezTo>
                  <a:cubicBezTo>
                    <a:pt x="221978" y="-4069"/>
                    <a:pt x="244838" y="-259"/>
                    <a:pt x="244838" y="10219"/>
                  </a:cubicBezTo>
                  <a:cubicBezTo>
                    <a:pt x="241028" y="69274"/>
                    <a:pt x="252458" y="99754"/>
                    <a:pt x="279128" y="119756"/>
                  </a:cubicBezTo>
                  <a:cubicBezTo>
                    <a:pt x="315323" y="146426"/>
                    <a:pt x="307703" y="177859"/>
                    <a:pt x="288653" y="189289"/>
                  </a:cubicBezTo>
                  <a:cubicBezTo>
                    <a:pt x="265793" y="202624"/>
                    <a:pt x="280080" y="202624"/>
                    <a:pt x="284843" y="213101"/>
                  </a:cubicBezTo>
                  <a:cubicBezTo>
                    <a:pt x="289605" y="225484"/>
                    <a:pt x="286748" y="844609"/>
                    <a:pt x="287700" y="1141789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4B3141F-CE02-45E2-9778-EDE839ED4576}"/>
                </a:ext>
              </a:extLst>
            </p:cNvPr>
            <p:cNvGrpSpPr/>
            <p:nvPr/>
          </p:nvGrpSpPr>
          <p:grpSpPr>
            <a:xfrm>
              <a:off x="6288139" y="3256228"/>
              <a:ext cx="2633320" cy="537229"/>
              <a:chOff x="6288139" y="3256228"/>
              <a:chExt cx="2633320" cy="537229"/>
            </a:xfrm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A7872FAA-33E8-4E23-AFDD-8B939158E1D6}"/>
                  </a:ext>
                </a:extLst>
              </p:cNvPr>
              <p:cNvSpPr/>
              <p:nvPr/>
            </p:nvSpPr>
            <p:spPr>
              <a:xfrm>
                <a:off x="6288139" y="3256228"/>
                <a:ext cx="529034" cy="298047"/>
              </a:xfrm>
              <a:custGeom>
                <a:avLst/>
                <a:gdLst>
                  <a:gd name="connsiteX0" fmla="*/ 35765 w 676275"/>
                  <a:gd name="connsiteY0" fmla="*/ 0 h 381000"/>
                  <a:gd name="connsiteX1" fmla="*/ 682159 w 676275"/>
                  <a:gd name="connsiteY1" fmla="*/ 73578 h 381000"/>
                  <a:gd name="connsiteX2" fmla="*/ 646394 w 676275"/>
                  <a:gd name="connsiteY2" fmla="*/ 387784 h 381000"/>
                  <a:gd name="connsiteX3" fmla="*/ 0 w 676275"/>
                  <a:gd name="connsiteY3" fmla="*/ 314206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6275" h="381000">
                    <a:moveTo>
                      <a:pt x="35765" y="0"/>
                    </a:moveTo>
                    <a:lnTo>
                      <a:pt x="682159" y="73578"/>
                    </a:lnTo>
                    <a:lnTo>
                      <a:pt x="646394" y="387784"/>
                    </a:lnTo>
                    <a:lnTo>
                      <a:pt x="0" y="314206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3153F0D7-6116-48EE-90FA-95A2D12446F2}"/>
                  </a:ext>
                </a:extLst>
              </p:cNvPr>
              <p:cNvSpPr/>
              <p:nvPr/>
            </p:nvSpPr>
            <p:spPr>
              <a:xfrm>
                <a:off x="7340325" y="3375450"/>
                <a:ext cx="529034" cy="298047"/>
              </a:xfrm>
              <a:custGeom>
                <a:avLst/>
                <a:gdLst>
                  <a:gd name="connsiteX0" fmla="*/ 35765 w 676275"/>
                  <a:gd name="connsiteY0" fmla="*/ 0 h 381000"/>
                  <a:gd name="connsiteX1" fmla="*/ 682159 w 676275"/>
                  <a:gd name="connsiteY1" fmla="*/ 73578 h 381000"/>
                  <a:gd name="connsiteX2" fmla="*/ 646394 w 676275"/>
                  <a:gd name="connsiteY2" fmla="*/ 387784 h 381000"/>
                  <a:gd name="connsiteX3" fmla="*/ 0 w 676275"/>
                  <a:gd name="connsiteY3" fmla="*/ 314206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6275" h="381000">
                    <a:moveTo>
                      <a:pt x="35765" y="0"/>
                    </a:moveTo>
                    <a:lnTo>
                      <a:pt x="682159" y="73578"/>
                    </a:lnTo>
                    <a:lnTo>
                      <a:pt x="646394" y="387784"/>
                    </a:lnTo>
                    <a:lnTo>
                      <a:pt x="0" y="314206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7BA6356D-5600-459E-A96C-55A59455D436}"/>
                  </a:ext>
                </a:extLst>
              </p:cNvPr>
              <p:cNvSpPr/>
              <p:nvPr/>
            </p:nvSpPr>
            <p:spPr>
              <a:xfrm>
                <a:off x="7866332" y="3435796"/>
                <a:ext cx="529034" cy="298047"/>
              </a:xfrm>
              <a:custGeom>
                <a:avLst/>
                <a:gdLst>
                  <a:gd name="connsiteX0" fmla="*/ 35766 w 676275"/>
                  <a:gd name="connsiteY0" fmla="*/ 0 h 381000"/>
                  <a:gd name="connsiteX1" fmla="*/ 682160 w 676275"/>
                  <a:gd name="connsiteY1" fmla="*/ 73578 h 381000"/>
                  <a:gd name="connsiteX2" fmla="*/ 646395 w 676275"/>
                  <a:gd name="connsiteY2" fmla="*/ 387784 h 381000"/>
                  <a:gd name="connsiteX3" fmla="*/ 1 w 676275"/>
                  <a:gd name="connsiteY3" fmla="*/ 314206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6275" h="381000">
                    <a:moveTo>
                      <a:pt x="35766" y="0"/>
                    </a:moveTo>
                    <a:lnTo>
                      <a:pt x="682160" y="73578"/>
                    </a:lnTo>
                    <a:lnTo>
                      <a:pt x="646395" y="387784"/>
                    </a:lnTo>
                    <a:lnTo>
                      <a:pt x="1" y="314206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E724B70A-30C7-4883-B1FC-ED1215E15339}"/>
                  </a:ext>
                </a:extLst>
              </p:cNvPr>
              <p:cNvSpPr/>
              <p:nvPr/>
            </p:nvSpPr>
            <p:spPr>
              <a:xfrm>
                <a:off x="8392425" y="3495410"/>
                <a:ext cx="529034" cy="298047"/>
              </a:xfrm>
              <a:custGeom>
                <a:avLst/>
                <a:gdLst>
                  <a:gd name="connsiteX0" fmla="*/ 35766 w 676275"/>
                  <a:gd name="connsiteY0" fmla="*/ 0 h 381000"/>
                  <a:gd name="connsiteX1" fmla="*/ 682160 w 676275"/>
                  <a:gd name="connsiteY1" fmla="*/ 73578 h 381000"/>
                  <a:gd name="connsiteX2" fmla="*/ 646394 w 676275"/>
                  <a:gd name="connsiteY2" fmla="*/ 387784 h 381000"/>
                  <a:gd name="connsiteX3" fmla="*/ 0 w 676275"/>
                  <a:gd name="connsiteY3" fmla="*/ 314206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6275" h="381000">
                    <a:moveTo>
                      <a:pt x="35766" y="0"/>
                    </a:moveTo>
                    <a:lnTo>
                      <a:pt x="682160" y="73578"/>
                    </a:lnTo>
                    <a:lnTo>
                      <a:pt x="646394" y="387784"/>
                    </a:lnTo>
                    <a:lnTo>
                      <a:pt x="0" y="314206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1250C6F9-F75B-4E86-B299-21963E209B45}"/>
                  </a:ext>
                </a:extLst>
              </p:cNvPr>
              <p:cNvSpPr/>
              <p:nvPr/>
            </p:nvSpPr>
            <p:spPr>
              <a:xfrm>
                <a:off x="6814232" y="3315836"/>
                <a:ext cx="529034" cy="298047"/>
              </a:xfrm>
              <a:custGeom>
                <a:avLst/>
                <a:gdLst>
                  <a:gd name="connsiteX0" fmla="*/ 35766 w 676275"/>
                  <a:gd name="connsiteY0" fmla="*/ 0 h 381000"/>
                  <a:gd name="connsiteX1" fmla="*/ 682160 w 676275"/>
                  <a:gd name="connsiteY1" fmla="*/ 73578 h 381000"/>
                  <a:gd name="connsiteX2" fmla="*/ 646394 w 676275"/>
                  <a:gd name="connsiteY2" fmla="*/ 387784 h 381000"/>
                  <a:gd name="connsiteX3" fmla="*/ 0 w 676275"/>
                  <a:gd name="connsiteY3" fmla="*/ 314206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6275" h="381000">
                    <a:moveTo>
                      <a:pt x="35766" y="0"/>
                    </a:moveTo>
                    <a:lnTo>
                      <a:pt x="682160" y="73578"/>
                    </a:lnTo>
                    <a:lnTo>
                      <a:pt x="646394" y="387784"/>
                    </a:lnTo>
                    <a:lnTo>
                      <a:pt x="0" y="314206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70" name="Freeform 32">
            <a:extLst>
              <a:ext uri="{FF2B5EF4-FFF2-40B4-BE49-F238E27FC236}">
                <a16:creationId xmlns:a16="http://schemas.microsoft.com/office/drawing/2014/main" id="{E4D466A7-2595-4F27-89DB-F20DBAC574E2}"/>
              </a:ext>
            </a:extLst>
          </p:cNvPr>
          <p:cNvSpPr/>
          <p:nvPr/>
        </p:nvSpPr>
        <p:spPr>
          <a:xfrm rot="941402">
            <a:off x="7135241" y="5002078"/>
            <a:ext cx="4762102" cy="1045334"/>
          </a:xfrm>
          <a:custGeom>
            <a:avLst/>
            <a:gdLst>
              <a:gd name="connsiteX0" fmla="*/ 0 w 3648075"/>
              <a:gd name="connsiteY0" fmla="*/ 295275 h 1343025"/>
              <a:gd name="connsiteX1" fmla="*/ 2886075 w 3648075"/>
              <a:gd name="connsiteY1" fmla="*/ 0 h 1343025"/>
              <a:gd name="connsiteX2" fmla="*/ 3648075 w 3648075"/>
              <a:gd name="connsiteY2" fmla="*/ 657225 h 1343025"/>
              <a:gd name="connsiteX3" fmla="*/ 2990850 w 3648075"/>
              <a:gd name="connsiteY3" fmla="*/ 1343025 h 1343025"/>
              <a:gd name="connsiteX4" fmla="*/ 3019425 w 3648075"/>
              <a:gd name="connsiteY4" fmla="*/ 1333500 h 1343025"/>
              <a:gd name="connsiteX0" fmla="*/ 0 w 3648075"/>
              <a:gd name="connsiteY0" fmla="*/ 295275 h 1343025"/>
              <a:gd name="connsiteX1" fmla="*/ 2886075 w 3648075"/>
              <a:gd name="connsiteY1" fmla="*/ 0 h 1343025"/>
              <a:gd name="connsiteX2" fmla="*/ 3648075 w 3648075"/>
              <a:gd name="connsiteY2" fmla="*/ 657225 h 1343025"/>
              <a:gd name="connsiteX3" fmla="*/ 2990850 w 3648075"/>
              <a:gd name="connsiteY3" fmla="*/ 1343025 h 1343025"/>
              <a:gd name="connsiteX4" fmla="*/ 3019425 w 3648075"/>
              <a:gd name="connsiteY4" fmla="*/ 1333500 h 1343025"/>
              <a:gd name="connsiteX0" fmla="*/ 0 w 3648075"/>
              <a:gd name="connsiteY0" fmla="*/ 422478 h 1470228"/>
              <a:gd name="connsiteX1" fmla="*/ 2886075 w 3648075"/>
              <a:gd name="connsiteY1" fmla="*/ 127203 h 1470228"/>
              <a:gd name="connsiteX2" fmla="*/ 3648075 w 3648075"/>
              <a:gd name="connsiteY2" fmla="*/ 784428 h 1470228"/>
              <a:gd name="connsiteX3" fmla="*/ 2990850 w 3648075"/>
              <a:gd name="connsiteY3" fmla="*/ 1470228 h 1470228"/>
              <a:gd name="connsiteX4" fmla="*/ 3019425 w 3648075"/>
              <a:gd name="connsiteY4" fmla="*/ 1460703 h 1470228"/>
              <a:gd name="connsiteX0" fmla="*/ 0 w 3648075"/>
              <a:gd name="connsiteY0" fmla="*/ 384312 h 1432062"/>
              <a:gd name="connsiteX1" fmla="*/ 2886075 w 3648075"/>
              <a:gd name="connsiteY1" fmla="*/ 89037 h 1432062"/>
              <a:gd name="connsiteX2" fmla="*/ 3648075 w 3648075"/>
              <a:gd name="connsiteY2" fmla="*/ 746262 h 1432062"/>
              <a:gd name="connsiteX3" fmla="*/ 2990850 w 3648075"/>
              <a:gd name="connsiteY3" fmla="*/ 1432062 h 1432062"/>
              <a:gd name="connsiteX4" fmla="*/ 3019425 w 3648075"/>
              <a:gd name="connsiteY4" fmla="*/ 1422537 h 1432062"/>
              <a:gd name="connsiteX0" fmla="*/ 0 w 3648075"/>
              <a:gd name="connsiteY0" fmla="*/ 384312 h 1432062"/>
              <a:gd name="connsiteX1" fmla="*/ 2886075 w 3648075"/>
              <a:gd name="connsiteY1" fmla="*/ 89037 h 1432062"/>
              <a:gd name="connsiteX2" fmla="*/ 3648075 w 3648075"/>
              <a:gd name="connsiteY2" fmla="*/ 746262 h 1432062"/>
              <a:gd name="connsiteX3" fmla="*/ 2990850 w 3648075"/>
              <a:gd name="connsiteY3" fmla="*/ 1432062 h 1432062"/>
              <a:gd name="connsiteX4" fmla="*/ 3019425 w 3648075"/>
              <a:gd name="connsiteY4" fmla="*/ 1422537 h 1432062"/>
              <a:gd name="connsiteX0" fmla="*/ 0 w 3514725"/>
              <a:gd name="connsiteY0" fmla="*/ 384312 h 1432062"/>
              <a:gd name="connsiteX1" fmla="*/ 2886075 w 3514725"/>
              <a:gd name="connsiteY1" fmla="*/ 89037 h 1432062"/>
              <a:gd name="connsiteX2" fmla="*/ 3514725 w 3514725"/>
              <a:gd name="connsiteY2" fmla="*/ 793887 h 1432062"/>
              <a:gd name="connsiteX3" fmla="*/ 2990850 w 3514725"/>
              <a:gd name="connsiteY3" fmla="*/ 1432062 h 1432062"/>
              <a:gd name="connsiteX4" fmla="*/ 3019425 w 3514725"/>
              <a:gd name="connsiteY4" fmla="*/ 1422537 h 1432062"/>
              <a:gd name="connsiteX0" fmla="*/ 0 w 3543916"/>
              <a:gd name="connsiteY0" fmla="*/ 384312 h 1432062"/>
              <a:gd name="connsiteX1" fmla="*/ 2886075 w 3543916"/>
              <a:gd name="connsiteY1" fmla="*/ 89037 h 1432062"/>
              <a:gd name="connsiteX2" fmla="*/ 3514725 w 3543916"/>
              <a:gd name="connsiteY2" fmla="*/ 793887 h 1432062"/>
              <a:gd name="connsiteX3" fmla="*/ 2990850 w 3543916"/>
              <a:gd name="connsiteY3" fmla="*/ 1432062 h 1432062"/>
              <a:gd name="connsiteX4" fmla="*/ 3019425 w 3543916"/>
              <a:gd name="connsiteY4" fmla="*/ 1422537 h 1432062"/>
              <a:gd name="connsiteX0" fmla="*/ 0 w 3544552"/>
              <a:gd name="connsiteY0" fmla="*/ 553510 h 1601260"/>
              <a:gd name="connsiteX1" fmla="*/ 2895600 w 3544552"/>
              <a:gd name="connsiteY1" fmla="*/ 77260 h 1601260"/>
              <a:gd name="connsiteX2" fmla="*/ 3514725 w 3544552"/>
              <a:gd name="connsiteY2" fmla="*/ 963085 h 1601260"/>
              <a:gd name="connsiteX3" fmla="*/ 2990850 w 3544552"/>
              <a:gd name="connsiteY3" fmla="*/ 1601260 h 1601260"/>
              <a:gd name="connsiteX4" fmla="*/ 3019425 w 3544552"/>
              <a:gd name="connsiteY4" fmla="*/ 1591735 h 1601260"/>
              <a:gd name="connsiteX0" fmla="*/ 0 w 3500521"/>
              <a:gd name="connsiteY0" fmla="*/ 553510 h 1601260"/>
              <a:gd name="connsiteX1" fmla="*/ 2895600 w 3500521"/>
              <a:gd name="connsiteY1" fmla="*/ 77260 h 1601260"/>
              <a:gd name="connsiteX2" fmla="*/ 3467100 w 3500521"/>
              <a:gd name="connsiteY2" fmla="*/ 991660 h 1601260"/>
              <a:gd name="connsiteX3" fmla="*/ 2990850 w 3500521"/>
              <a:gd name="connsiteY3" fmla="*/ 1601260 h 1601260"/>
              <a:gd name="connsiteX4" fmla="*/ 3019425 w 3500521"/>
              <a:gd name="connsiteY4" fmla="*/ 1591735 h 1601260"/>
              <a:gd name="connsiteX0" fmla="*/ 0 w 3500521"/>
              <a:gd name="connsiteY0" fmla="*/ 553510 h 1601260"/>
              <a:gd name="connsiteX1" fmla="*/ 2895600 w 3500521"/>
              <a:gd name="connsiteY1" fmla="*/ 77260 h 1601260"/>
              <a:gd name="connsiteX2" fmla="*/ 3467100 w 3500521"/>
              <a:gd name="connsiteY2" fmla="*/ 991660 h 1601260"/>
              <a:gd name="connsiteX3" fmla="*/ 2990850 w 3500521"/>
              <a:gd name="connsiteY3" fmla="*/ 1601260 h 1601260"/>
              <a:gd name="connsiteX4" fmla="*/ 3019425 w 3500521"/>
              <a:gd name="connsiteY4" fmla="*/ 1591735 h 1601260"/>
              <a:gd name="connsiteX0" fmla="*/ 0 w 3139354"/>
              <a:gd name="connsiteY0" fmla="*/ 553510 h 1601260"/>
              <a:gd name="connsiteX1" fmla="*/ 2895600 w 3139354"/>
              <a:gd name="connsiteY1" fmla="*/ 77260 h 1601260"/>
              <a:gd name="connsiteX2" fmla="*/ 2990850 w 3139354"/>
              <a:gd name="connsiteY2" fmla="*/ 1601260 h 1601260"/>
              <a:gd name="connsiteX3" fmla="*/ 3019425 w 3139354"/>
              <a:gd name="connsiteY3" fmla="*/ 1591735 h 1601260"/>
              <a:gd name="connsiteX0" fmla="*/ 0 w 3139354"/>
              <a:gd name="connsiteY0" fmla="*/ 553510 h 1601260"/>
              <a:gd name="connsiteX1" fmla="*/ 2895600 w 3139354"/>
              <a:gd name="connsiteY1" fmla="*/ 77260 h 1601260"/>
              <a:gd name="connsiteX2" fmla="*/ 2990850 w 3139354"/>
              <a:gd name="connsiteY2" fmla="*/ 1601260 h 1601260"/>
              <a:gd name="connsiteX0" fmla="*/ 0 w 3338009"/>
              <a:gd name="connsiteY0" fmla="*/ 553510 h 1601260"/>
              <a:gd name="connsiteX1" fmla="*/ 2895600 w 3338009"/>
              <a:gd name="connsiteY1" fmla="*/ 77260 h 1601260"/>
              <a:gd name="connsiteX2" fmla="*/ 2990850 w 3338009"/>
              <a:gd name="connsiteY2" fmla="*/ 1601260 h 1601260"/>
              <a:gd name="connsiteX0" fmla="*/ 0 w 3435667"/>
              <a:gd name="connsiteY0" fmla="*/ 508668 h 1556418"/>
              <a:gd name="connsiteX1" fmla="*/ 3095625 w 3435667"/>
              <a:gd name="connsiteY1" fmla="*/ 80043 h 1556418"/>
              <a:gd name="connsiteX2" fmla="*/ 2990850 w 3435667"/>
              <a:gd name="connsiteY2" fmla="*/ 1556418 h 1556418"/>
              <a:gd name="connsiteX0" fmla="*/ 0 w 3414855"/>
              <a:gd name="connsiteY0" fmla="*/ 580508 h 1628258"/>
              <a:gd name="connsiteX1" fmla="*/ 3057525 w 3414855"/>
              <a:gd name="connsiteY1" fmla="*/ 75683 h 1628258"/>
              <a:gd name="connsiteX2" fmla="*/ 2990850 w 3414855"/>
              <a:gd name="connsiteY2" fmla="*/ 1628258 h 1628258"/>
              <a:gd name="connsiteX0" fmla="*/ 0 w 3483642"/>
              <a:gd name="connsiteY0" fmla="*/ 580508 h 1628258"/>
              <a:gd name="connsiteX1" fmla="*/ 3057525 w 3483642"/>
              <a:gd name="connsiteY1" fmla="*/ 75683 h 1628258"/>
              <a:gd name="connsiteX2" fmla="*/ 2990850 w 3483642"/>
              <a:gd name="connsiteY2" fmla="*/ 1628258 h 1628258"/>
              <a:gd name="connsiteX0" fmla="*/ 0 w 3483642"/>
              <a:gd name="connsiteY0" fmla="*/ 618063 h 1665813"/>
              <a:gd name="connsiteX1" fmla="*/ 3057525 w 3483642"/>
              <a:gd name="connsiteY1" fmla="*/ 113238 h 1665813"/>
              <a:gd name="connsiteX2" fmla="*/ 2990850 w 3483642"/>
              <a:gd name="connsiteY2" fmla="*/ 1665813 h 1665813"/>
              <a:gd name="connsiteX0" fmla="*/ 0 w 3479740"/>
              <a:gd name="connsiteY0" fmla="*/ 618063 h 1665813"/>
              <a:gd name="connsiteX1" fmla="*/ 3057525 w 3479740"/>
              <a:gd name="connsiteY1" fmla="*/ 113238 h 1665813"/>
              <a:gd name="connsiteX2" fmla="*/ 2990850 w 3479740"/>
              <a:gd name="connsiteY2" fmla="*/ 1665813 h 1665813"/>
              <a:gd name="connsiteX0" fmla="*/ 0 w 3443113"/>
              <a:gd name="connsiteY0" fmla="*/ 618063 h 1665813"/>
              <a:gd name="connsiteX1" fmla="*/ 3057525 w 3443113"/>
              <a:gd name="connsiteY1" fmla="*/ 113238 h 1665813"/>
              <a:gd name="connsiteX2" fmla="*/ 2990850 w 3443113"/>
              <a:gd name="connsiteY2" fmla="*/ 1665813 h 1665813"/>
              <a:gd name="connsiteX0" fmla="*/ 0 w 3443113"/>
              <a:gd name="connsiteY0" fmla="*/ 651646 h 1699396"/>
              <a:gd name="connsiteX1" fmla="*/ 3057525 w 3443113"/>
              <a:gd name="connsiteY1" fmla="*/ 146821 h 1699396"/>
              <a:gd name="connsiteX2" fmla="*/ 2990850 w 3443113"/>
              <a:gd name="connsiteY2" fmla="*/ 1699396 h 1699396"/>
              <a:gd name="connsiteX0" fmla="*/ 0 w 3443113"/>
              <a:gd name="connsiteY0" fmla="*/ 669031 h 1716781"/>
              <a:gd name="connsiteX1" fmla="*/ 3057525 w 3443113"/>
              <a:gd name="connsiteY1" fmla="*/ 164206 h 1716781"/>
              <a:gd name="connsiteX2" fmla="*/ 2990850 w 3443113"/>
              <a:gd name="connsiteY2" fmla="*/ 1716781 h 1716781"/>
              <a:gd name="connsiteX0" fmla="*/ 0 w 3531644"/>
              <a:gd name="connsiteY0" fmla="*/ 731919 h 1710812"/>
              <a:gd name="connsiteX1" fmla="*/ 3146056 w 3531644"/>
              <a:gd name="connsiteY1" fmla="*/ 158237 h 1710812"/>
              <a:gd name="connsiteX2" fmla="*/ 3079381 w 3531644"/>
              <a:gd name="connsiteY2" fmla="*/ 1710812 h 1710812"/>
              <a:gd name="connsiteX0" fmla="*/ 0 w 3531644"/>
              <a:gd name="connsiteY0" fmla="*/ 746907 h 1725800"/>
              <a:gd name="connsiteX1" fmla="*/ 3146056 w 3531644"/>
              <a:gd name="connsiteY1" fmla="*/ 173225 h 1725800"/>
              <a:gd name="connsiteX2" fmla="*/ 3079381 w 3531644"/>
              <a:gd name="connsiteY2" fmla="*/ 1725800 h 1725800"/>
              <a:gd name="connsiteX0" fmla="*/ 0 w 3464062"/>
              <a:gd name="connsiteY0" fmla="*/ 746907 h 1666780"/>
              <a:gd name="connsiteX1" fmla="*/ 3146056 w 3464062"/>
              <a:gd name="connsiteY1" fmla="*/ 173225 h 1666780"/>
              <a:gd name="connsiteX2" fmla="*/ 2872810 w 3464062"/>
              <a:gd name="connsiteY2" fmla="*/ 1666780 h 1666780"/>
              <a:gd name="connsiteX0" fmla="*/ 0 w 3395216"/>
              <a:gd name="connsiteY0" fmla="*/ 844990 h 1764863"/>
              <a:gd name="connsiteX1" fmla="*/ 3047689 w 3395216"/>
              <a:gd name="connsiteY1" fmla="*/ 163104 h 1764863"/>
              <a:gd name="connsiteX2" fmla="*/ 2872810 w 3395216"/>
              <a:gd name="connsiteY2" fmla="*/ 1764863 h 1764863"/>
              <a:gd name="connsiteX0" fmla="*/ 0 w 3423550"/>
              <a:gd name="connsiteY0" fmla="*/ 802135 h 1722008"/>
              <a:gd name="connsiteX1" fmla="*/ 3088947 w 3423550"/>
              <a:gd name="connsiteY1" fmla="*/ 167363 h 1722008"/>
              <a:gd name="connsiteX2" fmla="*/ 2872810 w 3423550"/>
              <a:gd name="connsiteY2" fmla="*/ 1722008 h 1722008"/>
              <a:gd name="connsiteX0" fmla="*/ 0 w 3365966"/>
              <a:gd name="connsiteY0" fmla="*/ 802135 h 1722008"/>
              <a:gd name="connsiteX1" fmla="*/ 3088947 w 3365966"/>
              <a:gd name="connsiteY1" fmla="*/ 167363 h 1722008"/>
              <a:gd name="connsiteX2" fmla="*/ 2872810 w 3365966"/>
              <a:gd name="connsiteY2" fmla="*/ 1722008 h 1722008"/>
              <a:gd name="connsiteX0" fmla="*/ 0 w 3365966"/>
              <a:gd name="connsiteY0" fmla="*/ 825751 h 1745624"/>
              <a:gd name="connsiteX1" fmla="*/ 3088947 w 3365966"/>
              <a:gd name="connsiteY1" fmla="*/ 190979 h 1745624"/>
              <a:gd name="connsiteX2" fmla="*/ 2872810 w 3365966"/>
              <a:gd name="connsiteY2" fmla="*/ 1745624 h 1745624"/>
              <a:gd name="connsiteX0" fmla="*/ 0 w 3365966"/>
              <a:gd name="connsiteY0" fmla="*/ 833266 h 1753139"/>
              <a:gd name="connsiteX1" fmla="*/ 3088947 w 3365966"/>
              <a:gd name="connsiteY1" fmla="*/ 198494 h 1753139"/>
              <a:gd name="connsiteX2" fmla="*/ 2872810 w 3365966"/>
              <a:gd name="connsiteY2" fmla="*/ 1753139 h 1753139"/>
              <a:gd name="connsiteX0" fmla="*/ 0 w 3598093"/>
              <a:gd name="connsiteY0" fmla="*/ 937797 h 1857670"/>
              <a:gd name="connsiteX1" fmla="*/ 3394847 w 3598093"/>
              <a:gd name="connsiteY1" fmla="*/ 186729 h 1857670"/>
              <a:gd name="connsiteX2" fmla="*/ 2872810 w 3598093"/>
              <a:gd name="connsiteY2" fmla="*/ 1857670 h 1857670"/>
              <a:gd name="connsiteX0" fmla="*/ 0 w 3722897"/>
              <a:gd name="connsiteY0" fmla="*/ 946594 h 1856750"/>
              <a:gd name="connsiteX1" fmla="*/ 3519651 w 3722897"/>
              <a:gd name="connsiteY1" fmla="*/ 185809 h 1856750"/>
              <a:gd name="connsiteX2" fmla="*/ 2997614 w 3722897"/>
              <a:gd name="connsiteY2" fmla="*/ 1856750 h 1856750"/>
              <a:gd name="connsiteX0" fmla="*/ 0 w 3740809"/>
              <a:gd name="connsiteY0" fmla="*/ 936807 h 1857774"/>
              <a:gd name="connsiteX1" fmla="*/ 3537563 w 3740809"/>
              <a:gd name="connsiteY1" fmla="*/ 186833 h 1857774"/>
              <a:gd name="connsiteX2" fmla="*/ 3015526 w 3740809"/>
              <a:gd name="connsiteY2" fmla="*/ 1857774 h 1857774"/>
              <a:gd name="connsiteX0" fmla="*/ 0 w 4619080"/>
              <a:gd name="connsiteY0" fmla="*/ 1750182 h 1750846"/>
              <a:gd name="connsiteX1" fmla="*/ 3537563 w 4619080"/>
              <a:gd name="connsiteY1" fmla="*/ 1000208 h 1750846"/>
              <a:gd name="connsiteX2" fmla="*/ 4504327 w 4619080"/>
              <a:gd name="connsiteY2" fmla="*/ 24000 h 1750846"/>
              <a:gd name="connsiteX0" fmla="*/ 0 w 4530055"/>
              <a:gd name="connsiteY0" fmla="*/ 1726182 h 1726846"/>
              <a:gd name="connsiteX1" fmla="*/ 3537563 w 4530055"/>
              <a:gd name="connsiteY1" fmla="*/ 976208 h 1726846"/>
              <a:gd name="connsiteX2" fmla="*/ 4504327 w 4530055"/>
              <a:gd name="connsiteY2" fmla="*/ 0 h 1726846"/>
              <a:gd name="connsiteX0" fmla="*/ 0 w 4522888"/>
              <a:gd name="connsiteY0" fmla="*/ 1726182 h 1726845"/>
              <a:gd name="connsiteX1" fmla="*/ 3252133 w 4522888"/>
              <a:gd name="connsiteY1" fmla="*/ 974020 h 1726845"/>
              <a:gd name="connsiteX2" fmla="*/ 4504327 w 4522888"/>
              <a:gd name="connsiteY2" fmla="*/ 0 h 1726845"/>
              <a:gd name="connsiteX0" fmla="*/ 0 w 4522888"/>
              <a:gd name="connsiteY0" fmla="*/ 1726182 h 1726918"/>
              <a:gd name="connsiteX1" fmla="*/ 3252133 w 4522888"/>
              <a:gd name="connsiteY1" fmla="*/ 974020 h 1726918"/>
              <a:gd name="connsiteX2" fmla="*/ 4504327 w 4522888"/>
              <a:gd name="connsiteY2" fmla="*/ 0 h 1726918"/>
              <a:gd name="connsiteX0" fmla="*/ 0 w 4523150"/>
              <a:gd name="connsiteY0" fmla="*/ 1726182 h 1726902"/>
              <a:gd name="connsiteX1" fmla="*/ 3266334 w 4523150"/>
              <a:gd name="connsiteY1" fmla="*/ 943339 h 1726902"/>
              <a:gd name="connsiteX2" fmla="*/ 4504327 w 4523150"/>
              <a:gd name="connsiteY2" fmla="*/ 0 h 1726902"/>
              <a:gd name="connsiteX0" fmla="*/ 0 w 4523150"/>
              <a:gd name="connsiteY0" fmla="*/ 1726182 h 1727012"/>
              <a:gd name="connsiteX1" fmla="*/ 3266334 w 4523150"/>
              <a:gd name="connsiteY1" fmla="*/ 943339 h 1727012"/>
              <a:gd name="connsiteX2" fmla="*/ 4504327 w 4523150"/>
              <a:gd name="connsiteY2" fmla="*/ 0 h 1727012"/>
              <a:gd name="connsiteX0" fmla="*/ 0 w 4523390"/>
              <a:gd name="connsiteY0" fmla="*/ 1726182 h 1726969"/>
              <a:gd name="connsiteX1" fmla="*/ 3278936 w 4523390"/>
              <a:gd name="connsiteY1" fmla="*/ 878982 h 1726969"/>
              <a:gd name="connsiteX2" fmla="*/ 4504327 w 4523390"/>
              <a:gd name="connsiteY2" fmla="*/ 0 h 1726969"/>
              <a:gd name="connsiteX0" fmla="*/ 0 w 4523390"/>
              <a:gd name="connsiteY0" fmla="*/ 1726182 h 1726182"/>
              <a:gd name="connsiteX1" fmla="*/ 3278936 w 4523390"/>
              <a:gd name="connsiteY1" fmla="*/ 878982 h 1726182"/>
              <a:gd name="connsiteX2" fmla="*/ 4504327 w 4523390"/>
              <a:gd name="connsiteY2" fmla="*/ 0 h 1726182"/>
              <a:gd name="connsiteX0" fmla="*/ 0 w 4303272"/>
              <a:gd name="connsiteY0" fmla="*/ 1708575 h 1708575"/>
              <a:gd name="connsiteX1" fmla="*/ 3058818 w 4303272"/>
              <a:gd name="connsiteY1" fmla="*/ 878982 h 1708575"/>
              <a:gd name="connsiteX2" fmla="*/ 4284209 w 4303272"/>
              <a:gd name="connsiteY2" fmla="*/ 0 h 1708575"/>
              <a:gd name="connsiteX0" fmla="*/ 0 w 4303272"/>
              <a:gd name="connsiteY0" fmla="*/ 1708575 h 1708575"/>
              <a:gd name="connsiteX1" fmla="*/ 3058818 w 4303272"/>
              <a:gd name="connsiteY1" fmla="*/ 878982 h 1708575"/>
              <a:gd name="connsiteX2" fmla="*/ 4284209 w 4303272"/>
              <a:gd name="connsiteY2" fmla="*/ 0 h 1708575"/>
              <a:gd name="connsiteX0" fmla="*/ 0 w 4304510"/>
              <a:gd name="connsiteY0" fmla="*/ 1708575 h 1708575"/>
              <a:gd name="connsiteX1" fmla="*/ 3119397 w 4304510"/>
              <a:gd name="connsiteY1" fmla="*/ 909005 h 1708575"/>
              <a:gd name="connsiteX2" fmla="*/ 4284209 w 4304510"/>
              <a:gd name="connsiteY2" fmla="*/ 0 h 1708575"/>
              <a:gd name="connsiteX0" fmla="*/ 0 w 3727878"/>
              <a:gd name="connsiteY0" fmla="*/ 1056829 h 1056829"/>
              <a:gd name="connsiteX1" fmla="*/ 3119397 w 3727878"/>
              <a:gd name="connsiteY1" fmla="*/ 257259 h 1056829"/>
              <a:gd name="connsiteX2" fmla="*/ 3673179 w 3727878"/>
              <a:gd name="connsiteY2" fmla="*/ 0 h 1056829"/>
              <a:gd name="connsiteX0" fmla="*/ 0 w 3700652"/>
              <a:gd name="connsiteY0" fmla="*/ 1056829 h 1056829"/>
              <a:gd name="connsiteX1" fmla="*/ 3119397 w 3700652"/>
              <a:gd name="connsiteY1" fmla="*/ 257259 h 1056829"/>
              <a:gd name="connsiteX2" fmla="*/ 3673179 w 3700652"/>
              <a:gd name="connsiteY2" fmla="*/ 0 h 1056829"/>
              <a:gd name="connsiteX0" fmla="*/ 0 w 3673179"/>
              <a:gd name="connsiteY0" fmla="*/ 1056829 h 1056829"/>
              <a:gd name="connsiteX1" fmla="*/ 3119397 w 3673179"/>
              <a:gd name="connsiteY1" fmla="*/ 257259 h 1056829"/>
              <a:gd name="connsiteX2" fmla="*/ 3673179 w 3673179"/>
              <a:gd name="connsiteY2" fmla="*/ 0 h 1056829"/>
              <a:gd name="connsiteX0" fmla="*/ 0 w 3673179"/>
              <a:gd name="connsiteY0" fmla="*/ 1056829 h 1056829"/>
              <a:gd name="connsiteX1" fmla="*/ 1601342 w 3673179"/>
              <a:gd name="connsiteY1" fmla="*/ 603599 h 1056829"/>
              <a:gd name="connsiteX2" fmla="*/ 3673179 w 3673179"/>
              <a:gd name="connsiteY2" fmla="*/ 0 h 1056829"/>
              <a:gd name="connsiteX0" fmla="*/ 0 w 3673179"/>
              <a:gd name="connsiteY0" fmla="*/ 1056829 h 1056829"/>
              <a:gd name="connsiteX1" fmla="*/ 1601342 w 3673179"/>
              <a:gd name="connsiteY1" fmla="*/ 603599 h 1056829"/>
              <a:gd name="connsiteX2" fmla="*/ 3673179 w 3673179"/>
              <a:gd name="connsiteY2" fmla="*/ 0 h 1056829"/>
              <a:gd name="connsiteX0" fmla="*/ 0 w 3673179"/>
              <a:gd name="connsiteY0" fmla="*/ 1056829 h 1056829"/>
              <a:gd name="connsiteX1" fmla="*/ 1601342 w 3673179"/>
              <a:gd name="connsiteY1" fmla="*/ 603599 h 1056829"/>
              <a:gd name="connsiteX2" fmla="*/ 3673179 w 3673179"/>
              <a:gd name="connsiteY2" fmla="*/ 0 h 1056829"/>
              <a:gd name="connsiteX0" fmla="*/ 0 w 3673179"/>
              <a:gd name="connsiteY0" fmla="*/ 1056829 h 1056829"/>
              <a:gd name="connsiteX1" fmla="*/ 1601342 w 3673179"/>
              <a:gd name="connsiteY1" fmla="*/ 603599 h 1056829"/>
              <a:gd name="connsiteX2" fmla="*/ 3673179 w 3673179"/>
              <a:gd name="connsiteY2" fmla="*/ 0 h 1056829"/>
              <a:gd name="connsiteX0" fmla="*/ 0 w 3673179"/>
              <a:gd name="connsiteY0" fmla="*/ 1056829 h 1084813"/>
              <a:gd name="connsiteX1" fmla="*/ 1601342 w 3673179"/>
              <a:gd name="connsiteY1" fmla="*/ 603599 h 1084813"/>
              <a:gd name="connsiteX2" fmla="*/ 3673179 w 3673179"/>
              <a:gd name="connsiteY2" fmla="*/ 0 h 1084813"/>
              <a:gd name="connsiteX0" fmla="*/ 0 w 3673179"/>
              <a:gd name="connsiteY0" fmla="*/ 1056829 h 1078385"/>
              <a:gd name="connsiteX1" fmla="*/ 1678168 w 3673179"/>
              <a:gd name="connsiteY1" fmla="*/ 499504 h 1078385"/>
              <a:gd name="connsiteX2" fmla="*/ 3673179 w 3673179"/>
              <a:gd name="connsiteY2" fmla="*/ 0 h 1078385"/>
              <a:gd name="connsiteX0" fmla="*/ 0 w 3669022"/>
              <a:gd name="connsiteY0" fmla="*/ 961208 h 988540"/>
              <a:gd name="connsiteX1" fmla="*/ 1674011 w 3669022"/>
              <a:gd name="connsiteY1" fmla="*/ 499504 h 988540"/>
              <a:gd name="connsiteX2" fmla="*/ 3669022 w 3669022"/>
              <a:gd name="connsiteY2" fmla="*/ 0 h 988540"/>
              <a:gd name="connsiteX0" fmla="*/ 0 w 3669022"/>
              <a:gd name="connsiteY0" fmla="*/ 961208 h 988540"/>
              <a:gd name="connsiteX1" fmla="*/ 1674011 w 3669022"/>
              <a:gd name="connsiteY1" fmla="*/ 499504 h 988540"/>
              <a:gd name="connsiteX2" fmla="*/ 3669022 w 3669022"/>
              <a:gd name="connsiteY2" fmla="*/ 0 h 988540"/>
              <a:gd name="connsiteX0" fmla="*/ 0 w 3396321"/>
              <a:gd name="connsiteY0" fmla="*/ 805247 h 832579"/>
              <a:gd name="connsiteX1" fmla="*/ 1674011 w 3396321"/>
              <a:gd name="connsiteY1" fmla="*/ 343543 h 832579"/>
              <a:gd name="connsiteX2" fmla="*/ 3396321 w 3396321"/>
              <a:gd name="connsiteY2" fmla="*/ 0 h 832579"/>
              <a:gd name="connsiteX0" fmla="*/ 0 w 3396321"/>
              <a:gd name="connsiteY0" fmla="*/ 837000 h 864332"/>
              <a:gd name="connsiteX1" fmla="*/ 1674011 w 3396321"/>
              <a:gd name="connsiteY1" fmla="*/ 375296 h 864332"/>
              <a:gd name="connsiteX2" fmla="*/ 3396321 w 3396321"/>
              <a:gd name="connsiteY2" fmla="*/ 31753 h 864332"/>
              <a:gd name="connsiteX0" fmla="*/ 0 w 3581128"/>
              <a:gd name="connsiteY0" fmla="*/ 881267 h 908599"/>
              <a:gd name="connsiteX1" fmla="*/ 1674011 w 3581128"/>
              <a:gd name="connsiteY1" fmla="*/ 419563 h 908599"/>
              <a:gd name="connsiteX2" fmla="*/ 3581128 w 3581128"/>
              <a:gd name="connsiteY2" fmla="*/ 10931 h 908599"/>
              <a:gd name="connsiteX0" fmla="*/ 0 w 3581128"/>
              <a:gd name="connsiteY0" fmla="*/ 870336 h 897668"/>
              <a:gd name="connsiteX1" fmla="*/ 1674011 w 3581128"/>
              <a:gd name="connsiteY1" fmla="*/ 408632 h 897668"/>
              <a:gd name="connsiteX2" fmla="*/ 3581128 w 3581128"/>
              <a:gd name="connsiteY2" fmla="*/ 0 h 897668"/>
              <a:gd name="connsiteX0" fmla="*/ 0 w 3581128"/>
              <a:gd name="connsiteY0" fmla="*/ 870336 h 897668"/>
              <a:gd name="connsiteX1" fmla="*/ 1674011 w 3581128"/>
              <a:gd name="connsiteY1" fmla="*/ 408632 h 897668"/>
              <a:gd name="connsiteX2" fmla="*/ 3581128 w 3581128"/>
              <a:gd name="connsiteY2" fmla="*/ 0 h 897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1128" h="897668">
                <a:moveTo>
                  <a:pt x="0" y="870336"/>
                </a:moveTo>
                <a:cubicBezTo>
                  <a:pt x="368068" y="981156"/>
                  <a:pt x="1241369" y="740574"/>
                  <a:pt x="1674011" y="408632"/>
                </a:cubicBezTo>
                <a:cubicBezTo>
                  <a:pt x="2500187" y="-130359"/>
                  <a:pt x="2546023" y="254955"/>
                  <a:pt x="3581128" y="0"/>
                </a:cubicBezTo>
              </a:path>
            </a:pathLst>
          </a:custGeom>
          <a:ln w="88900">
            <a:solidFill>
              <a:schemeClr val="accent1">
                <a:lumMod val="60000"/>
                <a:lumOff val="40000"/>
                <a:alpha val="9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7F37FFC9-FEE5-46DE-9218-92EED3168D17}"/>
              </a:ext>
            </a:extLst>
          </p:cNvPr>
          <p:cNvSpPr/>
          <p:nvPr/>
        </p:nvSpPr>
        <p:spPr>
          <a:xfrm rot="455327">
            <a:off x="7037857" y="5156222"/>
            <a:ext cx="4762102" cy="1045334"/>
          </a:xfrm>
          <a:custGeom>
            <a:avLst/>
            <a:gdLst>
              <a:gd name="connsiteX0" fmla="*/ 0 w 3648075"/>
              <a:gd name="connsiteY0" fmla="*/ 295275 h 1343025"/>
              <a:gd name="connsiteX1" fmla="*/ 2886075 w 3648075"/>
              <a:gd name="connsiteY1" fmla="*/ 0 h 1343025"/>
              <a:gd name="connsiteX2" fmla="*/ 3648075 w 3648075"/>
              <a:gd name="connsiteY2" fmla="*/ 657225 h 1343025"/>
              <a:gd name="connsiteX3" fmla="*/ 2990850 w 3648075"/>
              <a:gd name="connsiteY3" fmla="*/ 1343025 h 1343025"/>
              <a:gd name="connsiteX4" fmla="*/ 3019425 w 3648075"/>
              <a:gd name="connsiteY4" fmla="*/ 1333500 h 1343025"/>
              <a:gd name="connsiteX0" fmla="*/ 0 w 3648075"/>
              <a:gd name="connsiteY0" fmla="*/ 295275 h 1343025"/>
              <a:gd name="connsiteX1" fmla="*/ 2886075 w 3648075"/>
              <a:gd name="connsiteY1" fmla="*/ 0 h 1343025"/>
              <a:gd name="connsiteX2" fmla="*/ 3648075 w 3648075"/>
              <a:gd name="connsiteY2" fmla="*/ 657225 h 1343025"/>
              <a:gd name="connsiteX3" fmla="*/ 2990850 w 3648075"/>
              <a:gd name="connsiteY3" fmla="*/ 1343025 h 1343025"/>
              <a:gd name="connsiteX4" fmla="*/ 3019425 w 3648075"/>
              <a:gd name="connsiteY4" fmla="*/ 1333500 h 1343025"/>
              <a:gd name="connsiteX0" fmla="*/ 0 w 3648075"/>
              <a:gd name="connsiteY0" fmla="*/ 422478 h 1470228"/>
              <a:gd name="connsiteX1" fmla="*/ 2886075 w 3648075"/>
              <a:gd name="connsiteY1" fmla="*/ 127203 h 1470228"/>
              <a:gd name="connsiteX2" fmla="*/ 3648075 w 3648075"/>
              <a:gd name="connsiteY2" fmla="*/ 784428 h 1470228"/>
              <a:gd name="connsiteX3" fmla="*/ 2990850 w 3648075"/>
              <a:gd name="connsiteY3" fmla="*/ 1470228 h 1470228"/>
              <a:gd name="connsiteX4" fmla="*/ 3019425 w 3648075"/>
              <a:gd name="connsiteY4" fmla="*/ 1460703 h 1470228"/>
              <a:gd name="connsiteX0" fmla="*/ 0 w 3648075"/>
              <a:gd name="connsiteY0" fmla="*/ 384312 h 1432062"/>
              <a:gd name="connsiteX1" fmla="*/ 2886075 w 3648075"/>
              <a:gd name="connsiteY1" fmla="*/ 89037 h 1432062"/>
              <a:gd name="connsiteX2" fmla="*/ 3648075 w 3648075"/>
              <a:gd name="connsiteY2" fmla="*/ 746262 h 1432062"/>
              <a:gd name="connsiteX3" fmla="*/ 2990850 w 3648075"/>
              <a:gd name="connsiteY3" fmla="*/ 1432062 h 1432062"/>
              <a:gd name="connsiteX4" fmla="*/ 3019425 w 3648075"/>
              <a:gd name="connsiteY4" fmla="*/ 1422537 h 1432062"/>
              <a:gd name="connsiteX0" fmla="*/ 0 w 3648075"/>
              <a:gd name="connsiteY0" fmla="*/ 384312 h 1432062"/>
              <a:gd name="connsiteX1" fmla="*/ 2886075 w 3648075"/>
              <a:gd name="connsiteY1" fmla="*/ 89037 h 1432062"/>
              <a:gd name="connsiteX2" fmla="*/ 3648075 w 3648075"/>
              <a:gd name="connsiteY2" fmla="*/ 746262 h 1432062"/>
              <a:gd name="connsiteX3" fmla="*/ 2990850 w 3648075"/>
              <a:gd name="connsiteY3" fmla="*/ 1432062 h 1432062"/>
              <a:gd name="connsiteX4" fmla="*/ 3019425 w 3648075"/>
              <a:gd name="connsiteY4" fmla="*/ 1422537 h 1432062"/>
              <a:gd name="connsiteX0" fmla="*/ 0 w 3514725"/>
              <a:gd name="connsiteY0" fmla="*/ 384312 h 1432062"/>
              <a:gd name="connsiteX1" fmla="*/ 2886075 w 3514725"/>
              <a:gd name="connsiteY1" fmla="*/ 89037 h 1432062"/>
              <a:gd name="connsiteX2" fmla="*/ 3514725 w 3514725"/>
              <a:gd name="connsiteY2" fmla="*/ 793887 h 1432062"/>
              <a:gd name="connsiteX3" fmla="*/ 2990850 w 3514725"/>
              <a:gd name="connsiteY3" fmla="*/ 1432062 h 1432062"/>
              <a:gd name="connsiteX4" fmla="*/ 3019425 w 3514725"/>
              <a:gd name="connsiteY4" fmla="*/ 1422537 h 1432062"/>
              <a:gd name="connsiteX0" fmla="*/ 0 w 3543916"/>
              <a:gd name="connsiteY0" fmla="*/ 384312 h 1432062"/>
              <a:gd name="connsiteX1" fmla="*/ 2886075 w 3543916"/>
              <a:gd name="connsiteY1" fmla="*/ 89037 h 1432062"/>
              <a:gd name="connsiteX2" fmla="*/ 3514725 w 3543916"/>
              <a:gd name="connsiteY2" fmla="*/ 793887 h 1432062"/>
              <a:gd name="connsiteX3" fmla="*/ 2990850 w 3543916"/>
              <a:gd name="connsiteY3" fmla="*/ 1432062 h 1432062"/>
              <a:gd name="connsiteX4" fmla="*/ 3019425 w 3543916"/>
              <a:gd name="connsiteY4" fmla="*/ 1422537 h 1432062"/>
              <a:gd name="connsiteX0" fmla="*/ 0 w 3544552"/>
              <a:gd name="connsiteY0" fmla="*/ 553510 h 1601260"/>
              <a:gd name="connsiteX1" fmla="*/ 2895600 w 3544552"/>
              <a:gd name="connsiteY1" fmla="*/ 77260 h 1601260"/>
              <a:gd name="connsiteX2" fmla="*/ 3514725 w 3544552"/>
              <a:gd name="connsiteY2" fmla="*/ 963085 h 1601260"/>
              <a:gd name="connsiteX3" fmla="*/ 2990850 w 3544552"/>
              <a:gd name="connsiteY3" fmla="*/ 1601260 h 1601260"/>
              <a:gd name="connsiteX4" fmla="*/ 3019425 w 3544552"/>
              <a:gd name="connsiteY4" fmla="*/ 1591735 h 1601260"/>
              <a:gd name="connsiteX0" fmla="*/ 0 w 3500521"/>
              <a:gd name="connsiteY0" fmla="*/ 553510 h 1601260"/>
              <a:gd name="connsiteX1" fmla="*/ 2895600 w 3500521"/>
              <a:gd name="connsiteY1" fmla="*/ 77260 h 1601260"/>
              <a:gd name="connsiteX2" fmla="*/ 3467100 w 3500521"/>
              <a:gd name="connsiteY2" fmla="*/ 991660 h 1601260"/>
              <a:gd name="connsiteX3" fmla="*/ 2990850 w 3500521"/>
              <a:gd name="connsiteY3" fmla="*/ 1601260 h 1601260"/>
              <a:gd name="connsiteX4" fmla="*/ 3019425 w 3500521"/>
              <a:gd name="connsiteY4" fmla="*/ 1591735 h 1601260"/>
              <a:gd name="connsiteX0" fmla="*/ 0 w 3500521"/>
              <a:gd name="connsiteY0" fmla="*/ 553510 h 1601260"/>
              <a:gd name="connsiteX1" fmla="*/ 2895600 w 3500521"/>
              <a:gd name="connsiteY1" fmla="*/ 77260 h 1601260"/>
              <a:gd name="connsiteX2" fmla="*/ 3467100 w 3500521"/>
              <a:gd name="connsiteY2" fmla="*/ 991660 h 1601260"/>
              <a:gd name="connsiteX3" fmla="*/ 2990850 w 3500521"/>
              <a:gd name="connsiteY3" fmla="*/ 1601260 h 1601260"/>
              <a:gd name="connsiteX4" fmla="*/ 3019425 w 3500521"/>
              <a:gd name="connsiteY4" fmla="*/ 1591735 h 1601260"/>
              <a:gd name="connsiteX0" fmla="*/ 0 w 3139354"/>
              <a:gd name="connsiteY0" fmla="*/ 553510 h 1601260"/>
              <a:gd name="connsiteX1" fmla="*/ 2895600 w 3139354"/>
              <a:gd name="connsiteY1" fmla="*/ 77260 h 1601260"/>
              <a:gd name="connsiteX2" fmla="*/ 2990850 w 3139354"/>
              <a:gd name="connsiteY2" fmla="*/ 1601260 h 1601260"/>
              <a:gd name="connsiteX3" fmla="*/ 3019425 w 3139354"/>
              <a:gd name="connsiteY3" fmla="*/ 1591735 h 1601260"/>
              <a:gd name="connsiteX0" fmla="*/ 0 w 3139354"/>
              <a:gd name="connsiteY0" fmla="*/ 553510 h 1601260"/>
              <a:gd name="connsiteX1" fmla="*/ 2895600 w 3139354"/>
              <a:gd name="connsiteY1" fmla="*/ 77260 h 1601260"/>
              <a:gd name="connsiteX2" fmla="*/ 2990850 w 3139354"/>
              <a:gd name="connsiteY2" fmla="*/ 1601260 h 1601260"/>
              <a:gd name="connsiteX0" fmla="*/ 0 w 3338009"/>
              <a:gd name="connsiteY0" fmla="*/ 553510 h 1601260"/>
              <a:gd name="connsiteX1" fmla="*/ 2895600 w 3338009"/>
              <a:gd name="connsiteY1" fmla="*/ 77260 h 1601260"/>
              <a:gd name="connsiteX2" fmla="*/ 2990850 w 3338009"/>
              <a:gd name="connsiteY2" fmla="*/ 1601260 h 1601260"/>
              <a:gd name="connsiteX0" fmla="*/ 0 w 3435667"/>
              <a:gd name="connsiteY0" fmla="*/ 508668 h 1556418"/>
              <a:gd name="connsiteX1" fmla="*/ 3095625 w 3435667"/>
              <a:gd name="connsiteY1" fmla="*/ 80043 h 1556418"/>
              <a:gd name="connsiteX2" fmla="*/ 2990850 w 3435667"/>
              <a:gd name="connsiteY2" fmla="*/ 1556418 h 1556418"/>
              <a:gd name="connsiteX0" fmla="*/ 0 w 3414855"/>
              <a:gd name="connsiteY0" fmla="*/ 580508 h 1628258"/>
              <a:gd name="connsiteX1" fmla="*/ 3057525 w 3414855"/>
              <a:gd name="connsiteY1" fmla="*/ 75683 h 1628258"/>
              <a:gd name="connsiteX2" fmla="*/ 2990850 w 3414855"/>
              <a:gd name="connsiteY2" fmla="*/ 1628258 h 1628258"/>
              <a:gd name="connsiteX0" fmla="*/ 0 w 3483642"/>
              <a:gd name="connsiteY0" fmla="*/ 580508 h 1628258"/>
              <a:gd name="connsiteX1" fmla="*/ 3057525 w 3483642"/>
              <a:gd name="connsiteY1" fmla="*/ 75683 h 1628258"/>
              <a:gd name="connsiteX2" fmla="*/ 2990850 w 3483642"/>
              <a:gd name="connsiteY2" fmla="*/ 1628258 h 1628258"/>
              <a:gd name="connsiteX0" fmla="*/ 0 w 3483642"/>
              <a:gd name="connsiteY0" fmla="*/ 618063 h 1665813"/>
              <a:gd name="connsiteX1" fmla="*/ 3057525 w 3483642"/>
              <a:gd name="connsiteY1" fmla="*/ 113238 h 1665813"/>
              <a:gd name="connsiteX2" fmla="*/ 2990850 w 3483642"/>
              <a:gd name="connsiteY2" fmla="*/ 1665813 h 1665813"/>
              <a:gd name="connsiteX0" fmla="*/ 0 w 3479740"/>
              <a:gd name="connsiteY0" fmla="*/ 618063 h 1665813"/>
              <a:gd name="connsiteX1" fmla="*/ 3057525 w 3479740"/>
              <a:gd name="connsiteY1" fmla="*/ 113238 h 1665813"/>
              <a:gd name="connsiteX2" fmla="*/ 2990850 w 3479740"/>
              <a:gd name="connsiteY2" fmla="*/ 1665813 h 1665813"/>
              <a:gd name="connsiteX0" fmla="*/ 0 w 3443113"/>
              <a:gd name="connsiteY0" fmla="*/ 618063 h 1665813"/>
              <a:gd name="connsiteX1" fmla="*/ 3057525 w 3443113"/>
              <a:gd name="connsiteY1" fmla="*/ 113238 h 1665813"/>
              <a:gd name="connsiteX2" fmla="*/ 2990850 w 3443113"/>
              <a:gd name="connsiteY2" fmla="*/ 1665813 h 1665813"/>
              <a:gd name="connsiteX0" fmla="*/ 0 w 3443113"/>
              <a:gd name="connsiteY0" fmla="*/ 651646 h 1699396"/>
              <a:gd name="connsiteX1" fmla="*/ 3057525 w 3443113"/>
              <a:gd name="connsiteY1" fmla="*/ 146821 h 1699396"/>
              <a:gd name="connsiteX2" fmla="*/ 2990850 w 3443113"/>
              <a:gd name="connsiteY2" fmla="*/ 1699396 h 1699396"/>
              <a:gd name="connsiteX0" fmla="*/ 0 w 3443113"/>
              <a:gd name="connsiteY0" fmla="*/ 669031 h 1716781"/>
              <a:gd name="connsiteX1" fmla="*/ 3057525 w 3443113"/>
              <a:gd name="connsiteY1" fmla="*/ 164206 h 1716781"/>
              <a:gd name="connsiteX2" fmla="*/ 2990850 w 3443113"/>
              <a:gd name="connsiteY2" fmla="*/ 1716781 h 1716781"/>
              <a:gd name="connsiteX0" fmla="*/ 0 w 3531644"/>
              <a:gd name="connsiteY0" fmla="*/ 731919 h 1710812"/>
              <a:gd name="connsiteX1" fmla="*/ 3146056 w 3531644"/>
              <a:gd name="connsiteY1" fmla="*/ 158237 h 1710812"/>
              <a:gd name="connsiteX2" fmla="*/ 3079381 w 3531644"/>
              <a:gd name="connsiteY2" fmla="*/ 1710812 h 1710812"/>
              <a:gd name="connsiteX0" fmla="*/ 0 w 3531644"/>
              <a:gd name="connsiteY0" fmla="*/ 746907 h 1725800"/>
              <a:gd name="connsiteX1" fmla="*/ 3146056 w 3531644"/>
              <a:gd name="connsiteY1" fmla="*/ 173225 h 1725800"/>
              <a:gd name="connsiteX2" fmla="*/ 3079381 w 3531644"/>
              <a:gd name="connsiteY2" fmla="*/ 1725800 h 1725800"/>
              <a:gd name="connsiteX0" fmla="*/ 0 w 3464062"/>
              <a:gd name="connsiteY0" fmla="*/ 746907 h 1666780"/>
              <a:gd name="connsiteX1" fmla="*/ 3146056 w 3464062"/>
              <a:gd name="connsiteY1" fmla="*/ 173225 h 1666780"/>
              <a:gd name="connsiteX2" fmla="*/ 2872810 w 3464062"/>
              <a:gd name="connsiteY2" fmla="*/ 1666780 h 1666780"/>
              <a:gd name="connsiteX0" fmla="*/ 0 w 3395216"/>
              <a:gd name="connsiteY0" fmla="*/ 844990 h 1764863"/>
              <a:gd name="connsiteX1" fmla="*/ 3047689 w 3395216"/>
              <a:gd name="connsiteY1" fmla="*/ 163104 h 1764863"/>
              <a:gd name="connsiteX2" fmla="*/ 2872810 w 3395216"/>
              <a:gd name="connsiteY2" fmla="*/ 1764863 h 1764863"/>
              <a:gd name="connsiteX0" fmla="*/ 0 w 3423550"/>
              <a:gd name="connsiteY0" fmla="*/ 802135 h 1722008"/>
              <a:gd name="connsiteX1" fmla="*/ 3088947 w 3423550"/>
              <a:gd name="connsiteY1" fmla="*/ 167363 h 1722008"/>
              <a:gd name="connsiteX2" fmla="*/ 2872810 w 3423550"/>
              <a:gd name="connsiteY2" fmla="*/ 1722008 h 1722008"/>
              <a:gd name="connsiteX0" fmla="*/ 0 w 3365966"/>
              <a:gd name="connsiteY0" fmla="*/ 802135 h 1722008"/>
              <a:gd name="connsiteX1" fmla="*/ 3088947 w 3365966"/>
              <a:gd name="connsiteY1" fmla="*/ 167363 h 1722008"/>
              <a:gd name="connsiteX2" fmla="*/ 2872810 w 3365966"/>
              <a:gd name="connsiteY2" fmla="*/ 1722008 h 1722008"/>
              <a:gd name="connsiteX0" fmla="*/ 0 w 3365966"/>
              <a:gd name="connsiteY0" fmla="*/ 825751 h 1745624"/>
              <a:gd name="connsiteX1" fmla="*/ 3088947 w 3365966"/>
              <a:gd name="connsiteY1" fmla="*/ 190979 h 1745624"/>
              <a:gd name="connsiteX2" fmla="*/ 2872810 w 3365966"/>
              <a:gd name="connsiteY2" fmla="*/ 1745624 h 1745624"/>
              <a:gd name="connsiteX0" fmla="*/ 0 w 3365966"/>
              <a:gd name="connsiteY0" fmla="*/ 833266 h 1753139"/>
              <a:gd name="connsiteX1" fmla="*/ 3088947 w 3365966"/>
              <a:gd name="connsiteY1" fmla="*/ 198494 h 1753139"/>
              <a:gd name="connsiteX2" fmla="*/ 2872810 w 3365966"/>
              <a:gd name="connsiteY2" fmla="*/ 1753139 h 1753139"/>
              <a:gd name="connsiteX0" fmla="*/ 0 w 3598093"/>
              <a:gd name="connsiteY0" fmla="*/ 937797 h 1857670"/>
              <a:gd name="connsiteX1" fmla="*/ 3394847 w 3598093"/>
              <a:gd name="connsiteY1" fmla="*/ 186729 h 1857670"/>
              <a:gd name="connsiteX2" fmla="*/ 2872810 w 3598093"/>
              <a:gd name="connsiteY2" fmla="*/ 1857670 h 1857670"/>
              <a:gd name="connsiteX0" fmla="*/ 0 w 3722897"/>
              <a:gd name="connsiteY0" fmla="*/ 946594 h 1856750"/>
              <a:gd name="connsiteX1" fmla="*/ 3519651 w 3722897"/>
              <a:gd name="connsiteY1" fmla="*/ 185809 h 1856750"/>
              <a:gd name="connsiteX2" fmla="*/ 2997614 w 3722897"/>
              <a:gd name="connsiteY2" fmla="*/ 1856750 h 1856750"/>
              <a:gd name="connsiteX0" fmla="*/ 0 w 3740809"/>
              <a:gd name="connsiteY0" fmla="*/ 936807 h 1857774"/>
              <a:gd name="connsiteX1" fmla="*/ 3537563 w 3740809"/>
              <a:gd name="connsiteY1" fmla="*/ 186833 h 1857774"/>
              <a:gd name="connsiteX2" fmla="*/ 3015526 w 3740809"/>
              <a:gd name="connsiteY2" fmla="*/ 1857774 h 1857774"/>
              <a:gd name="connsiteX0" fmla="*/ 0 w 4619080"/>
              <a:gd name="connsiteY0" fmla="*/ 1750182 h 1750846"/>
              <a:gd name="connsiteX1" fmla="*/ 3537563 w 4619080"/>
              <a:gd name="connsiteY1" fmla="*/ 1000208 h 1750846"/>
              <a:gd name="connsiteX2" fmla="*/ 4504327 w 4619080"/>
              <a:gd name="connsiteY2" fmla="*/ 24000 h 1750846"/>
              <a:gd name="connsiteX0" fmla="*/ 0 w 4530055"/>
              <a:gd name="connsiteY0" fmla="*/ 1726182 h 1726846"/>
              <a:gd name="connsiteX1" fmla="*/ 3537563 w 4530055"/>
              <a:gd name="connsiteY1" fmla="*/ 976208 h 1726846"/>
              <a:gd name="connsiteX2" fmla="*/ 4504327 w 4530055"/>
              <a:gd name="connsiteY2" fmla="*/ 0 h 1726846"/>
              <a:gd name="connsiteX0" fmla="*/ 0 w 4522888"/>
              <a:gd name="connsiteY0" fmla="*/ 1726182 h 1726845"/>
              <a:gd name="connsiteX1" fmla="*/ 3252133 w 4522888"/>
              <a:gd name="connsiteY1" fmla="*/ 974020 h 1726845"/>
              <a:gd name="connsiteX2" fmla="*/ 4504327 w 4522888"/>
              <a:gd name="connsiteY2" fmla="*/ 0 h 1726845"/>
              <a:gd name="connsiteX0" fmla="*/ 0 w 4522888"/>
              <a:gd name="connsiteY0" fmla="*/ 1726182 h 1726918"/>
              <a:gd name="connsiteX1" fmla="*/ 3252133 w 4522888"/>
              <a:gd name="connsiteY1" fmla="*/ 974020 h 1726918"/>
              <a:gd name="connsiteX2" fmla="*/ 4504327 w 4522888"/>
              <a:gd name="connsiteY2" fmla="*/ 0 h 1726918"/>
              <a:gd name="connsiteX0" fmla="*/ 0 w 4523150"/>
              <a:gd name="connsiteY0" fmla="*/ 1726182 h 1726902"/>
              <a:gd name="connsiteX1" fmla="*/ 3266334 w 4523150"/>
              <a:gd name="connsiteY1" fmla="*/ 943339 h 1726902"/>
              <a:gd name="connsiteX2" fmla="*/ 4504327 w 4523150"/>
              <a:gd name="connsiteY2" fmla="*/ 0 h 1726902"/>
              <a:gd name="connsiteX0" fmla="*/ 0 w 4523150"/>
              <a:gd name="connsiteY0" fmla="*/ 1726182 h 1727012"/>
              <a:gd name="connsiteX1" fmla="*/ 3266334 w 4523150"/>
              <a:gd name="connsiteY1" fmla="*/ 943339 h 1727012"/>
              <a:gd name="connsiteX2" fmla="*/ 4504327 w 4523150"/>
              <a:gd name="connsiteY2" fmla="*/ 0 h 1727012"/>
              <a:gd name="connsiteX0" fmla="*/ 0 w 4523390"/>
              <a:gd name="connsiteY0" fmla="*/ 1726182 h 1726969"/>
              <a:gd name="connsiteX1" fmla="*/ 3278936 w 4523390"/>
              <a:gd name="connsiteY1" fmla="*/ 878982 h 1726969"/>
              <a:gd name="connsiteX2" fmla="*/ 4504327 w 4523390"/>
              <a:gd name="connsiteY2" fmla="*/ 0 h 1726969"/>
              <a:gd name="connsiteX0" fmla="*/ 0 w 4523390"/>
              <a:gd name="connsiteY0" fmla="*/ 1726182 h 1726182"/>
              <a:gd name="connsiteX1" fmla="*/ 3278936 w 4523390"/>
              <a:gd name="connsiteY1" fmla="*/ 878982 h 1726182"/>
              <a:gd name="connsiteX2" fmla="*/ 4504327 w 4523390"/>
              <a:gd name="connsiteY2" fmla="*/ 0 h 1726182"/>
              <a:gd name="connsiteX0" fmla="*/ 0 w 4303272"/>
              <a:gd name="connsiteY0" fmla="*/ 1708575 h 1708575"/>
              <a:gd name="connsiteX1" fmla="*/ 3058818 w 4303272"/>
              <a:gd name="connsiteY1" fmla="*/ 878982 h 1708575"/>
              <a:gd name="connsiteX2" fmla="*/ 4284209 w 4303272"/>
              <a:gd name="connsiteY2" fmla="*/ 0 h 1708575"/>
              <a:gd name="connsiteX0" fmla="*/ 0 w 4303272"/>
              <a:gd name="connsiteY0" fmla="*/ 1708575 h 1708575"/>
              <a:gd name="connsiteX1" fmla="*/ 3058818 w 4303272"/>
              <a:gd name="connsiteY1" fmla="*/ 878982 h 1708575"/>
              <a:gd name="connsiteX2" fmla="*/ 4284209 w 4303272"/>
              <a:gd name="connsiteY2" fmla="*/ 0 h 1708575"/>
              <a:gd name="connsiteX0" fmla="*/ 0 w 4304510"/>
              <a:gd name="connsiteY0" fmla="*/ 1708575 h 1708575"/>
              <a:gd name="connsiteX1" fmla="*/ 3119397 w 4304510"/>
              <a:gd name="connsiteY1" fmla="*/ 909005 h 1708575"/>
              <a:gd name="connsiteX2" fmla="*/ 4284209 w 4304510"/>
              <a:gd name="connsiteY2" fmla="*/ 0 h 1708575"/>
              <a:gd name="connsiteX0" fmla="*/ 0 w 3727878"/>
              <a:gd name="connsiteY0" fmla="*/ 1056829 h 1056829"/>
              <a:gd name="connsiteX1" fmla="*/ 3119397 w 3727878"/>
              <a:gd name="connsiteY1" fmla="*/ 257259 h 1056829"/>
              <a:gd name="connsiteX2" fmla="*/ 3673179 w 3727878"/>
              <a:gd name="connsiteY2" fmla="*/ 0 h 1056829"/>
              <a:gd name="connsiteX0" fmla="*/ 0 w 3700652"/>
              <a:gd name="connsiteY0" fmla="*/ 1056829 h 1056829"/>
              <a:gd name="connsiteX1" fmla="*/ 3119397 w 3700652"/>
              <a:gd name="connsiteY1" fmla="*/ 257259 h 1056829"/>
              <a:gd name="connsiteX2" fmla="*/ 3673179 w 3700652"/>
              <a:gd name="connsiteY2" fmla="*/ 0 h 1056829"/>
              <a:gd name="connsiteX0" fmla="*/ 0 w 3673179"/>
              <a:gd name="connsiteY0" fmla="*/ 1056829 h 1056829"/>
              <a:gd name="connsiteX1" fmla="*/ 3119397 w 3673179"/>
              <a:gd name="connsiteY1" fmla="*/ 257259 h 1056829"/>
              <a:gd name="connsiteX2" fmla="*/ 3673179 w 3673179"/>
              <a:gd name="connsiteY2" fmla="*/ 0 h 1056829"/>
              <a:gd name="connsiteX0" fmla="*/ 0 w 3673179"/>
              <a:gd name="connsiteY0" fmla="*/ 1056829 h 1056829"/>
              <a:gd name="connsiteX1" fmla="*/ 1601342 w 3673179"/>
              <a:gd name="connsiteY1" fmla="*/ 603599 h 1056829"/>
              <a:gd name="connsiteX2" fmla="*/ 3673179 w 3673179"/>
              <a:gd name="connsiteY2" fmla="*/ 0 h 1056829"/>
              <a:gd name="connsiteX0" fmla="*/ 0 w 3673179"/>
              <a:gd name="connsiteY0" fmla="*/ 1056829 h 1056829"/>
              <a:gd name="connsiteX1" fmla="*/ 1601342 w 3673179"/>
              <a:gd name="connsiteY1" fmla="*/ 603599 h 1056829"/>
              <a:gd name="connsiteX2" fmla="*/ 3673179 w 3673179"/>
              <a:gd name="connsiteY2" fmla="*/ 0 h 1056829"/>
              <a:gd name="connsiteX0" fmla="*/ 0 w 3673179"/>
              <a:gd name="connsiteY0" fmla="*/ 1056829 h 1056829"/>
              <a:gd name="connsiteX1" fmla="*/ 1601342 w 3673179"/>
              <a:gd name="connsiteY1" fmla="*/ 603599 h 1056829"/>
              <a:gd name="connsiteX2" fmla="*/ 3673179 w 3673179"/>
              <a:gd name="connsiteY2" fmla="*/ 0 h 1056829"/>
              <a:gd name="connsiteX0" fmla="*/ 0 w 3673179"/>
              <a:gd name="connsiteY0" fmla="*/ 1056829 h 1056829"/>
              <a:gd name="connsiteX1" fmla="*/ 1601342 w 3673179"/>
              <a:gd name="connsiteY1" fmla="*/ 603599 h 1056829"/>
              <a:gd name="connsiteX2" fmla="*/ 3673179 w 3673179"/>
              <a:gd name="connsiteY2" fmla="*/ 0 h 1056829"/>
              <a:gd name="connsiteX0" fmla="*/ 0 w 3673179"/>
              <a:gd name="connsiteY0" fmla="*/ 1056829 h 1084813"/>
              <a:gd name="connsiteX1" fmla="*/ 1601342 w 3673179"/>
              <a:gd name="connsiteY1" fmla="*/ 603599 h 1084813"/>
              <a:gd name="connsiteX2" fmla="*/ 3673179 w 3673179"/>
              <a:gd name="connsiteY2" fmla="*/ 0 h 1084813"/>
              <a:gd name="connsiteX0" fmla="*/ 0 w 3673179"/>
              <a:gd name="connsiteY0" fmla="*/ 1056829 h 1078385"/>
              <a:gd name="connsiteX1" fmla="*/ 1678168 w 3673179"/>
              <a:gd name="connsiteY1" fmla="*/ 499504 h 1078385"/>
              <a:gd name="connsiteX2" fmla="*/ 3673179 w 3673179"/>
              <a:gd name="connsiteY2" fmla="*/ 0 h 1078385"/>
              <a:gd name="connsiteX0" fmla="*/ 0 w 3669022"/>
              <a:gd name="connsiteY0" fmla="*/ 961208 h 988540"/>
              <a:gd name="connsiteX1" fmla="*/ 1674011 w 3669022"/>
              <a:gd name="connsiteY1" fmla="*/ 499504 h 988540"/>
              <a:gd name="connsiteX2" fmla="*/ 3669022 w 3669022"/>
              <a:gd name="connsiteY2" fmla="*/ 0 h 988540"/>
              <a:gd name="connsiteX0" fmla="*/ 0 w 3669022"/>
              <a:gd name="connsiteY0" fmla="*/ 961208 h 988540"/>
              <a:gd name="connsiteX1" fmla="*/ 1674011 w 3669022"/>
              <a:gd name="connsiteY1" fmla="*/ 499504 h 988540"/>
              <a:gd name="connsiteX2" fmla="*/ 3669022 w 3669022"/>
              <a:gd name="connsiteY2" fmla="*/ 0 h 988540"/>
              <a:gd name="connsiteX0" fmla="*/ 0 w 3396321"/>
              <a:gd name="connsiteY0" fmla="*/ 805247 h 832579"/>
              <a:gd name="connsiteX1" fmla="*/ 1674011 w 3396321"/>
              <a:gd name="connsiteY1" fmla="*/ 343543 h 832579"/>
              <a:gd name="connsiteX2" fmla="*/ 3396321 w 3396321"/>
              <a:gd name="connsiteY2" fmla="*/ 0 h 832579"/>
              <a:gd name="connsiteX0" fmla="*/ 0 w 3396321"/>
              <a:gd name="connsiteY0" fmla="*/ 837000 h 864332"/>
              <a:gd name="connsiteX1" fmla="*/ 1674011 w 3396321"/>
              <a:gd name="connsiteY1" fmla="*/ 375296 h 864332"/>
              <a:gd name="connsiteX2" fmla="*/ 3396321 w 3396321"/>
              <a:gd name="connsiteY2" fmla="*/ 31753 h 864332"/>
              <a:gd name="connsiteX0" fmla="*/ 0 w 3581128"/>
              <a:gd name="connsiteY0" fmla="*/ 881267 h 908599"/>
              <a:gd name="connsiteX1" fmla="*/ 1674011 w 3581128"/>
              <a:gd name="connsiteY1" fmla="*/ 419563 h 908599"/>
              <a:gd name="connsiteX2" fmla="*/ 3581128 w 3581128"/>
              <a:gd name="connsiteY2" fmla="*/ 10931 h 908599"/>
              <a:gd name="connsiteX0" fmla="*/ 0 w 3581128"/>
              <a:gd name="connsiteY0" fmla="*/ 870336 h 897668"/>
              <a:gd name="connsiteX1" fmla="*/ 1674011 w 3581128"/>
              <a:gd name="connsiteY1" fmla="*/ 408632 h 897668"/>
              <a:gd name="connsiteX2" fmla="*/ 3581128 w 3581128"/>
              <a:gd name="connsiteY2" fmla="*/ 0 h 897668"/>
              <a:gd name="connsiteX0" fmla="*/ 0 w 3581128"/>
              <a:gd name="connsiteY0" fmla="*/ 870336 h 897668"/>
              <a:gd name="connsiteX1" fmla="*/ 1674011 w 3581128"/>
              <a:gd name="connsiteY1" fmla="*/ 408632 h 897668"/>
              <a:gd name="connsiteX2" fmla="*/ 3581128 w 3581128"/>
              <a:gd name="connsiteY2" fmla="*/ 0 h 897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1128" h="897668">
                <a:moveTo>
                  <a:pt x="0" y="870336"/>
                </a:moveTo>
                <a:cubicBezTo>
                  <a:pt x="368068" y="981156"/>
                  <a:pt x="1241369" y="740574"/>
                  <a:pt x="1674011" y="408632"/>
                </a:cubicBezTo>
                <a:cubicBezTo>
                  <a:pt x="2500187" y="-130359"/>
                  <a:pt x="2546023" y="254955"/>
                  <a:pt x="3581128" y="0"/>
                </a:cubicBezTo>
              </a:path>
            </a:pathLst>
          </a:custGeom>
          <a:ln w="88900">
            <a:solidFill>
              <a:schemeClr val="accent2">
                <a:alpha val="9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3" name="Freeform 32">
            <a:extLst>
              <a:ext uri="{FF2B5EF4-FFF2-40B4-BE49-F238E27FC236}">
                <a16:creationId xmlns:a16="http://schemas.microsoft.com/office/drawing/2014/main" id="{43570779-5324-4434-9314-0298838B5992}"/>
              </a:ext>
            </a:extLst>
          </p:cNvPr>
          <p:cNvSpPr/>
          <p:nvPr/>
        </p:nvSpPr>
        <p:spPr>
          <a:xfrm rot="941402">
            <a:off x="7326415" y="5301485"/>
            <a:ext cx="4762102" cy="1045334"/>
          </a:xfrm>
          <a:custGeom>
            <a:avLst/>
            <a:gdLst>
              <a:gd name="connsiteX0" fmla="*/ 0 w 3648075"/>
              <a:gd name="connsiteY0" fmla="*/ 295275 h 1343025"/>
              <a:gd name="connsiteX1" fmla="*/ 2886075 w 3648075"/>
              <a:gd name="connsiteY1" fmla="*/ 0 h 1343025"/>
              <a:gd name="connsiteX2" fmla="*/ 3648075 w 3648075"/>
              <a:gd name="connsiteY2" fmla="*/ 657225 h 1343025"/>
              <a:gd name="connsiteX3" fmla="*/ 2990850 w 3648075"/>
              <a:gd name="connsiteY3" fmla="*/ 1343025 h 1343025"/>
              <a:gd name="connsiteX4" fmla="*/ 3019425 w 3648075"/>
              <a:gd name="connsiteY4" fmla="*/ 1333500 h 1343025"/>
              <a:gd name="connsiteX0" fmla="*/ 0 w 3648075"/>
              <a:gd name="connsiteY0" fmla="*/ 295275 h 1343025"/>
              <a:gd name="connsiteX1" fmla="*/ 2886075 w 3648075"/>
              <a:gd name="connsiteY1" fmla="*/ 0 h 1343025"/>
              <a:gd name="connsiteX2" fmla="*/ 3648075 w 3648075"/>
              <a:gd name="connsiteY2" fmla="*/ 657225 h 1343025"/>
              <a:gd name="connsiteX3" fmla="*/ 2990850 w 3648075"/>
              <a:gd name="connsiteY3" fmla="*/ 1343025 h 1343025"/>
              <a:gd name="connsiteX4" fmla="*/ 3019425 w 3648075"/>
              <a:gd name="connsiteY4" fmla="*/ 1333500 h 1343025"/>
              <a:gd name="connsiteX0" fmla="*/ 0 w 3648075"/>
              <a:gd name="connsiteY0" fmla="*/ 422478 h 1470228"/>
              <a:gd name="connsiteX1" fmla="*/ 2886075 w 3648075"/>
              <a:gd name="connsiteY1" fmla="*/ 127203 h 1470228"/>
              <a:gd name="connsiteX2" fmla="*/ 3648075 w 3648075"/>
              <a:gd name="connsiteY2" fmla="*/ 784428 h 1470228"/>
              <a:gd name="connsiteX3" fmla="*/ 2990850 w 3648075"/>
              <a:gd name="connsiteY3" fmla="*/ 1470228 h 1470228"/>
              <a:gd name="connsiteX4" fmla="*/ 3019425 w 3648075"/>
              <a:gd name="connsiteY4" fmla="*/ 1460703 h 1470228"/>
              <a:gd name="connsiteX0" fmla="*/ 0 w 3648075"/>
              <a:gd name="connsiteY0" fmla="*/ 384312 h 1432062"/>
              <a:gd name="connsiteX1" fmla="*/ 2886075 w 3648075"/>
              <a:gd name="connsiteY1" fmla="*/ 89037 h 1432062"/>
              <a:gd name="connsiteX2" fmla="*/ 3648075 w 3648075"/>
              <a:gd name="connsiteY2" fmla="*/ 746262 h 1432062"/>
              <a:gd name="connsiteX3" fmla="*/ 2990850 w 3648075"/>
              <a:gd name="connsiteY3" fmla="*/ 1432062 h 1432062"/>
              <a:gd name="connsiteX4" fmla="*/ 3019425 w 3648075"/>
              <a:gd name="connsiteY4" fmla="*/ 1422537 h 1432062"/>
              <a:gd name="connsiteX0" fmla="*/ 0 w 3648075"/>
              <a:gd name="connsiteY0" fmla="*/ 384312 h 1432062"/>
              <a:gd name="connsiteX1" fmla="*/ 2886075 w 3648075"/>
              <a:gd name="connsiteY1" fmla="*/ 89037 h 1432062"/>
              <a:gd name="connsiteX2" fmla="*/ 3648075 w 3648075"/>
              <a:gd name="connsiteY2" fmla="*/ 746262 h 1432062"/>
              <a:gd name="connsiteX3" fmla="*/ 2990850 w 3648075"/>
              <a:gd name="connsiteY3" fmla="*/ 1432062 h 1432062"/>
              <a:gd name="connsiteX4" fmla="*/ 3019425 w 3648075"/>
              <a:gd name="connsiteY4" fmla="*/ 1422537 h 1432062"/>
              <a:gd name="connsiteX0" fmla="*/ 0 w 3514725"/>
              <a:gd name="connsiteY0" fmla="*/ 384312 h 1432062"/>
              <a:gd name="connsiteX1" fmla="*/ 2886075 w 3514725"/>
              <a:gd name="connsiteY1" fmla="*/ 89037 h 1432062"/>
              <a:gd name="connsiteX2" fmla="*/ 3514725 w 3514725"/>
              <a:gd name="connsiteY2" fmla="*/ 793887 h 1432062"/>
              <a:gd name="connsiteX3" fmla="*/ 2990850 w 3514725"/>
              <a:gd name="connsiteY3" fmla="*/ 1432062 h 1432062"/>
              <a:gd name="connsiteX4" fmla="*/ 3019425 w 3514725"/>
              <a:gd name="connsiteY4" fmla="*/ 1422537 h 1432062"/>
              <a:gd name="connsiteX0" fmla="*/ 0 w 3543916"/>
              <a:gd name="connsiteY0" fmla="*/ 384312 h 1432062"/>
              <a:gd name="connsiteX1" fmla="*/ 2886075 w 3543916"/>
              <a:gd name="connsiteY1" fmla="*/ 89037 h 1432062"/>
              <a:gd name="connsiteX2" fmla="*/ 3514725 w 3543916"/>
              <a:gd name="connsiteY2" fmla="*/ 793887 h 1432062"/>
              <a:gd name="connsiteX3" fmla="*/ 2990850 w 3543916"/>
              <a:gd name="connsiteY3" fmla="*/ 1432062 h 1432062"/>
              <a:gd name="connsiteX4" fmla="*/ 3019425 w 3543916"/>
              <a:gd name="connsiteY4" fmla="*/ 1422537 h 1432062"/>
              <a:gd name="connsiteX0" fmla="*/ 0 w 3544552"/>
              <a:gd name="connsiteY0" fmla="*/ 553510 h 1601260"/>
              <a:gd name="connsiteX1" fmla="*/ 2895600 w 3544552"/>
              <a:gd name="connsiteY1" fmla="*/ 77260 h 1601260"/>
              <a:gd name="connsiteX2" fmla="*/ 3514725 w 3544552"/>
              <a:gd name="connsiteY2" fmla="*/ 963085 h 1601260"/>
              <a:gd name="connsiteX3" fmla="*/ 2990850 w 3544552"/>
              <a:gd name="connsiteY3" fmla="*/ 1601260 h 1601260"/>
              <a:gd name="connsiteX4" fmla="*/ 3019425 w 3544552"/>
              <a:gd name="connsiteY4" fmla="*/ 1591735 h 1601260"/>
              <a:gd name="connsiteX0" fmla="*/ 0 w 3500521"/>
              <a:gd name="connsiteY0" fmla="*/ 553510 h 1601260"/>
              <a:gd name="connsiteX1" fmla="*/ 2895600 w 3500521"/>
              <a:gd name="connsiteY1" fmla="*/ 77260 h 1601260"/>
              <a:gd name="connsiteX2" fmla="*/ 3467100 w 3500521"/>
              <a:gd name="connsiteY2" fmla="*/ 991660 h 1601260"/>
              <a:gd name="connsiteX3" fmla="*/ 2990850 w 3500521"/>
              <a:gd name="connsiteY3" fmla="*/ 1601260 h 1601260"/>
              <a:gd name="connsiteX4" fmla="*/ 3019425 w 3500521"/>
              <a:gd name="connsiteY4" fmla="*/ 1591735 h 1601260"/>
              <a:gd name="connsiteX0" fmla="*/ 0 w 3500521"/>
              <a:gd name="connsiteY0" fmla="*/ 553510 h 1601260"/>
              <a:gd name="connsiteX1" fmla="*/ 2895600 w 3500521"/>
              <a:gd name="connsiteY1" fmla="*/ 77260 h 1601260"/>
              <a:gd name="connsiteX2" fmla="*/ 3467100 w 3500521"/>
              <a:gd name="connsiteY2" fmla="*/ 991660 h 1601260"/>
              <a:gd name="connsiteX3" fmla="*/ 2990850 w 3500521"/>
              <a:gd name="connsiteY3" fmla="*/ 1601260 h 1601260"/>
              <a:gd name="connsiteX4" fmla="*/ 3019425 w 3500521"/>
              <a:gd name="connsiteY4" fmla="*/ 1591735 h 1601260"/>
              <a:gd name="connsiteX0" fmla="*/ 0 w 3139354"/>
              <a:gd name="connsiteY0" fmla="*/ 553510 h 1601260"/>
              <a:gd name="connsiteX1" fmla="*/ 2895600 w 3139354"/>
              <a:gd name="connsiteY1" fmla="*/ 77260 h 1601260"/>
              <a:gd name="connsiteX2" fmla="*/ 2990850 w 3139354"/>
              <a:gd name="connsiteY2" fmla="*/ 1601260 h 1601260"/>
              <a:gd name="connsiteX3" fmla="*/ 3019425 w 3139354"/>
              <a:gd name="connsiteY3" fmla="*/ 1591735 h 1601260"/>
              <a:gd name="connsiteX0" fmla="*/ 0 w 3139354"/>
              <a:gd name="connsiteY0" fmla="*/ 553510 h 1601260"/>
              <a:gd name="connsiteX1" fmla="*/ 2895600 w 3139354"/>
              <a:gd name="connsiteY1" fmla="*/ 77260 h 1601260"/>
              <a:gd name="connsiteX2" fmla="*/ 2990850 w 3139354"/>
              <a:gd name="connsiteY2" fmla="*/ 1601260 h 1601260"/>
              <a:gd name="connsiteX0" fmla="*/ 0 w 3338009"/>
              <a:gd name="connsiteY0" fmla="*/ 553510 h 1601260"/>
              <a:gd name="connsiteX1" fmla="*/ 2895600 w 3338009"/>
              <a:gd name="connsiteY1" fmla="*/ 77260 h 1601260"/>
              <a:gd name="connsiteX2" fmla="*/ 2990850 w 3338009"/>
              <a:gd name="connsiteY2" fmla="*/ 1601260 h 1601260"/>
              <a:gd name="connsiteX0" fmla="*/ 0 w 3435667"/>
              <a:gd name="connsiteY0" fmla="*/ 508668 h 1556418"/>
              <a:gd name="connsiteX1" fmla="*/ 3095625 w 3435667"/>
              <a:gd name="connsiteY1" fmla="*/ 80043 h 1556418"/>
              <a:gd name="connsiteX2" fmla="*/ 2990850 w 3435667"/>
              <a:gd name="connsiteY2" fmla="*/ 1556418 h 1556418"/>
              <a:gd name="connsiteX0" fmla="*/ 0 w 3414855"/>
              <a:gd name="connsiteY0" fmla="*/ 580508 h 1628258"/>
              <a:gd name="connsiteX1" fmla="*/ 3057525 w 3414855"/>
              <a:gd name="connsiteY1" fmla="*/ 75683 h 1628258"/>
              <a:gd name="connsiteX2" fmla="*/ 2990850 w 3414855"/>
              <a:gd name="connsiteY2" fmla="*/ 1628258 h 1628258"/>
              <a:gd name="connsiteX0" fmla="*/ 0 w 3483642"/>
              <a:gd name="connsiteY0" fmla="*/ 580508 h 1628258"/>
              <a:gd name="connsiteX1" fmla="*/ 3057525 w 3483642"/>
              <a:gd name="connsiteY1" fmla="*/ 75683 h 1628258"/>
              <a:gd name="connsiteX2" fmla="*/ 2990850 w 3483642"/>
              <a:gd name="connsiteY2" fmla="*/ 1628258 h 1628258"/>
              <a:gd name="connsiteX0" fmla="*/ 0 w 3483642"/>
              <a:gd name="connsiteY0" fmla="*/ 618063 h 1665813"/>
              <a:gd name="connsiteX1" fmla="*/ 3057525 w 3483642"/>
              <a:gd name="connsiteY1" fmla="*/ 113238 h 1665813"/>
              <a:gd name="connsiteX2" fmla="*/ 2990850 w 3483642"/>
              <a:gd name="connsiteY2" fmla="*/ 1665813 h 1665813"/>
              <a:gd name="connsiteX0" fmla="*/ 0 w 3479740"/>
              <a:gd name="connsiteY0" fmla="*/ 618063 h 1665813"/>
              <a:gd name="connsiteX1" fmla="*/ 3057525 w 3479740"/>
              <a:gd name="connsiteY1" fmla="*/ 113238 h 1665813"/>
              <a:gd name="connsiteX2" fmla="*/ 2990850 w 3479740"/>
              <a:gd name="connsiteY2" fmla="*/ 1665813 h 1665813"/>
              <a:gd name="connsiteX0" fmla="*/ 0 w 3443113"/>
              <a:gd name="connsiteY0" fmla="*/ 618063 h 1665813"/>
              <a:gd name="connsiteX1" fmla="*/ 3057525 w 3443113"/>
              <a:gd name="connsiteY1" fmla="*/ 113238 h 1665813"/>
              <a:gd name="connsiteX2" fmla="*/ 2990850 w 3443113"/>
              <a:gd name="connsiteY2" fmla="*/ 1665813 h 1665813"/>
              <a:gd name="connsiteX0" fmla="*/ 0 w 3443113"/>
              <a:gd name="connsiteY0" fmla="*/ 651646 h 1699396"/>
              <a:gd name="connsiteX1" fmla="*/ 3057525 w 3443113"/>
              <a:gd name="connsiteY1" fmla="*/ 146821 h 1699396"/>
              <a:gd name="connsiteX2" fmla="*/ 2990850 w 3443113"/>
              <a:gd name="connsiteY2" fmla="*/ 1699396 h 1699396"/>
              <a:gd name="connsiteX0" fmla="*/ 0 w 3443113"/>
              <a:gd name="connsiteY0" fmla="*/ 669031 h 1716781"/>
              <a:gd name="connsiteX1" fmla="*/ 3057525 w 3443113"/>
              <a:gd name="connsiteY1" fmla="*/ 164206 h 1716781"/>
              <a:gd name="connsiteX2" fmla="*/ 2990850 w 3443113"/>
              <a:gd name="connsiteY2" fmla="*/ 1716781 h 1716781"/>
              <a:gd name="connsiteX0" fmla="*/ 0 w 3531644"/>
              <a:gd name="connsiteY0" fmla="*/ 731919 h 1710812"/>
              <a:gd name="connsiteX1" fmla="*/ 3146056 w 3531644"/>
              <a:gd name="connsiteY1" fmla="*/ 158237 h 1710812"/>
              <a:gd name="connsiteX2" fmla="*/ 3079381 w 3531644"/>
              <a:gd name="connsiteY2" fmla="*/ 1710812 h 1710812"/>
              <a:gd name="connsiteX0" fmla="*/ 0 w 3531644"/>
              <a:gd name="connsiteY0" fmla="*/ 746907 h 1725800"/>
              <a:gd name="connsiteX1" fmla="*/ 3146056 w 3531644"/>
              <a:gd name="connsiteY1" fmla="*/ 173225 h 1725800"/>
              <a:gd name="connsiteX2" fmla="*/ 3079381 w 3531644"/>
              <a:gd name="connsiteY2" fmla="*/ 1725800 h 1725800"/>
              <a:gd name="connsiteX0" fmla="*/ 0 w 3464062"/>
              <a:gd name="connsiteY0" fmla="*/ 746907 h 1666780"/>
              <a:gd name="connsiteX1" fmla="*/ 3146056 w 3464062"/>
              <a:gd name="connsiteY1" fmla="*/ 173225 h 1666780"/>
              <a:gd name="connsiteX2" fmla="*/ 2872810 w 3464062"/>
              <a:gd name="connsiteY2" fmla="*/ 1666780 h 1666780"/>
              <a:gd name="connsiteX0" fmla="*/ 0 w 3395216"/>
              <a:gd name="connsiteY0" fmla="*/ 844990 h 1764863"/>
              <a:gd name="connsiteX1" fmla="*/ 3047689 w 3395216"/>
              <a:gd name="connsiteY1" fmla="*/ 163104 h 1764863"/>
              <a:gd name="connsiteX2" fmla="*/ 2872810 w 3395216"/>
              <a:gd name="connsiteY2" fmla="*/ 1764863 h 1764863"/>
              <a:gd name="connsiteX0" fmla="*/ 0 w 3423550"/>
              <a:gd name="connsiteY0" fmla="*/ 802135 h 1722008"/>
              <a:gd name="connsiteX1" fmla="*/ 3088947 w 3423550"/>
              <a:gd name="connsiteY1" fmla="*/ 167363 h 1722008"/>
              <a:gd name="connsiteX2" fmla="*/ 2872810 w 3423550"/>
              <a:gd name="connsiteY2" fmla="*/ 1722008 h 1722008"/>
              <a:gd name="connsiteX0" fmla="*/ 0 w 3365966"/>
              <a:gd name="connsiteY0" fmla="*/ 802135 h 1722008"/>
              <a:gd name="connsiteX1" fmla="*/ 3088947 w 3365966"/>
              <a:gd name="connsiteY1" fmla="*/ 167363 h 1722008"/>
              <a:gd name="connsiteX2" fmla="*/ 2872810 w 3365966"/>
              <a:gd name="connsiteY2" fmla="*/ 1722008 h 1722008"/>
              <a:gd name="connsiteX0" fmla="*/ 0 w 3365966"/>
              <a:gd name="connsiteY0" fmla="*/ 825751 h 1745624"/>
              <a:gd name="connsiteX1" fmla="*/ 3088947 w 3365966"/>
              <a:gd name="connsiteY1" fmla="*/ 190979 h 1745624"/>
              <a:gd name="connsiteX2" fmla="*/ 2872810 w 3365966"/>
              <a:gd name="connsiteY2" fmla="*/ 1745624 h 1745624"/>
              <a:gd name="connsiteX0" fmla="*/ 0 w 3365966"/>
              <a:gd name="connsiteY0" fmla="*/ 833266 h 1753139"/>
              <a:gd name="connsiteX1" fmla="*/ 3088947 w 3365966"/>
              <a:gd name="connsiteY1" fmla="*/ 198494 h 1753139"/>
              <a:gd name="connsiteX2" fmla="*/ 2872810 w 3365966"/>
              <a:gd name="connsiteY2" fmla="*/ 1753139 h 1753139"/>
              <a:gd name="connsiteX0" fmla="*/ 0 w 3598093"/>
              <a:gd name="connsiteY0" fmla="*/ 937797 h 1857670"/>
              <a:gd name="connsiteX1" fmla="*/ 3394847 w 3598093"/>
              <a:gd name="connsiteY1" fmla="*/ 186729 h 1857670"/>
              <a:gd name="connsiteX2" fmla="*/ 2872810 w 3598093"/>
              <a:gd name="connsiteY2" fmla="*/ 1857670 h 1857670"/>
              <a:gd name="connsiteX0" fmla="*/ 0 w 3722897"/>
              <a:gd name="connsiteY0" fmla="*/ 946594 h 1856750"/>
              <a:gd name="connsiteX1" fmla="*/ 3519651 w 3722897"/>
              <a:gd name="connsiteY1" fmla="*/ 185809 h 1856750"/>
              <a:gd name="connsiteX2" fmla="*/ 2997614 w 3722897"/>
              <a:gd name="connsiteY2" fmla="*/ 1856750 h 1856750"/>
              <a:gd name="connsiteX0" fmla="*/ 0 w 3740809"/>
              <a:gd name="connsiteY0" fmla="*/ 936807 h 1857774"/>
              <a:gd name="connsiteX1" fmla="*/ 3537563 w 3740809"/>
              <a:gd name="connsiteY1" fmla="*/ 186833 h 1857774"/>
              <a:gd name="connsiteX2" fmla="*/ 3015526 w 3740809"/>
              <a:gd name="connsiteY2" fmla="*/ 1857774 h 1857774"/>
              <a:gd name="connsiteX0" fmla="*/ 0 w 4619080"/>
              <a:gd name="connsiteY0" fmla="*/ 1750182 h 1750846"/>
              <a:gd name="connsiteX1" fmla="*/ 3537563 w 4619080"/>
              <a:gd name="connsiteY1" fmla="*/ 1000208 h 1750846"/>
              <a:gd name="connsiteX2" fmla="*/ 4504327 w 4619080"/>
              <a:gd name="connsiteY2" fmla="*/ 24000 h 1750846"/>
              <a:gd name="connsiteX0" fmla="*/ 0 w 4530055"/>
              <a:gd name="connsiteY0" fmla="*/ 1726182 h 1726846"/>
              <a:gd name="connsiteX1" fmla="*/ 3537563 w 4530055"/>
              <a:gd name="connsiteY1" fmla="*/ 976208 h 1726846"/>
              <a:gd name="connsiteX2" fmla="*/ 4504327 w 4530055"/>
              <a:gd name="connsiteY2" fmla="*/ 0 h 1726846"/>
              <a:gd name="connsiteX0" fmla="*/ 0 w 4522888"/>
              <a:gd name="connsiteY0" fmla="*/ 1726182 h 1726845"/>
              <a:gd name="connsiteX1" fmla="*/ 3252133 w 4522888"/>
              <a:gd name="connsiteY1" fmla="*/ 974020 h 1726845"/>
              <a:gd name="connsiteX2" fmla="*/ 4504327 w 4522888"/>
              <a:gd name="connsiteY2" fmla="*/ 0 h 1726845"/>
              <a:gd name="connsiteX0" fmla="*/ 0 w 4522888"/>
              <a:gd name="connsiteY0" fmla="*/ 1726182 h 1726918"/>
              <a:gd name="connsiteX1" fmla="*/ 3252133 w 4522888"/>
              <a:gd name="connsiteY1" fmla="*/ 974020 h 1726918"/>
              <a:gd name="connsiteX2" fmla="*/ 4504327 w 4522888"/>
              <a:gd name="connsiteY2" fmla="*/ 0 h 1726918"/>
              <a:gd name="connsiteX0" fmla="*/ 0 w 4523150"/>
              <a:gd name="connsiteY0" fmla="*/ 1726182 h 1726902"/>
              <a:gd name="connsiteX1" fmla="*/ 3266334 w 4523150"/>
              <a:gd name="connsiteY1" fmla="*/ 943339 h 1726902"/>
              <a:gd name="connsiteX2" fmla="*/ 4504327 w 4523150"/>
              <a:gd name="connsiteY2" fmla="*/ 0 h 1726902"/>
              <a:gd name="connsiteX0" fmla="*/ 0 w 4523150"/>
              <a:gd name="connsiteY0" fmla="*/ 1726182 h 1727012"/>
              <a:gd name="connsiteX1" fmla="*/ 3266334 w 4523150"/>
              <a:gd name="connsiteY1" fmla="*/ 943339 h 1727012"/>
              <a:gd name="connsiteX2" fmla="*/ 4504327 w 4523150"/>
              <a:gd name="connsiteY2" fmla="*/ 0 h 1727012"/>
              <a:gd name="connsiteX0" fmla="*/ 0 w 4523390"/>
              <a:gd name="connsiteY0" fmla="*/ 1726182 h 1726969"/>
              <a:gd name="connsiteX1" fmla="*/ 3278936 w 4523390"/>
              <a:gd name="connsiteY1" fmla="*/ 878982 h 1726969"/>
              <a:gd name="connsiteX2" fmla="*/ 4504327 w 4523390"/>
              <a:gd name="connsiteY2" fmla="*/ 0 h 1726969"/>
              <a:gd name="connsiteX0" fmla="*/ 0 w 4523390"/>
              <a:gd name="connsiteY0" fmla="*/ 1726182 h 1726182"/>
              <a:gd name="connsiteX1" fmla="*/ 3278936 w 4523390"/>
              <a:gd name="connsiteY1" fmla="*/ 878982 h 1726182"/>
              <a:gd name="connsiteX2" fmla="*/ 4504327 w 4523390"/>
              <a:gd name="connsiteY2" fmla="*/ 0 h 1726182"/>
              <a:gd name="connsiteX0" fmla="*/ 0 w 4303272"/>
              <a:gd name="connsiteY0" fmla="*/ 1708575 h 1708575"/>
              <a:gd name="connsiteX1" fmla="*/ 3058818 w 4303272"/>
              <a:gd name="connsiteY1" fmla="*/ 878982 h 1708575"/>
              <a:gd name="connsiteX2" fmla="*/ 4284209 w 4303272"/>
              <a:gd name="connsiteY2" fmla="*/ 0 h 1708575"/>
              <a:gd name="connsiteX0" fmla="*/ 0 w 4303272"/>
              <a:gd name="connsiteY0" fmla="*/ 1708575 h 1708575"/>
              <a:gd name="connsiteX1" fmla="*/ 3058818 w 4303272"/>
              <a:gd name="connsiteY1" fmla="*/ 878982 h 1708575"/>
              <a:gd name="connsiteX2" fmla="*/ 4284209 w 4303272"/>
              <a:gd name="connsiteY2" fmla="*/ 0 h 1708575"/>
              <a:gd name="connsiteX0" fmla="*/ 0 w 4304510"/>
              <a:gd name="connsiteY0" fmla="*/ 1708575 h 1708575"/>
              <a:gd name="connsiteX1" fmla="*/ 3119397 w 4304510"/>
              <a:gd name="connsiteY1" fmla="*/ 909005 h 1708575"/>
              <a:gd name="connsiteX2" fmla="*/ 4284209 w 4304510"/>
              <a:gd name="connsiteY2" fmla="*/ 0 h 1708575"/>
              <a:gd name="connsiteX0" fmla="*/ 0 w 3727878"/>
              <a:gd name="connsiteY0" fmla="*/ 1056829 h 1056829"/>
              <a:gd name="connsiteX1" fmla="*/ 3119397 w 3727878"/>
              <a:gd name="connsiteY1" fmla="*/ 257259 h 1056829"/>
              <a:gd name="connsiteX2" fmla="*/ 3673179 w 3727878"/>
              <a:gd name="connsiteY2" fmla="*/ 0 h 1056829"/>
              <a:gd name="connsiteX0" fmla="*/ 0 w 3700652"/>
              <a:gd name="connsiteY0" fmla="*/ 1056829 h 1056829"/>
              <a:gd name="connsiteX1" fmla="*/ 3119397 w 3700652"/>
              <a:gd name="connsiteY1" fmla="*/ 257259 h 1056829"/>
              <a:gd name="connsiteX2" fmla="*/ 3673179 w 3700652"/>
              <a:gd name="connsiteY2" fmla="*/ 0 h 1056829"/>
              <a:gd name="connsiteX0" fmla="*/ 0 w 3673179"/>
              <a:gd name="connsiteY0" fmla="*/ 1056829 h 1056829"/>
              <a:gd name="connsiteX1" fmla="*/ 3119397 w 3673179"/>
              <a:gd name="connsiteY1" fmla="*/ 257259 h 1056829"/>
              <a:gd name="connsiteX2" fmla="*/ 3673179 w 3673179"/>
              <a:gd name="connsiteY2" fmla="*/ 0 h 1056829"/>
              <a:gd name="connsiteX0" fmla="*/ 0 w 3673179"/>
              <a:gd name="connsiteY0" fmla="*/ 1056829 h 1056829"/>
              <a:gd name="connsiteX1" fmla="*/ 1601342 w 3673179"/>
              <a:gd name="connsiteY1" fmla="*/ 603599 h 1056829"/>
              <a:gd name="connsiteX2" fmla="*/ 3673179 w 3673179"/>
              <a:gd name="connsiteY2" fmla="*/ 0 h 1056829"/>
              <a:gd name="connsiteX0" fmla="*/ 0 w 3673179"/>
              <a:gd name="connsiteY0" fmla="*/ 1056829 h 1056829"/>
              <a:gd name="connsiteX1" fmla="*/ 1601342 w 3673179"/>
              <a:gd name="connsiteY1" fmla="*/ 603599 h 1056829"/>
              <a:gd name="connsiteX2" fmla="*/ 3673179 w 3673179"/>
              <a:gd name="connsiteY2" fmla="*/ 0 h 1056829"/>
              <a:gd name="connsiteX0" fmla="*/ 0 w 3673179"/>
              <a:gd name="connsiteY0" fmla="*/ 1056829 h 1056829"/>
              <a:gd name="connsiteX1" fmla="*/ 1601342 w 3673179"/>
              <a:gd name="connsiteY1" fmla="*/ 603599 h 1056829"/>
              <a:gd name="connsiteX2" fmla="*/ 3673179 w 3673179"/>
              <a:gd name="connsiteY2" fmla="*/ 0 h 1056829"/>
              <a:gd name="connsiteX0" fmla="*/ 0 w 3673179"/>
              <a:gd name="connsiteY0" fmla="*/ 1056829 h 1056829"/>
              <a:gd name="connsiteX1" fmla="*/ 1601342 w 3673179"/>
              <a:gd name="connsiteY1" fmla="*/ 603599 h 1056829"/>
              <a:gd name="connsiteX2" fmla="*/ 3673179 w 3673179"/>
              <a:gd name="connsiteY2" fmla="*/ 0 h 1056829"/>
              <a:gd name="connsiteX0" fmla="*/ 0 w 3673179"/>
              <a:gd name="connsiteY0" fmla="*/ 1056829 h 1084813"/>
              <a:gd name="connsiteX1" fmla="*/ 1601342 w 3673179"/>
              <a:gd name="connsiteY1" fmla="*/ 603599 h 1084813"/>
              <a:gd name="connsiteX2" fmla="*/ 3673179 w 3673179"/>
              <a:gd name="connsiteY2" fmla="*/ 0 h 1084813"/>
              <a:gd name="connsiteX0" fmla="*/ 0 w 3673179"/>
              <a:gd name="connsiteY0" fmla="*/ 1056829 h 1078385"/>
              <a:gd name="connsiteX1" fmla="*/ 1678168 w 3673179"/>
              <a:gd name="connsiteY1" fmla="*/ 499504 h 1078385"/>
              <a:gd name="connsiteX2" fmla="*/ 3673179 w 3673179"/>
              <a:gd name="connsiteY2" fmla="*/ 0 h 1078385"/>
              <a:gd name="connsiteX0" fmla="*/ 0 w 3669022"/>
              <a:gd name="connsiteY0" fmla="*/ 961208 h 988540"/>
              <a:gd name="connsiteX1" fmla="*/ 1674011 w 3669022"/>
              <a:gd name="connsiteY1" fmla="*/ 499504 h 988540"/>
              <a:gd name="connsiteX2" fmla="*/ 3669022 w 3669022"/>
              <a:gd name="connsiteY2" fmla="*/ 0 h 988540"/>
              <a:gd name="connsiteX0" fmla="*/ 0 w 3669022"/>
              <a:gd name="connsiteY0" fmla="*/ 961208 h 988540"/>
              <a:gd name="connsiteX1" fmla="*/ 1674011 w 3669022"/>
              <a:gd name="connsiteY1" fmla="*/ 499504 h 988540"/>
              <a:gd name="connsiteX2" fmla="*/ 3669022 w 3669022"/>
              <a:gd name="connsiteY2" fmla="*/ 0 h 988540"/>
              <a:gd name="connsiteX0" fmla="*/ 0 w 3396321"/>
              <a:gd name="connsiteY0" fmla="*/ 805247 h 832579"/>
              <a:gd name="connsiteX1" fmla="*/ 1674011 w 3396321"/>
              <a:gd name="connsiteY1" fmla="*/ 343543 h 832579"/>
              <a:gd name="connsiteX2" fmla="*/ 3396321 w 3396321"/>
              <a:gd name="connsiteY2" fmla="*/ 0 h 832579"/>
              <a:gd name="connsiteX0" fmla="*/ 0 w 3396321"/>
              <a:gd name="connsiteY0" fmla="*/ 837000 h 864332"/>
              <a:gd name="connsiteX1" fmla="*/ 1674011 w 3396321"/>
              <a:gd name="connsiteY1" fmla="*/ 375296 h 864332"/>
              <a:gd name="connsiteX2" fmla="*/ 3396321 w 3396321"/>
              <a:gd name="connsiteY2" fmla="*/ 31753 h 864332"/>
              <a:gd name="connsiteX0" fmla="*/ 0 w 3581128"/>
              <a:gd name="connsiteY0" fmla="*/ 881267 h 908599"/>
              <a:gd name="connsiteX1" fmla="*/ 1674011 w 3581128"/>
              <a:gd name="connsiteY1" fmla="*/ 419563 h 908599"/>
              <a:gd name="connsiteX2" fmla="*/ 3581128 w 3581128"/>
              <a:gd name="connsiteY2" fmla="*/ 10931 h 908599"/>
              <a:gd name="connsiteX0" fmla="*/ 0 w 3581128"/>
              <a:gd name="connsiteY0" fmla="*/ 870336 h 897668"/>
              <a:gd name="connsiteX1" fmla="*/ 1674011 w 3581128"/>
              <a:gd name="connsiteY1" fmla="*/ 408632 h 897668"/>
              <a:gd name="connsiteX2" fmla="*/ 3581128 w 3581128"/>
              <a:gd name="connsiteY2" fmla="*/ 0 h 897668"/>
              <a:gd name="connsiteX0" fmla="*/ 0 w 3581128"/>
              <a:gd name="connsiteY0" fmla="*/ 870336 h 897668"/>
              <a:gd name="connsiteX1" fmla="*/ 1674011 w 3581128"/>
              <a:gd name="connsiteY1" fmla="*/ 408632 h 897668"/>
              <a:gd name="connsiteX2" fmla="*/ 3581128 w 3581128"/>
              <a:gd name="connsiteY2" fmla="*/ 0 h 897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1128" h="897668">
                <a:moveTo>
                  <a:pt x="0" y="870336"/>
                </a:moveTo>
                <a:cubicBezTo>
                  <a:pt x="368068" y="981156"/>
                  <a:pt x="1241369" y="740574"/>
                  <a:pt x="1674011" y="408632"/>
                </a:cubicBezTo>
                <a:cubicBezTo>
                  <a:pt x="2500187" y="-130359"/>
                  <a:pt x="2546023" y="254955"/>
                  <a:pt x="3581128" y="0"/>
                </a:cubicBezTo>
              </a:path>
            </a:pathLst>
          </a:custGeom>
          <a:ln w="88900">
            <a:solidFill>
              <a:schemeClr val="accent3">
                <a:alpha val="9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3662427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5D9C196-56A3-4D2B-B250-2501F51B4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A6EBF77-A535-4798-83D5-C5D9C36BF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2"/>
            <a:ext cx="7592567" cy="5856457"/>
          </a:xfrm>
          <a:prstGeom prst="rect">
            <a:avLst/>
          </a:prstGeom>
          <a:noFill/>
          <a:ln w="9525">
            <a:solidFill>
              <a:srgbClr val="4B69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AA6533B5-F9B4-7740-879F-780D5AD30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1808" y="1216430"/>
            <a:ext cx="6935559" cy="4334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DDB2DB23-D2D0-4E56-A97D-E9B80FD3E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3" y="457202"/>
            <a:ext cx="3615593" cy="5859734"/>
          </a:xfrm>
          <a:prstGeom prst="rect">
            <a:avLst/>
          </a:prstGeom>
          <a:solidFill>
            <a:srgbClr val="4B696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91F7AA-B71E-F146-ABEB-0C924BE7B4B1}"/>
              </a:ext>
            </a:extLst>
          </p:cNvPr>
          <p:cNvSpPr txBox="1"/>
          <p:nvPr/>
        </p:nvSpPr>
        <p:spPr>
          <a:xfrm>
            <a:off x="8297510" y="1351508"/>
            <a:ext cx="319259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</a:rPr>
              <a:t>Worldwide Demand for Microchips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LEM, LEL, OLE, OIC, OSC are different categories of microchips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Overall Increasing Trend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Variance of Increase is uncertain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B64B816-2988-7F48-8BBF-ED175012FE0F}"/>
              </a:ext>
            </a:extLst>
          </p:cNvPr>
          <p:cNvSpPr/>
          <p:nvPr/>
        </p:nvSpPr>
        <p:spPr>
          <a:xfrm>
            <a:off x="3257550" y="3429000"/>
            <a:ext cx="400050" cy="3714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66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136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55" name="Rectangle 138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56" name="Rectangle 140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57" name="Rectangle 142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0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35697049-D580-7740-820E-2B3A38DD8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457" y="1215209"/>
            <a:ext cx="4951110" cy="263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hart&#10;&#10;Description automatically generated">
            <a:extLst>
              <a:ext uri="{FF2B5EF4-FFF2-40B4-BE49-F238E27FC236}">
                <a16:creationId xmlns:a16="http://schemas.microsoft.com/office/drawing/2014/main" id="{4ED5ABE9-6DF7-E045-8776-28872F832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4644" y="3851675"/>
            <a:ext cx="5148353" cy="2213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FA9BA7F-D778-5145-A7DC-54B456A008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693207"/>
              </p:ext>
            </p:extLst>
          </p:nvPr>
        </p:nvGraphicFramePr>
        <p:xfrm>
          <a:off x="6093490" y="2026895"/>
          <a:ext cx="6309003" cy="4287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0F04030C-656C-8C49-AECB-D0CE5BCB5788}"/>
              </a:ext>
            </a:extLst>
          </p:cNvPr>
          <p:cNvSpPr/>
          <p:nvPr/>
        </p:nvSpPr>
        <p:spPr>
          <a:xfrm>
            <a:off x="446534" y="1034415"/>
            <a:ext cx="5882829" cy="52796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1126FB-249E-6B43-9B9D-0BE0B99DF26A}"/>
              </a:ext>
            </a:extLst>
          </p:cNvPr>
          <p:cNvSpPr txBox="1"/>
          <p:nvPr/>
        </p:nvSpPr>
        <p:spPr>
          <a:xfrm>
            <a:off x="6677286" y="908839"/>
            <a:ext cx="5297041" cy="6309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500" b="1" dirty="0"/>
              <a:t>SEMICONDUCTOR MARKET</a:t>
            </a:r>
          </a:p>
        </p:txBody>
      </p:sp>
    </p:spTree>
    <p:extLst>
      <p:ext uri="{BB962C8B-B14F-4D97-AF65-F5344CB8AC3E}">
        <p14:creationId xmlns:p14="http://schemas.microsoft.com/office/powerpoint/2010/main" val="4151640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Law - Contract Business Document - Loan - Icon Free PNG">
            <a:extLst>
              <a:ext uri="{FF2B5EF4-FFF2-40B4-BE49-F238E27FC236}">
                <a16:creationId xmlns:a16="http://schemas.microsoft.com/office/drawing/2014/main" id="{2C98A4FE-B4AB-C845-92B8-1A6CB0B14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44" b="97266" l="10000" r="90000">
                        <a14:foregroundMark x1="57262" y1="25586" x2="42262" y2="27344"/>
                        <a14:foregroundMark x1="42262" y1="27344" x2="41071" y2="31836"/>
                        <a14:foregroundMark x1="52738" y1="38672" x2="53095" y2="68555"/>
                        <a14:foregroundMark x1="30595" y1="25586" x2="22619" y2="45898"/>
                        <a14:foregroundMark x1="22619" y1="45898" x2="30119" y2="68555"/>
                        <a14:foregroundMark x1="30119" y1="68555" x2="44405" y2="78516"/>
                        <a14:foregroundMark x1="44405" y1="78516" x2="56786" y2="74805"/>
                        <a14:foregroundMark x1="32262" y1="31055" x2="50595" y2="66602"/>
                        <a14:foregroundMark x1="50238" y1="22266" x2="63929" y2="63086"/>
                        <a14:foregroundMark x1="36905" y1="93945" x2="50952" y2="97266"/>
                        <a14:foregroundMark x1="50952" y1="97266" x2="59286" y2="94531"/>
                        <a14:foregroundMark x1="32262" y1="74805" x2="47738" y2="75391"/>
                        <a14:foregroundMark x1="47738" y1="75391" x2="57262" y2="74805"/>
                        <a14:foregroundMark x1="34405" y1="80859" x2="49048" y2="81641"/>
                        <a14:foregroundMark x1="49048" y1="81641" x2="59286" y2="78906"/>
                        <a14:foregroundMark x1="32262" y1="21484" x2="46786" y2="18750"/>
                        <a14:foregroundMark x1="46786" y1="18750" x2="63452" y2="19531"/>
                        <a14:foregroundMark x1="55952" y1="11914" x2="27619" y2="13281"/>
                        <a14:foregroundMark x1="27619" y1="13281" x2="41905" y2="7227"/>
                        <a14:foregroundMark x1="41905" y1="7227" x2="55595" y2="7813"/>
                        <a14:foregroundMark x1="38095" y1="5859" x2="56429" y2="23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772" y="2517775"/>
            <a:ext cx="2192982" cy="133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CCC4EE-5A67-2E44-AE22-04255AA97E29}"/>
              </a:ext>
            </a:extLst>
          </p:cNvPr>
          <p:cNvSpPr txBox="1"/>
          <p:nvPr/>
        </p:nvSpPr>
        <p:spPr>
          <a:xfrm>
            <a:off x="4259825" y="615480"/>
            <a:ext cx="1005363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00" b="1" dirty="0"/>
              <a:t>Outsourcing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F70780-9F50-7D43-A3CE-4509063F3BDA}"/>
              </a:ext>
            </a:extLst>
          </p:cNvPr>
          <p:cNvSpPr txBox="1"/>
          <p:nvPr/>
        </p:nvSpPr>
        <p:spPr>
          <a:xfrm>
            <a:off x="4259825" y="3898542"/>
            <a:ext cx="595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Rolling – Horizon Flexibility Contract </a:t>
            </a:r>
          </a:p>
        </p:txBody>
      </p:sp>
      <p:sp>
        <p:nvSpPr>
          <p:cNvPr id="12" name="타원 42">
            <a:extLst>
              <a:ext uri="{FF2B5EF4-FFF2-40B4-BE49-F238E27FC236}">
                <a16:creationId xmlns:a16="http://schemas.microsoft.com/office/drawing/2014/main" id="{2047FD47-7777-3D4E-8D42-74119675603E}"/>
              </a:ext>
            </a:extLst>
          </p:cNvPr>
          <p:cNvSpPr/>
          <p:nvPr/>
        </p:nvSpPr>
        <p:spPr>
          <a:xfrm>
            <a:off x="5109645" y="2405220"/>
            <a:ext cx="1601235" cy="1561783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084" name="Picture 12" descr="Home">
            <a:extLst>
              <a:ext uri="{FF2B5EF4-FFF2-40B4-BE49-F238E27FC236}">
                <a16:creationId xmlns:a16="http://schemas.microsoft.com/office/drawing/2014/main" id="{0C837A6B-895A-954D-8946-7DA7EBAB1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369" y="1193232"/>
            <a:ext cx="1186587" cy="1186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Cpu - Free technology icons">
            <a:extLst>
              <a:ext uri="{FF2B5EF4-FFF2-40B4-BE49-F238E27FC236}">
                <a16:creationId xmlns:a16="http://schemas.microsoft.com/office/drawing/2014/main" id="{6D3C04A5-DAD4-C948-9F3A-3FBE3E838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491" y="1150926"/>
            <a:ext cx="1071880" cy="1071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직선 연결선 64">
            <a:extLst>
              <a:ext uri="{FF2B5EF4-FFF2-40B4-BE49-F238E27FC236}">
                <a16:creationId xmlns:a16="http://schemas.microsoft.com/office/drawing/2014/main" id="{83125976-1031-4E43-840A-463AA937A76E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5910262" y="1686866"/>
            <a:ext cx="1" cy="71835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직선 연결선 63">
            <a:extLst>
              <a:ext uri="{FF2B5EF4-FFF2-40B4-BE49-F238E27FC236}">
                <a16:creationId xmlns:a16="http://schemas.microsoft.com/office/drawing/2014/main" id="{445F0D6E-EA35-6944-89B3-5F14031C6AEE}"/>
              </a:ext>
            </a:extLst>
          </p:cNvPr>
          <p:cNvCxnSpPr>
            <a:cxnSpLocks/>
            <a:stCxn id="3086" idx="1"/>
          </p:cNvCxnSpPr>
          <p:nvPr/>
        </p:nvCxnSpPr>
        <p:spPr>
          <a:xfrm flipH="1">
            <a:off x="4353685" y="1686866"/>
            <a:ext cx="2838806" cy="752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6" name="그룹 158">
            <a:extLst>
              <a:ext uri="{FF2B5EF4-FFF2-40B4-BE49-F238E27FC236}">
                <a16:creationId xmlns:a16="http://schemas.microsoft.com/office/drawing/2014/main" id="{1980878D-31D7-924E-A2DF-53D703F03F13}"/>
              </a:ext>
            </a:extLst>
          </p:cNvPr>
          <p:cNvGrpSpPr/>
          <p:nvPr/>
        </p:nvGrpSpPr>
        <p:grpSpPr>
          <a:xfrm>
            <a:off x="1571625" y="4154808"/>
            <a:ext cx="9461725" cy="2352947"/>
            <a:chOff x="960760" y="1796874"/>
            <a:chExt cx="10331901" cy="2918970"/>
          </a:xfrm>
        </p:grpSpPr>
        <p:sp>
          <p:nvSpPr>
            <p:cNvPr id="27" name="Bent Arrow 3">
              <a:extLst>
                <a:ext uri="{FF2B5EF4-FFF2-40B4-BE49-F238E27FC236}">
                  <a16:creationId xmlns:a16="http://schemas.microsoft.com/office/drawing/2014/main" id="{4AE66039-2BF0-3C4C-A0EA-4B098CDEC7A5}"/>
                </a:ext>
              </a:extLst>
            </p:cNvPr>
            <p:cNvSpPr/>
            <p:nvPr/>
          </p:nvSpPr>
          <p:spPr>
            <a:xfrm rot="5400000" flipH="1">
              <a:off x="9882191" y="3204542"/>
              <a:ext cx="1440111" cy="1380829"/>
            </a:xfrm>
            <a:custGeom>
              <a:avLst/>
              <a:gdLst/>
              <a:ahLst/>
              <a:cxnLst/>
              <a:rect l="l" t="t" r="r" b="b"/>
              <a:pathLst>
                <a:path w="1440111" h="1380829">
                  <a:moveTo>
                    <a:pt x="1440111" y="138902"/>
                  </a:moveTo>
                  <a:lnTo>
                    <a:pt x="1241357" y="0"/>
                  </a:lnTo>
                  <a:lnTo>
                    <a:pt x="1241357" y="84353"/>
                  </a:lnTo>
                  <a:lnTo>
                    <a:pt x="783117" y="84353"/>
                  </a:lnTo>
                  <a:cubicBezTo>
                    <a:pt x="359541" y="84353"/>
                    <a:pt x="14508" y="420645"/>
                    <a:pt x="1347" y="840829"/>
                  </a:cubicBezTo>
                  <a:lnTo>
                    <a:pt x="0" y="840829"/>
                  </a:lnTo>
                  <a:lnTo>
                    <a:pt x="0" y="1380829"/>
                  </a:lnTo>
                  <a:lnTo>
                    <a:pt x="108001" y="1380829"/>
                  </a:lnTo>
                  <a:lnTo>
                    <a:pt x="108001" y="868680"/>
                  </a:lnTo>
                  <a:lnTo>
                    <a:pt x="109100" y="868680"/>
                  </a:lnTo>
                  <a:lnTo>
                    <a:pt x="109100" y="867468"/>
                  </a:lnTo>
                  <a:cubicBezTo>
                    <a:pt x="109100" y="495219"/>
                    <a:pt x="410868" y="193451"/>
                    <a:pt x="783117" y="193451"/>
                  </a:cubicBezTo>
                  <a:lnTo>
                    <a:pt x="1241357" y="193451"/>
                  </a:lnTo>
                  <a:lnTo>
                    <a:pt x="1241357" y="27780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Bent Arrow 35">
              <a:extLst>
                <a:ext uri="{FF2B5EF4-FFF2-40B4-BE49-F238E27FC236}">
                  <a16:creationId xmlns:a16="http://schemas.microsoft.com/office/drawing/2014/main" id="{06F7BBF7-2C67-F144-8F1F-A16FDABB215D}"/>
                </a:ext>
              </a:extLst>
            </p:cNvPr>
            <p:cNvSpPr/>
            <p:nvPr/>
          </p:nvSpPr>
          <p:spPr>
            <a:xfrm rot="16200000" flipH="1">
              <a:off x="1194892" y="1654117"/>
              <a:ext cx="1440110" cy="1908374"/>
            </a:xfrm>
            <a:custGeom>
              <a:avLst/>
              <a:gdLst/>
              <a:ahLst/>
              <a:cxnLst/>
              <a:rect l="l" t="t" r="r" b="b"/>
              <a:pathLst>
                <a:path w="1440110" h="1908374">
                  <a:moveTo>
                    <a:pt x="0" y="856459"/>
                  </a:moveTo>
                  <a:lnTo>
                    <a:pt x="0" y="1908374"/>
                  </a:lnTo>
                  <a:lnTo>
                    <a:pt x="108001" y="1908374"/>
                  </a:lnTo>
                  <a:lnTo>
                    <a:pt x="108001" y="868680"/>
                  </a:lnTo>
                  <a:lnTo>
                    <a:pt x="109099" y="868680"/>
                  </a:lnTo>
                  <a:lnTo>
                    <a:pt x="109099" y="867468"/>
                  </a:lnTo>
                  <a:cubicBezTo>
                    <a:pt x="109099" y="495219"/>
                    <a:pt x="410867" y="193451"/>
                    <a:pt x="783116" y="193451"/>
                  </a:cubicBezTo>
                  <a:lnTo>
                    <a:pt x="1241356" y="193451"/>
                  </a:lnTo>
                  <a:lnTo>
                    <a:pt x="1241356" y="277804"/>
                  </a:lnTo>
                  <a:lnTo>
                    <a:pt x="1440110" y="138902"/>
                  </a:lnTo>
                  <a:lnTo>
                    <a:pt x="1241356" y="0"/>
                  </a:lnTo>
                  <a:lnTo>
                    <a:pt x="1241356" y="84353"/>
                  </a:lnTo>
                  <a:lnTo>
                    <a:pt x="783116" y="84353"/>
                  </a:lnTo>
                  <a:cubicBezTo>
                    <a:pt x="354292" y="84353"/>
                    <a:pt x="5970" y="429028"/>
                    <a:pt x="557" y="8564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/>
                </a:solidFill>
              </a:endParaRPr>
            </a:p>
          </p:txBody>
        </p:sp>
        <p:sp>
          <p:nvSpPr>
            <p:cNvPr id="29" name="Bent Arrow 38">
              <a:extLst>
                <a:ext uri="{FF2B5EF4-FFF2-40B4-BE49-F238E27FC236}">
                  <a16:creationId xmlns:a16="http://schemas.microsoft.com/office/drawing/2014/main" id="{14DCF224-C330-4C41-9492-3CD51BE8C10D}"/>
                </a:ext>
              </a:extLst>
            </p:cNvPr>
            <p:cNvSpPr/>
            <p:nvPr/>
          </p:nvSpPr>
          <p:spPr>
            <a:xfrm flipH="1">
              <a:off x="9269085" y="1796874"/>
              <a:ext cx="1938914" cy="1243421"/>
            </a:xfrm>
            <a:custGeom>
              <a:avLst/>
              <a:gdLst/>
              <a:ahLst/>
              <a:cxnLst/>
              <a:rect l="l" t="t" r="r" b="b"/>
              <a:pathLst>
                <a:path w="1938914" h="1243421">
                  <a:moveTo>
                    <a:pt x="1740160" y="0"/>
                  </a:moveTo>
                  <a:lnTo>
                    <a:pt x="1740160" y="84353"/>
                  </a:lnTo>
                  <a:lnTo>
                    <a:pt x="783115" y="84353"/>
                  </a:lnTo>
                  <a:cubicBezTo>
                    <a:pt x="361590" y="84353"/>
                    <a:pt x="17849" y="417396"/>
                    <a:pt x="1653" y="834742"/>
                  </a:cubicBezTo>
                  <a:lnTo>
                    <a:pt x="1" y="834742"/>
                  </a:lnTo>
                  <a:lnTo>
                    <a:pt x="1" y="867448"/>
                  </a:lnTo>
                  <a:lnTo>
                    <a:pt x="0" y="867468"/>
                  </a:lnTo>
                  <a:lnTo>
                    <a:pt x="0" y="868680"/>
                  </a:lnTo>
                  <a:lnTo>
                    <a:pt x="1" y="868680"/>
                  </a:lnTo>
                  <a:lnTo>
                    <a:pt x="1" y="1243421"/>
                  </a:lnTo>
                  <a:lnTo>
                    <a:pt x="108001" y="1243421"/>
                  </a:lnTo>
                  <a:lnTo>
                    <a:pt x="108001" y="868680"/>
                  </a:lnTo>
                  <a:lnTo>
                    <a:pt x="109098" y="868680"/>
                  </a:lnTo>
                  <a:lnTo>
                    <a:pt x="109098" y="867468"/>
                  </a:lnTo>
                  <a:cubicBezTo>
                    <a:pt x="109098" y="495219"/>
                    <a:pt x="410866" y="193451"/>
                    <a:pt x="783115" y="193451"/>
                  </a:cubicBezTo>
                  <a:lnTo>
                    <a:pt x="1740160" y="193451"/>
                  </a:lnTo>
                  <a:lnTo>
                    <a:pt x="1740160" y="277804"/>
                  </a:lnTo>
                  <a:lnTo>
                    <a:pt x="1938914" y="1389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Bent Arrow 41">
              <a:extLst>
                <a:ext uri="{FF2B5EF4-FFF2-40B4-BE49-F238E27FC236}">
                  <a16:creationId xmlns:a16="http://schemas.microsoft.com/office/drawing/2014/main" id="{6E8E6DC7-CE11-B04D-8DE1-3E9469A85191}"/>
                </a:ext>
              </a:extLst>
            </p:cNvPr>
            <p:cNvSpPr/>
            <p:nvPr/>
          </p:nvSpPr>
          <p:spPr>
            <a:xfrm rot="10800000" flipH="1">
              <a:off x="1047045" y="3472423"/>
              <a:ext cx="1187561" cy="1243421"/>
            </a:xfrm>
            <a:custGeom>
              <a:avLst/>
              <a:gdLst/>
              <a:ahLst/>
              <a:cxnLst/>
              <a:rect l="l" t="t" r="r" b="b"/>
              <a:pathLst>
                <a:path w="1187561" h="1243421">
                  <a:moveTo>
                    <a:pt x="1" y="1243421"/>
                  </a:moveTo>
                  <a:lnTo>
                    <a:pt x="108001" y="1243421"/>
                  </a:lnTo>
                  <a:lnTo>
                    <a:pt x="108001" y="868680"/>
                  </a:lnTo>
                  <a:lnTo>
                    <a:pt x="109098" y="868680"/>
                  </a:lnTo>
                  <a:lnTo>
                    <a:pt x="109098" y="867468"/>
                  </a:lnTo>
                  <a:cubicBezTo>
                    <a:pt x="109098" y="495219"/>
                    <a:pt x="410866" y="193451"/>
                    <a:pt x="783115" y="193451"/>
                  </a:cubicBezTo>
                  <a:lnTo>
                    <a:pt x="988807" y="193451"/>
                  </a:lnTo>
                  <a:lnTo>
                    <a:pt x="988807" y="277804"/>
                  </a:lnTo>
                  <a:lnTo>
                    <a:pt x="1187561" y="138902"/>
                  </a:lnTo>
                  <a:lnTo>
                    <a:pt x="988807" y="0"/>
                  </a:lnTo>
                  <a:lnTo>
                    <a:pt x="988807" y="84353"/>
                  </a:lnTo>
                  <a:lnTo>
                    <a:pt x="783115" y="84353"/>
                  </a:lnTo>
                  <a:cubicBezTo>
                    <a:pt x="361590" y="84353"/>
                    <a:pt x="17849" y="417396"/>
                    <a:pt x="1653" y="834742"/>
                  </a:cubicBezTo>
                  <a:lnTo>
                    <a:pt x="1" y="834742"/>
                  </a:lnTo>
                  <a:lnTo>
                    <a:pt x="1" y="867458"/>
                  </a:lnTo>
                  <a:lnTo>
                    <a:pt x="0" y="867468"/>
                  </a:lnTo>
                  <a:lnTo>
                    <a:pt x="0" y="868680"/>
                  </a:lnTo>
                  <a:lnTo>
                    <a:pt x="1" y="8686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8">
            <a:extLst>
              <a:ext uri="{FF2B5EF4-FFF2-40B4-BE49-F238E27FC236}">
                <a16:creationId xmlns:a16="http://schemas.microsoft.com/office/drawing/2014/main" id="{4D39CAC3-4D4C-F546-A3CC-79FC28C93D33}"/>
              </a:ext>
            </a:extLst>
          </p:cNvPr>
          <p:cNvSpPr/>
          <p:nvPr/>
        </p:nvSpPr>
        <p:spPr>
          <a:xfrm>
            <a:off x="4689471" y="4802896"/>
            <a:ext cx="2852779" cy="10023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사각형: 둥근 위쪽 모서리 130">
            <a:extLst>
              <a:ext uri="{FF2B5EF4-FFF2-40B4-BE49-F238E27FC236}">
                <a16:creationId xmlns:a16="http://schemas.microsoft.com/office/drawing/2014/main" id="{D7B2FC58-CE8F-D24C-A409-9ABA8ADE26EE}"/>
              </a:ext>
            </a:extLst>
          </p:cNvPr>
          <p:cNvSpPr/>
          <p:nvPr/>
        </p:nvSpPr>
        <p:spPr>
          <a:xfrm rot="16200000">
            <a:off x="2763213" y="3984971"/>
            <a:ext cx="1002306" cy="2561295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5372E52-0C78-9641-8EF7-3B116B70E7D1}"/>
              </a:ext>
            </a:extLst>
          </p:cNvPr>
          <p:cNvSpPr txBox="1"/>
          <p:nvPr/>
        </p:nvSpPr>
        <p:spPr>
          <a:xfrm>
            <a:off x="2270241" y="4864549"/>
            <a:ext cx="21920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300" dirty="0">
                <a:solidFill>
                  <a:schemeClr val="bg1"/>
                </a:solidFill>
                <a:cs typeface="Arial" pitchFamily="34" charset="0"/>
              </a:rPr>
              <a:t>Constraints of Order Flexibility</a:t>
            </a:r>
          </a:p>
        </p:txBody>
      </p:sp>
      <p:sp>
        <p:nvSpPr>
          <p:cNvPr id="51" name="Right Arrow 6">
            <a:extLst>
              <a:ext uri="{FF2B5EF4-FFF2-40B4-BE49-F238E27FC236}">
                <a16:creationId xmlns:a16="http://schemas.microsoft.com/office/drawing/2014/main" id="{C81844C5-8042-1049-9E7E-556AD284F036}"/>
              </a:ext>
            </a:extLst>
          </p:cNvPr>
          <p:cNvSpPr/>
          <p:nvPr/>
        </p:nvSpPr>
        <p:spPr>
          <a:xfrm>
            <a:off x="7686708" y="4368666"/>
            <a:ext cx="3100355" cy="1859826"/>
          </a:xfrm>
          <a:prstGeom prst="rightArrow">
            <a:avLst>
              <a:gd name="adj1" fmla="val 50000"/>
              <a:gd name="adj2" fmla="val 4953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D5F2473-8576-D24B-A632-66F556C870EE}"/>
              </a:ext>
            </a:extLst>
          </p:cNvPr>
          <p:cNvSpPr txBox="1"/>
          <p:nvPr/>
        </p:nvSpPr>
        <p:spPr>
          <a:xfrm>
            <a:off x="4708590" y="4892584"/>
            <a:ext cx="29597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300" dirty="0">
                <a:solidFill>
                  <a:schemeClr val="bg1"/>
                </a:solidFill>
                <a:cs typeface="Arial" pitchFamily="34" charset="0"/>
              </a:rPr>
              <a:t>Reliability on Inflexible Supply Chain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AD23EBE-CA56-ED49-8037-642776A133AB}"/>
              </a:ext>
            </a:extLst>
          </p:cNvPr>
          <p:cNvSpPr txBox="1"/>
          <p:nvPr/>
        </p:nvSpPr>
        <p:spPr>
          <a:xfrm>
            <a:off x="7688896" y="4892584"/>
            <a:ext cx="289514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300" dirty="0">
                <a:solidFill>
                  <a:schemeClr val="bg1"/>
                </a:solidFill>
                <a:cs typeface="Arial" pitchFamily="34" charset="0"/>
              </a:rPr>
              <a:t>Unable to Increase Production</a:t>
            </a:r>
          </a:p>
        </p:txBody>
      </p:sp>
      <p:cxnSp>
        <p:nvCxnSpPr>
          <p:cNvPr id="55" name="Straight Connector 49">
            <a:extLst>
              <a:ext uri="{FF2B5EF4-FFF2-40B4-BE49-F238E27FC236}">
                <a16:creationId xmlns:a16="http://schemas.microsoft.com/office/drawing/2014/main" id="{C6584662-7B36-774B-9FFC-1C424ED2C178}"/>
              </a:ext>
            </a:extLst>
          </p:cNvPr>
          <p:cNvCxnSpPr/>
          <p:nvPr/>
        </p:nvCxnSpPr>
        <p:spPr>
          <a:xfrm>
            <a:off x="6092225" y="5846047"/>
            <a:ext cx="0" cy="427219"/>
          </a:xfrm>
          <a:prstGeom prst="line">
            <a:avLst/>
          </a:prstGeom>
          <a:ln w="25400">
            <a:solidFill>
              <a:schemeClr val="accent2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2">
            <a:extLst>
              <a:ext uri="{FF2B5EF4-FFF2-40B4-BE49-F238E27FC236}">
                <a16:creationId xmlns:a16="http://schemas.microsoft.com/office/drawing/2014/main" id="{9547A4F9-5A4B-F14D-B511-19F08A902534}"/>
              </a:ext>
            </a:extLst>
          </p:cNvPr>
          <p:cNvCxnSpPr/>
          <p:nvPr/>
        </p:nvCxnSpPr>
        <p:spPr>
          <a:xfrm>
            <a:off x="9009079" y="5839965"/>
            <a:ext cx="0" cy="427219"/>
          </a:xfrm>
          <a:prstGeom prst="line">
            <a:avLst/>
          </a:prstGeom>
          <a:ln w="25400">
            <a:solidFill>
              <a:schemeClr val="accent5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49">
            <a:extLst>
              <a:ext uri="{FF2B5EF4-FFF2-40B4-BE49-F238E27FC236}">
                <a16:creationId xmlns:a16="http://schemas.microsoft.com/office/drawing/2014/main" id="{ED22B685-8FA3-2647-98F9-5D4CD76F6D9B}"/>
              </a:ext>
            </a:extLst>
          </p:cNvPr>
          <p:cNvCxnSpPr/>
          <p:nvPr/>
        </p:nvCxnSpPr>
        <p:spPr>
          <a:xfrm>
            <a:off x="3367259" y="5839965"/>
            <a:ext cx="0" cy="427219"/>
          </a:xfrm>
          <a:prstGeom prst="line">
            <a:avLst/>
          </a:prstGeom>
          <a:ln w="25400">
            <a:solidFill>
              <a:schemeClr val="accent2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225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7A8E1C81-45BE-1547-9966-0BCADF291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42" y="0"/>
            <a:ext cx="11029616" cy="1188720"/>
          </a:xfrm>
        </p:spPr>
        <p:txBody>
          <a:bodyPr>
            <a:normAutofit/>
          </a:bodyPr>
          <a:lstStyle/>
          <a:p>
            <a:r>
              <a:rPr lang="en-US" b="1" dirty="0"/>
              <a:t>In-house Manufacturing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FF2653-215D-3148-B916-69D0D9CB1F5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57213" y="4624042"/>
            <a:ext cx="2486025" cy="93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Adopt better scientific &amp; Industrial procedures</a:t>
            </a:r>
          </a:p>
        </p:txBody>
      </p:sp>
      <p:pic>
        <p:nvPicPr>
          <p:cNvPr id="5122" name="Picture 2" descr="Action plan, marketing plan, procedure planning, project management,  strategic planning icon - Download on Iconfinder">
            <a:extLst>
              <a:ext uri="{FF2B5EF4-FFF2-40B4-BE49-F238E27FC236}">
                <a16:creationId xmlns:a16="http://schemas.microsoft.com/office/drawing/2014/main" id="{38D3E302-D6B6-FD43-8B24-E6FA9B49E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89" y="2961320"/>
            <a:ext cx="1392875" cy="139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harts Icons – Free Vector Download, PNG, SVG, GIF">
            <a:extLst>
              <a:ext uri="{FF2B5EF4-FFF2-40B4-BE49-F238E27FC236}">
                <a16:creationId xmlns:a16="http://schemas.microsoft.com/office/drawing/2014/main" id="{9BD6A548-6BBF-4946-8B1B-02C89C28F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407" y="2611092"/>
            <a:ext cx="2012950" cy="201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Output - Free ui icons">
            <a:extLst>
              <a:ext uri="{FF2B5EF4-FFF2-40B4-BE49-F238E27FC236}">
                <a16:creationId xmlns:a16="http://schemas.microsoft.com/office/drawing/2014/main" id="{0AD4735F-1848-B145-A2B3-495FF3E52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6383" y="2531293"/>
            <a:ext cx="1497347" cy="1497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Increase, money icon - Free download on Iconfinder">
            <a:extLst>
              <a:ext uri="{FF2B5EF4-FFF2-40B4-BE49-F238E27FC236}">
                <a16:creationId xmlns:a16="http://schemas.microsoft.com/office/drawing/2014/main" id="{E7155446-C74A-2A4B-BA69-0D4DDA8F42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63" t="20339" r="11102" b="22854"/>
          <a:stretch/>
        </p:blipFill>
        <p:spPr bwMode="auto">
          <a:xfrm>
            <a:off x="10024897" y="3429000"/>
            <a:ext cx="1033629" cy="81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E3393A-FB36-754C-8628-5015F0F5628C}"/>
              </a:ext>
            </a:extLst>
          </p:cNvPr>
          <p:cNvSpPr/>
          <p:nvPr/>
        </p:nvSpPr>
        <p:spPr>
          <a:xfrm>
            <a:off x="4837905" y="4587542"/>
            <a:ext cx="21201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Thus, improve manufacturing yield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A8ABB3-2AB7-7847-8666-C6BB8C053853}"/>
              </a:ext>
            </a:extLst>
          </p:cNvPr>
          <p:cNvSpPr/>
          <p:nvPr/>
        </p:nvSpPr>
        <p:spPr>
          <a:xfrm>
            <a:off x="8954920" y="4545082"/>
            <a:ext cx="29656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Able to increase outputs of products if demand increases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more revenues  </a:t>
            </a:r>
          </a:p>
        </p:txBody>
      </p:sp>
      <p:cxnSp>
        <p:nvCxnSpPr>
          <p:cNvPr id="15" name="직선 연결선 63">
            <a:extLst>
              <a:ext uri="{FF2B5EF4-FFF2-40B4-BE49-F238E27FC236}">
                <a16:creationId xmlns:a16="http://schemas.microsoft.com/office/drawing/2014/main" id="{5463DEC7-899E-9941-9E1B-0D9167E5A031}"/>
              </a:ext>
            </a:extLst>
          </p:cNvPr>
          <p:cNvCxnSpPr>
            <a:cxnSpLocks/>
          </p:cNvCxnSpPr>
          <p:nvPr/>
        </p:nvCxnSpPr>
        <p:spPr>
          <a:xfrm flipH="1">
            <a:off x="1623835" y="1856244"/>
            <a:ext cx="8577440" cy="752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직선 연결선 64">
            <a:extLst>
              <a:ext uri="{FF2B5EF4-FFF2-40B4-BE49-F238E27FC236}">
                <a16:creationId xmlns:a16="http://schemas.microsoft.com/office/drawing/2014/main" id="{408AF3EB-C164-DF4E-ABEA-2E991A517497}"/>
              </a:ext>
            </a:extLst>
          </p:cNvPr>
          <p:cNvCxnSpPr>
            <a:cxnSpLocks/>
          </p:cNvCxnSpPr>
          <p:nvPr/>
        </p:nvCxnSpPr>
        <p:spPr>
          <a:xfrm flipH="1" flipV="1">
            <a:off x="1623835" y="1892738"/>
            <a:ext cx="1" cy="71835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직선 연결선 64">
            <a:extLst>
              <a:ext uri="{FF2B5EF4-FFF2-40B4-BE49-F238E27FC236}">
                <a16:creationId xmlns:a16="http://schemas.microsoft.com/office/drawing/2014/main" id="{8D346111-45AA-6E40-A460-F40EAB086AF9}"/>
              </a:ext>
            </a:extLst>
          </p:cNvPr>
          <p:cNvCxnSpPr>
            <a:cxnSpLocks/>
          </p:cNvCxnSpPr>
          <p:nvPr/>
        </p:nvCxnSpPr>
        <p:spPr>
          <a:xfrm flipH="1" flipV="1">
            <a:off x="6095999" y="1878253"/>
            <a:ext cx="1" cy="71835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직선 연결선 64">
            <a:extLst>
              <a:ext uri="{FF2B5EF4-FFF2-40B4-BE49-F238E27FC236}">
                <a16:creationId xmlns:a16="http://schemas.microsoft.com/office/drawing/2014/main" id="{6AA48AF6-A00B-3643-A930-5A0C358FB3AC}"/>
              </a:ext>
            </a:extLst>
          </p:cNvPr>
          <p:cNvCxnSpPr>
            <a:cxnSpLocks/>
          </p:cNvCxnSpPr>
          <p:nvPr/>
        </p:nvCxnSpPr>
        <p:spPr>
          <a:xfrm flipH="1" flipV="1">
            <a:off x="10201275" y="1838354"/>
            <a:ext cx="1" cy="71835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직선 연결선 64">
            <a:extLst>
              <a:ext uri="{FF2B5EF4-FFF2-40B4-BE49-F238E27FC236}">
                <a16:creationId xmlns:a16="http://schemas.microsoft.com/office/drawing/2014/main" id="{86E170A4-D4B4-8B4B-9FB2-4BA9FDE13FBF}"/>
              </a:ext>
            </a:extLst>
          </p:cNvPr>
          <p:cNvCxnSpPr>
            <a:cxnSpLocks/>
          </p:cNvCxnSpPr>
          <p:nvPr/>
        </p:nvCxnSpPr>
        <p:spPr>
          <a:xfrm flipH="1" flipV="1">
            <a:off x="6095997" y="1188720"/>
            <a:ext cx="1" cy="71835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ight Arrow 6">
            <a:extLst>
              <a:ext uri="{FF2B5EF4-FFF2-40B4-BE49-F238E27FC236}">
                <a16:creationId xmlns:a16="http://schemas.microsoft.com/office/drawing/2014/main" id="{E89168A3-D790-4843-8DA9-957954BCB209}"/>
              </a:ext>
            </a:extLst>
          </p:cNvPr>
          <p:cNvSpPr/>
          <p:nvPr/>
        </p:nvSpPr>
        <p:spPr>
          <a:xfrm>
            <a:off x="3249378" y="3302148"/>
            <a:ext cx="1137557" cy="806315"/>
          </a:xfrm>
          <a:prstGeom prst="rightArrow">
            <a:avLst>
              <a:gd name="adj1" fmla="val 50000"/>
              <a:gd name="adj2" fmla="val 49531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Right Arrow 6">
            <a:extLst>
              <a:ext uri="{FF2B5EF4-FFF2-40B4-BE49-F238E27FC236}">
                <a16:creationId xmlns:a16="http://schemas.microsoft.com/office/drawing/2014/main" id="{34D9D099-D9B9-0E42-B356-6A32FAF22259}"/>
              </a:ext>
            </a:extLst>
          </p:cNvPr>
          <p:cNvSpPr/>
          <p:nvPr/>
        </p:nvSpPr>
        <p:spPr>
          <a:xfrm>
            <a:off x="7350277" y="3279966"/>
            <a:ext cx="1137557" cy="806315"/>
          </a:xfrm>
          <a:prstGeom prst="rightArrow">
            <a:avLst>
              <a:gd name="adj1" fmla="val 50000"/>
              <a:gd name="adj2" fmla="val 49531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393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C0513-3554-6C47-B917-B799BC043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921" y="446753"/>
            <a:ext cx="11029616" cy="1188720"/>
          </a:xfrm>
        </p:spPr>
        <p:txBody>
          <a:bodyPr/>
          <a:lstStyle/>
          <a:p>
            <a:r>
              <a:rPr lang="en-US" dirty="0"/>
              <a:t>In-house </a:t>
            </a:r>
            <a:r>
              <a:rPr lang="en-US" b="1" dirty="0"/>
              <a:t>manufacture</a:t>
            </a:r>
            <a:r>
              <a:rPr lang="en-US" dirty="0"/>
              <a:t>                                outsourcing</a:t>
            </a:r>
          </a:p>
        </p:txBody>
      </p:sp>
      <p:pic>
        <p:nvPicPr>
          <p:cNvPr id="6146" name="Picture 2" descr="Capacity - Free industry icons">
            <a:extLst>
              <a:ext uri="{FF2B5EF4-FFF2-40B4-BE49-F238E27FC236}">
                <a16:creationId xmlns:a16="http://schemas.microsoft.com/office/drawing/2014/main" id="{ABA1994D-68E7-B740-AD91-A9EA36583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066" y="2369802"/>
            <a:ext cx="2727326" cy="272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260B84B4-F30D-BC40-8454-C3391B6EF656}"/>
              </a:ext>
            </a:extLst>
          </p:cNvPr>
          <p:cNvGrpSpPr/>
          <p:nvPr/>
        </p:nvGrpSpPr>
        <p:grpSpPr>
          <a:xfrm>
            <a:off x="7640031" y="2651109"/>
            <a:ext cx="3300668" cy="928488"/>
            <a:chOff x="3171825" y="2124943"/>
            <a:chExt cx="5619576" cy="1580803"/>
          </a:xfrm>
        </p:grpSpPr>
        <p:sp>
          <p:nvSpPr>
            <p:cNvPr id="7" name="Arrow: Pentagon 1740">
              <a:extLst>
                <a:ext uri="{FF2B5EF4-FFF2-40B4-BE49-F238E27FC236}">
                  <a16:creationId xmlns:a16="http://schemas.microsoft.com/office/drawing/2014/main" id="{4DC983D2-A0A1-784B-B7C3-C3E8ABEAA24A}"/>
                </a:ext>
              </a:extLst>
            </p:cNvPr>
            <p:cNvSpPr/>
            <p:nvPr/>
          </p:nvSpPr>
          <p:spPr>
            <a:xfrm>
              <a:off x="3962226" y="2310593"/>
              <a:ext cx="4829175" cy="1209502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CAD43E6-FE1F-764A-A4A5-B6757A4AF57A}"/>
                </a:ext>
              </a:extLst>
            </p:cNvPr>
            <p:cNvGrpSpPr/>
            <p:nvPr/>
          </p:nvGrpSpPr>
          <p:grpSpPr>
            <a:xfrm>
              <a:off x="3171825" y="2124943"/>
              <a:ext cx="1580803" cy="1580803"/>
              <a:chOff x="2828925" y="2048222"/>
              <a:chExt cx="1828800" cy="1828800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DC18D80-0FC6-0442-BB12-97F41195F6C2}"/>
                  </a:ext>
                </a:extLst>
              </p:cNvPr>
              <p:cNvSpPr/>
              <p:nvPr/>
            </p:nvSpPr>
            <p:spPr>
              <a:xfrm>
                <a:off x="2828925" y="2048222"/>
                <a:ext cx="1828800" cy="18288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089B274-FACD-8143-8477-9968F43F08F9}"/>
                  </a:ext>
                </a:extLst>
              </p:cNvPr>
              <p:cNvSpPr/>
              <p:nvPr/>
            </p:nvSpPr>
            <p:spPr>
              <a:xfrm>
                <a:off x="2919586" y="2138883"/>
                <a:ext cx="1647478" cy="164747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6054575-BDCB-5549-BD61-916BABDDF97F}"/>
              </a:ext>
            </a:extLst>
          </p:cNvPr>
          <p:cNvGrpSpPr/>
          <p:nvPr/>
        </p:nvGrpSpPr>
        <p:grpSpPr>
          <a:xfrm>
            <a:off x="7872152" y="5051099"/>
            <a:ext cx="3300668" cy="928488"/>
            <a:chOff x="3171825" y="2124943"/>
            <a:chExt cx="5619576" cy="1580803"/>
          </a:xfrm>
        </p:grpSpPr>
        <p:sp>
          <p:nvSpPr>
            <p:cNvPr id="12" name="Arrow: Pentagon 1740">
              <a:extLst>
                <a:ext uri="{FF2B5EF4-FFF2-40B4-BE49-F238E27FC236}">
                  <a16:creationId xmlns:a16="http://schemas.microsoft.com/office/drawing/2014/main" id="{C173EDF0-0C30-5F44-ABDF-9D59C5FE5561}"/>
                </a:ext>
              </a:extLst>
            </p:cNvPr>
            <p:cNvSpPr/>
            <p:nvPr/>
          </p:nvSpPr>
          <p:spPr>
            <a:xfrm>
              <a:off x="3962226" y="2310593"/>
              <a:ext cx="4829175" cy="1209502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A038ED8-B062-154F-B1AF-53648A4113EE}"/>
                </a:ext>
              </a:extLst>
            </p:cNvPr>
            <p:cNvGrpSpPr/>
            <p:nvPr/>
          </p:nvGrpSpPr>
          <p:grpSpPr>
            <a:xfrm>
              <a:off x="3171825" y="2124943"/>
              <a:ext cx="1580803" cy="1580803"/>
              <a:chOff x="2828925" y="2048222"/>
              <a:chExt cx="1828800" cy="1828800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9AE7225-62C5-4A4A-A11E-65209CE1F947}"/>
                  </a:ext>
                </a:extLst>
              </p:cNvPr>
              <p:cNvSpPr/>
              <p:nvPr/>
            </p:nvSpPr>
            <p:spPr>
              <a:xfrm>
                <a:off x="2828925" y="2048222"/>
                <a:ext cx="1828800" cy="18288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7FBD7C1-25E7-6641-A1B6-B2978BB6EA6B}"/>
                  </a:ext>
                </a:extLst>
              </p:cNvPr>
              <p:cNvSpPr/>
              <p:nvPr/>
            </p:nvSpPr>
            <p:spPr>
              <a:xfrm>
                <a:off x="2919586" y="2138883"/>
                <a:ext cx="1647478" cy="164747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B39302D-0E5C-5F4B-9606-AF0279C24D6F}"/>
              </a:ext>
            </a:extLst>
          </p:cNvPr>
          <p:cNvGrpSpPr/>
          <p:nvPr/>
        </p:nvGrpSpPr>
        <p:grpSpPr>
          <a:xfrm flipH="1">
            <a:off x="1087077" y="1722621"/>
            <a:ext cx="3300668" cy="928488"/>
            <a:chOff x="3171825" y="2124943"/>
            <a:chExt cx="5619576" cy="1580803"/>
          </a:xfrm>
        </p:grpSpPr>
        <p:sp>
          <p:nvSpPr>
            <p:cNvPr id="17" name="Arrow: Pentagon 1745">
              <a:extLst>
                <a:ext uri="{FF2B5EF4-FFF2-40B4-BE49-F238E27FC236}">
                  <a16:creationId xmlns:a16="http://schemas.microsoft.com/office/drawing/2014/main" id="{25D8E110-4CFF-F243-B039-31D730237BA0}"/>
                </a:ext>
              </a:extLst>
            </p:cNvPr>
            <p:cNvSpPr/>
            <p:nvPr/>
          </p:nvSpPr>
          <p:spPr>
            <a:xfrm>
              <a:off x="3962226" y="2310593"/>
              <a:ext cx="4829175" cy="1209502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6FB70E3-D341-864E-8436-1D91ADE52F9A}"/>
                </a:ext>
              </a:extLst>
            </p:cNvPr>
            <p:cNvGrpSpPr/>
            <p:nvPr/>
          </p:nvGrpSpPr>
          <p:grpSpPr>
            <a:xfrm>
              <a:off x="3171825" y="2124943"/>
              <a:ext cx="1580803" cy="1580803"/>
              <a:chOff x="2828925" y="2048222"/>
              <a:chExt cx="1828800" cy="1828800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FAC1B86-3273-BC4F-89A2-91DD20A13203}"/>
                  </a:ext>
                </a:extLst>
              </p:cNvPr>
              <p:cNvSpPr/>
              <p:nvPr/>
            </p:nvSpPr>
            <p:spPr>
              <a:xfrm>
                <a:off x="2828925" y="2048222"/>
                <a:ext cx="1828800" cy="18288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155A27F-7D98-C542-91E0-54317B057190}"/>
                  </a:ext>
                </a:extLst>
              </p:cNvPr>
              <p:cNvSpPr/>
              <p:nvPr/>
            </p:nvSpPr>
            <p:spPr>
              <a:xfrm>
                <a:off x="2919586" y="2138883"/>
                <a:ext cx="1647478" cy="164747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303AB7-FDB5-FD4C-83AD-67D3200FE89F}"/>
              </a:ext>
            </a:extLst>
          </p:cNvPr>
          <p:cNvGrpSpPr/>
          <p:nvPr/>
        </p:nvGrpSpPr>
        <p:grpSpPr>
          <a:xfrm flipH="1">
            <a:off x="1041048" y="4077372"/>
            <a:ext cx="3300668" cy="928488"/>
            <a:chOff x="3171825" y="2124943"/>
            <a:chExt cx="5619576" cy="1580803"/>
          </a:xfrm>
        </p:grpSpPr>
        <p:sp>
          <p:nvSpPr>
            <p:cNvPr id="22" name="Arrow: Pentagon 1745">
              <a:extLst>
                <a:ext uri="{FF2B5EF4-FFF2-40B4-BE49-F238E27FC236}">
                  <a16:creationId xmlns:a16="http://schemas.microsoft.com/office/drawing/2014/main" id="{AB91DB8F-5F91-AE4E-BCC8-13BAFE777501}"/>
                </a:ext>
              </a:extLst>
            </p:cNvPr>
            <p:cNvSpPr/>
            <p:nvPr/>
          </p:nvSpPr>
          <p:spPr>
            <a:xfrm>
              <a:off x="3962226" y="2310593"/>
              <a:ext cx="4829175" cy="1209502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AE178F2-61B1-9644-8652-EE1179BD33E0}"/>
                </a:ext>
              </a:extLst>
            </p:cNvPr>
            <p:cNvGrpSpPr/>
            <p:nvPr/>
          </p:nvGrpSpPr>
          <p:grpSpPr>
            <a:xfrm>
              <a:off x="3171825" y="2124943"/>
              <a:ext cx="1580803" cy="1580803"/>
              <a:chOff x="2828925" y="2048222"/>
              <a:chExt cx="1828800" cy="1828800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0DFA042-3205-B843-8098-BA7F90354BD5}"/>
                  </a:ext>
                </a:extLst>
              </p:cNvPr>
              <p:cNvSpPr/>
              <p:nvPr/>
            </p:nvSpPr>
            <p:spPr>
              <a:xfrm>
                <a:off x="2828925" y="2048222"/>
                <a:ext cx="1828800" cy="18288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67E3CC20-0BAF-B640-A829-B9CD400FC780}"/>
                  </a:ext>
                </a:extLst>
              </p:cNvPr>
              <p:cNvSpPr/>
              <p:nvPr/>
            </p:nvSpPr>
            <p:spPr>
              <a:xfrm>
                <a:off x="2919586" y="2138883"/>
                <a:ext cx="1647478" cy="164747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597BC85-8F97-FE48-9E76-41596DE48F3F}"/>
              </a:ext>
            </a:extLst>
          </p:cNvPr>
          <p:cNvSpPr txBox="1"/>
          <p:nvPr/>
        </p:nvSpPr>
        <p:spPr>
          <a:xfrm>
            <a:off x="4869417" y="5285877"/>
            <a:ext cx="30128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CAPACITY PLANNING</a:t>
            </a:r>
          </a:p>
        </p:txBody>
      </p:sp>
      <p:pic>
        <p:nvPicPr>
          <p:cNvPr id="6148" name="Picture 4" descr="Accountancy, finance, jurisprudence, law, legal icon - Download on  Iconfinder">
            <a:extLst>
              <a:ext uri="{FF2B5EF4-FFF2-40B4-BE49-F238E27FC236}">
                <a16:creationId xmlns:a16="http://schemas.microsoft.com/office/drawing/2014/main" id="{F8D8244E-05CD-E640-B7A6-E645101B2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360" y="1794680"/>
            <a:ext cx="722313" cy="72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Free Lack of Flexibility Icon of Colored Outline style - Available in SVG,  PNG, EPS, AI &amp;amp; Icon fonts">
            <a:extLst>
              <a:ext uri="{FF2B5EF4-FFF2-40B4-BE49-F238E27FC236}">
                <a16:creationId xmlns:a16="http://schemas.microsoft.com/office/drawing/2014/main" id="{49DB0934-194D-0E49-B7B5-61820681D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805" y="4176933"/>
            <a:ext cx="729365" cy="72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Autonomy, close fist, hand gesture, self determination, sovereignty icon -  Download on Iconfinder">
            <a:extLst>
              <a:ext uri="{FF2B5EF4-FFF2-40B4-BE49-F238E27FC236}">
                <a16:creationId xmlns:a16="http://schemas.microsoft.com/office/drawing/2014/main" id="{368C6E76-099A-9D4A-A417-2ABE52CF9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21686" y="2705380"/>
            <a:ext cx="765175" cy="76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Flexible Icon #63234 - Free Icons Library">
            <a:extLst>
              <a:ext uri="{FF2B5EF4-FFF2-40B4-BE49-F238E27FC236}">
                <a16:creationId xmlns:a16="http://schemas.microsoft.com/office/drawing/2014/main" id="{C47FB9CB-B594-8345-BA32-C41B1F3404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16" t="30209" r="20717" b="28597"/>
          <a:stretch/>
        </p:blipFill>
        <p:spPr bwMode="auto">
          <a:xfrm>
            <a:off x="7990069" y="5285877"/>
            <a:ext cx="692651" cy="487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76E9309-8D97-2048-BF7B-4E69CCBB441A}"/>
              </a:ext>
            </a:extLst>
          </p:cNvPr>
          <p:cNvSpPr txBox="1"/>
          <p:nvPr/>
        </p:nvSpPr>
        <p:spPr>
          <a:xfrm>
            <a:off x="1616171" y="1877328"/>
            <a:ext cx="1843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Bound by Legal Contract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6AC715-1718-AD40-81F3-921144F90F8C}"/>
              </a:ext>
            </a:extLst>
          </p:cNvPr>
          <p:cNvSpPr txBox="1"/>
          <p:nvPr/>
        </p:nvSpPr>
        <p:spPr>
          <a:xfrm>
            <a:off x="1610537" y="4218449"/>
            <a:ext cx="1843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Inflexible in Production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B7D047-881E-BF45-956A-2B94C7175300}"/>
              </a:ext>
            </a:extLst>
          </p:cNvPr>
          <p:cNvSpPr txBox="1"/>
          <p:nvPr/>
        </p:nvSpPr>
        <p:spPr>
          <a:xfrm>
            <a:off x="8614547" y="2735005"/>
            <a:ext cx="1843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Autonomy in Production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13F094F-A160-AF4A-817B-C68EC02EC7F3}"/>
              </a:ext>
            </a:extLst>
          </p:cNvPr>
          <p:cNvSpPr txBox="1"/>
          <p:nvPr/>
        </p:nvSpPr>
        <p:spPr>
          <a:xfrm>
            <a:off x="8790554" y="5206306"/>
            <a:ext cx="1843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Flexible in Production</a:t>
            </a:r>
          </a:p>
        </p:txBody>
      </p:sp>
    </p:spTree>
    <p:extLst>
      <p:ext uri="{BB962C8B-B14F-4D97-AF65-F5344CB8AC3E}">
        <p14:creationId xmlns:p14="http://schemas.microsoft.com/office/powerpoint/2010/main" val="1610244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22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lose up shot of connecting patterns">
            <a:extLst>
              <a:ext uri="{FF2B5EF4-FFF2-40B4-BE49-F238E27FC236}">
                <a16:creationId xmlns:a16="http://schemas.microsoft.com/office/drawing/2014/main" id="{CACB0C66-3633-4DA7-A566-F8AA172814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" t="9091" r="8737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1" name="Rectangle 24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2" name="Rectangle 26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601201"/>
            <a:ext cx="3702134" cy="5791132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9A596-62E1-FD4D-AB60-EFC75913F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1" y="1524001"/>
            <a:ext cx="3208866" cy="34783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REPORT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4C4F83-57B8-7649-B8E8-FFD358370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1" y="5145513"/>
            <a:ext cx="3208866" cy="7388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>
                    <a:alpha val="75000"/>
                  </a:srgbClr>
                </a:solidFill>
              </a:rPr>
              <a:t>FAB EXPANSION ANALYSIS</a:t>
            </a:r>
          </a:p>
        </p:txBody>
      </p:sp>
    </p:spTree>
    <p:extLst>
      <p:ext uri="{BB962C8B-B14F-4D97-AF65-F5344CB8AC3E}">
        <p14:creationId xmlns:p14="http://schemas.microsoft.com/office/powerpoint/2010/main" val="353090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Century School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349</Words>
  <Application>Microsoft Macintosh PowerPoint</Application>
  <PresentationFormat>Widescreen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Cambria Math</vt:lpstr>
      <vt:lpstr>Century Schoolbook</vt:lpstr>
      <vt:lpstr>Franklin Gothic Book</vt:lpstr>
      <vt:lpstr>Gill Sans MT</vt:lpstr>
      <vt:lpstr>Wingdings 2</vt:lpstr>
      <vt:lpstr>DividendVTI</vt:lpstr>
      <vt:lpstr>REPORT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In-house Manufacturing</vt:lpstr>
      <vt:lpstr>In-house manufacture                                outsourcing</vt:lpstr>
      <vt:lpstr>REPORT 2</vt:lpstr>
      <vt:lpstr>Expectation of returns</vt:lpstr>
      <vt:lpstr>COST OF PROCESSING SEMICONDUCTORS</vt:lpstr>
      <vt:lpstr>bREAK-EVEN POINT</vt:lpstr>
      <vt:lpstr>PowerPoint Presentation</vt:lpstr>
      <vt:lpstr>PowerPoint Presentation</vt:lpstr>
      <vt:lpstr>BREAK-EVEN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1</dc:title>
  <dc:creator>NGUYEN MY BINH AN</dc:creator>
  <cp:lastModifiedBy>NGUYEN MY BINH AN</cp:lastModifiedBy>
  <cp:revision>11</cp:revision>
  <dcterms:created xsi:type="dcterms:W3CDTF">2021-06-23T04:37:41Z</dcterms:created>
  <dcterms:modified xsi:type="dcterms:W3CDTF">2021-06-23T06:41:24Z</dcterms:modified>
</cp:coreProperties>
</file>