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lxkxpyjazbYZ4eFNMYwt8km2e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415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Confidentiality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Demand forecasting values are </a:t>
            </a:r>
            <a:r>
              <a:rPr b="1" lang="en-US"/>
              <a:t>overestimated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=&gt;Capacity cannot be utilized efficiently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Demand forecasting values are </a:t>
            </a:r>
            <a:r>
              <a:rPr b="1" lang="en-US"/>
              <a:t>underestimated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=&gt; Capacity will not be sufficient to fulfil demand, leading to loss of orders of customers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371475" y="889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b. The effect Variables in the model to forecast demand</a:t>
            </a:r>
            <a:endParaRPr/>
          </a:p>
        </p:txBody>
      </p:sp>
      <p:pic>
        <p:nvPicPr>
          <p:cNvPr id="151" name="Google Shape;15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646906"/>
            <a:ext cx="5993065" cy="5910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600075" y="4638675"/>
            <a:ext cx="38671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Technological Substitution Effects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Purchases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Effects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Growth Rates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Factors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351505" y="3780833"/>
            <a:ext cx="43642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SMPRT demand forecasting model, developed by Norton and Bass in 1987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7050340" y="6488668"/>
            <a:ext cx="5038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demand forecasting framework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Technological Substitution effects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Moore's Law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refers to </a:t>
            </a: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Moore's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perception that the number of transistors on a microchip doubles every two years, though the cost of computers is halved.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Repeat Purchases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Price effects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prices =&gt; Lower quantity demanded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 prices =&gt; Higher quantity demanded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Customers expect future price to rise=&gt; Current demand increases but future demand may decrease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Customers expect future price to fall =&gt; Current demand decreases but future demand may increase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Market Growth rates</a:t>
            </a:r>
            <a:endParaRPr/>
          </a:p>
        </p:txBody>
      </p:sp>
      <p:pic>
        <p:nvPicPr>
          <p:cNvPr descr="Chart, bar chart&#10;&#10;Description automatically generated" id="178" name="Google Shape;17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087" y="1898491"/>
            <a:ext cx="6757353" cy="3487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5709443" y="5511121"/>
            <a:ext cx="537464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1" lang="en-U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Dr. Handel Jones, International Business Strategies (IBS)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00050" y="6014517"/>
            <a:ext cx="90487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growth rate is rising , the demand might increase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Seasonal factor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476500" y="26757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  ( LM ERICSSON)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/>
              <a:t>Case study of LM Ericsson, 2002:</a:t>
            </a:r>
            <a:endParaRPr sz="5000"/>
          </a:p>
        </p:txBody>
      </p:sp>
      <p:sp>
        <p:nvSpPr>
          <p:cNvPr id="98" name="Google Shape;98;p3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Outsourcing: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“We have to do it ourselves [internally] because the typical DSPs on the external markets are like an estate wagon with a powerful engine… But if we know the algorithms well enough, we may very well be able to come up with more optimized task-specific designs. We do not want to make those designs available to our customers by sharing the knowledge through the suppliers”</a:t>
            </a:r>
            <a:endParaRPr sz="2200"/>
          </a:p>
        </p:txBody>
      </p:sp>
      <p:pic>
        <p:nvPicPr>
          <p:cNvPr descr="Shape&#10;&#10;Description automatically generated with low confidence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027054"/>
            <a:ext cx="5458968" cy="480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632" y="643466"/>
            <a:ext cx="8162735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5400"/>
          </a:p>
        </p:txBody>
      </p:sp>
      <p:sp>
        <p:nvSpPr>
          <p:cNvPr id="112" name="Google Shape;112;p5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Building own fabrication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“Many suppliers would like to be involved in the design and manufacturing of the most important chips to get a glimpse of our algorithms for Radio Base Station (RBS), but we do not want to risk sharing our own jewels with our competitors through the suppliers”</a:t>
            </a:r>
            <a:endParaRPr/>
          </a:p>
        </p:txBody>
      </p:sp>
      <p:pic>
        <p:nvPicPr>
          <p:cNvPr descr="Shape&#10;&#10;Description automatically generated with low confidence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027054"/>
            <a:ext cx="5458968" cy="480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Overcoming limitations of oursourcing</a:t>
            </a:r>
            <a:endParaRPr/>
          </a:p>
        </p:txBody>
      </p:sp>
      <p:pic>
        <p:nvPicPr>
          <p:cNvPr descr="Text, letter&#10;&#10;Description automatically generated"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836" y="1690688"/>
            <a:ext cx="5353060" cy="355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1190625" y="28606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Demand projection forecast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a. Context </a:t>
            </a:r>
            <a:endParaRPr/>
          </a:p>
        </p:txBody>
      </p:sp>
      <p:pic>
        <p:nvPicPr>
          <p:cNvPr descr="Chart&#10;&#10;Description automatically generated" id="138" name="Google Shape;1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84" y="1564640"/>
            <a:ext cx="5488272" cy="4605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58139"/>
            <a:ext cx="5576884" cy="400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2021-06-23T06:03:09Z</dcterms:created>
  <dc:creator>VU DUC DUY</dc:creator>
</cp:coreProperties>
</file>