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AA20-067C-8246-9AE9-0E2ABDB3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2B2BA-96C6-604A-B1C6-61DD9CE43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705B8-B2B4-2B44-BB81-B1D2E15D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4A05-54C7-2946-93ED-766D452B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2B91-86E7-254B-97F9-098DA27E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FD00-5204-B74E-B5F7-CD97DBFF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13FFD-146C-7240-9CBD-7749B6721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02A8-AF24-674F-826B-65959F32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DD13-4BC9-D545-AF33-B0B87CC8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F40A-EF24-E241-868D-1773FDC5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1D996-039A-8747-A34F-01E854A6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E92F-3498-4541-A437-B62DB217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A8E9-52DE-5D4B-B7E1-B77B048D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E1D0-BB21-0A44-8C82-0F437518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596A-BB38-BF41-88D6-D515C7E7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91D4-D03D-A84C-9CDD-5457F134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A263-1EC8-F341-A5D2-6C0AAE48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1C4B-377F-A34E-8689-E214328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AD1E-B1E9-C049-8B7C-65168E49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AA92-23EA-5A47-81E2-2E0996DA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9AF0-B94B-8D47-B447-17C2CBB2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21743-21B7-B649-BAA8-7254EBB2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138A-6DAD-834D-AEFA-9F70B3E4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7FA1B-3018-7241-B80F-360F8DCA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02EC-4207-8C4A-BA3B-80EBDE29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6B04-A8B3-B641-8A58-0D3B5DD3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9A28-1548-BB4D-9532-5C103C9ED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D4BD-2F25-224B-9577-3B4C8EB2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CA25A-1B88-004C-90EA-2E44585B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906D4-4975-FA4A-BBCF-6E6FDE48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69DC-9707-4848-8BCE-5D983D11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875-B1C5-E44F-B035-32F251A6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4817-6627-7C4E-A99A-968C5709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4D0DA-F87C-BE4C-AC29-F98A5590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E80C1-F914-8A4B-838F-602E31B3B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5560-F676-5F43-BAE4-DF10E9EA9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A7C2F-3765-0C4C-AB60-9A983793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38F3B-5D17-184A-9C2A-C7DBD1AC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7FCD6-3C8B-F24D-AE25-61145489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A2D4-CA46-C640-8E65-89DE6426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F898E-C781-204E-A6EE-65A593F1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CB3AC-99A7-4C49-923B-044FBB9A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9A069-3CB5-D94D-824B-0F45A038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FD3F6-7909-FF4A-8BD8-B2233453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23CE5-5573-B04F-869F-2695BD3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031E0-C45B-5443-B721-801E49AA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A23-177E-984B-92E2-FDB3710C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6FB0-6043-B941-A968-E6119C6E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0417-E397-D645-BA68-103876BBE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97F3C-2AA5-3E49-AA8D-C7828D53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165C-C8C5-E140-AEB0-6F1C2858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4DC54-0D6E-9443-BC44-4682DFC8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A259-D6BE-B643-B47F-CD3392C9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BEE45-482C-4A4F-BDD6-68E026685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6DF0-FD23-CB47-A2C4-AD2DBF90A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8436-3172-6948-9650-54448E1E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136CC-853C-3F40-9086-E06EDE05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DC3ED-3021-0A40-9767-9C83255F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03F4D-6556-8E48-B942-941A1C0F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08BEE-A772-274E-9942-0F324AB4B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138A-28E8-3C48-A834-3ADC08CE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5163-5BC8-094E-9ED7-93A4E190F83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9DE0-CFED-9945-89E1-C8EB06261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7F603-1D96-E144-A9FA-8BB2A3FD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7610-ED2D-5B48-95D7-63BD77BE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EE1B-EE88-CA41-8976-11721B64F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54E2-B9A1-944D-8C11-EF6618AD9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935" y="3509963"/>
            <a:ext cx="10387914" cy="1655762"/>
          </a:xfrm>
        </p:spPr>
        <p:txBody>
          <a:bodyPr/>
          <a:lstStyle/>
          <a:p>
            <a:r>
              <a:rPr lang="en-SG" dirty="0"/>
              <a:t>With reference to the figure above, describe Micron’s role in today’s chip shortage situation and how Micron has been impacted in no more than 800 words.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CD88-F287-C243-8DF4-F8CAB90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883B6D-79C2-9349-9B5F-E60FFA37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2" y="2478131"/>
            <a:ext cx="10515600" cy="1325563"/>
          </a:xfrm>
        </p:spPr>
        <p:txBody>
          <a:bodyPr/>
          <a:lstStyle/>
          <a:p>
            <a:r>
              <a:rPr lang="en-US" dirty="0"/>
              <a:t>Micron’s role in today’s semiconductor shortage</a:t>
            </a:r>
          </a:p>
        </p:txBody>
      </p:sp>
    </p:spTree>
    <p:extLst>
      <p:ext uri="{BB962C8B-B14F-4D97-AF65-F5344CB8AC3E}">
        <p14:creationId xmlns:p14="http://schemas.microsoft.com/office/powerpoint/2010/main" val="156047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FCA52B-82D6-BE43-A697-9CD900F9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68" y="1343710"/>
            <a:ext cx="6086372" cy="5256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3F083B-2FAB-5E42-98A8-FAEB0813AF25}"/>
              </a:ext>
            </a:extLst>
          </p:cNvPr>
          <p:cNvSpPr txBox="1"/>
          <p:nvPr/>
        </p:nvSpPr>
        <p:spPr>
          <a:xfrm>
            <a:off x="8254314" y="1690688"/>
            <a:ext cx="273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Manufacturing step: 3-4 months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78A9D30-052A-9447-A0DD-7A71380C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CBE8-4619-1443-8AF4-E814629F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CE62-B969-4C4A-8D9D-9B6D255C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R&amp;D</a:t>
            </a:r>
          </a:p>
          <a:p>
            <a:endParaRPr lang="en-US" dirty="0"/>
          </a:p>
          <a:p>
            <a:r>
              <a:rPr lang="en-US" dirty="0" err="1"/>
              <a:t>Innnovate</a:t>
            </a:r>
            <a:r>
              <a:rPr lang="en-US" dirty="0"/>
              <a:t> processes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6047-96CC-B54F-A316-F32E1584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838"/>
            <a:ext cx="10515600" cy="1325563"/>
          </a:xfrm>
        </p:spPr>
        <p:txBody>
          <a:bodyPr/>
          <a:lstStyle/>
          <a:p>
            <a:r>
              <a:rPr lang="en-US" dirty="0"/>
              <a:t>Impacts on Micron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A2B5-EED7-F34E-A97C-ACF046D7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8545-1B53-F046-89C7-EEE6FF5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E92E-169D-CF45-B5CD-D6B19CA6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increases greater than supply 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Micron will be able to charge higher price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 Total revenue will increase </a:t>
            </a:r>
          </a:p>
        </p:txBody>
      </p:sp>
    </p:spTree>
    <p:extLst>
      <p:ext uri="{BB962C8B-B14F-4D97-AF65-F5344CB8AC3E}">
        <p14:creationId xmlns:p14="http://schemas.microsoft.com/office/powerpoint/2010/main" val="107184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3CE0-4FCB-554D-855A-7A7DCCF6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85A3-0EBF-9146-96A0-E6E9682D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Shortage catches the attention of Singapore’s Government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Ambition to grow across value chain 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Favorable policies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Stronger ecosystem for chipmakers like Micron</a:t>
            </a:r>
          </a:p>
          <a:p>
            <a:pPr>
              <a:buFont typeface="Symbol" pitchFamily="2" charset="2"/>
              <a:buChar char="Þ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0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E17F-9477-A440-B060-BA6E2170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impacts</a:t>
            </a:r>
          </a:p>
        </p:txBody>
      </p:sp>
      <p:pic>
        <p:nvPicPr>
          <p:cNvPr id="1026" name="Picture 2" descr="Logo | Brand Identity | About Us | Samsung SG">
            <a:extLst>
              <a:ext uri="{FF2B5EF4-FFF2-40B4-BE49-F238E27FC236}">
                <a16:creationId xmlns:a16="http://schemas.microsoft.com/office/drawing/2014/main" id="{932BD562-058E-274F-9A69-B0DADCFE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3" y="1574925"/>
            <a:ext cx="4889157" cy="267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axy S22 Ultra With Exynos 2200 Is Faster Than Snapdragon 8 Gen 1 Variant  in Multi-">
            <a:extLst>
              <a:ext uri="{FF2B5EF4-FFF2-40B4-BE49-F238E27FC236}">
                <a16:creationId xmlns:a16="http://schemas.microsoft.com/office/drawing/2014/main" id="{CC482EFE-DE8F-364D-9A75-9A8928E0FE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7606" r="45868" b="11056"/>
          <a:stretch/>
        </p:blipFill>
        <p:spPr bwMode="auto">
          <a:xfrm>
            <a:off x="6600826" y="1538299"/>
            <a:ext cx="3712688" cy="378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E17F-9477-A440-B060-BA6E2170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impacts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C97E502-FFC8-4440-84B8-EEBC3FC31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612" y="1825625"/>
            <a:ext cx="50387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6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96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Question 1</vt:lpstr>
      <vt:lpstr>Micron’s role in today’s semiconductor shortage</vt:lpstr>
      <vt:lpstr>PowerPoint Presentation</vt:lpstr>
      <vt:lpstr>PowerPoint Presentation</vt:lpstr>
      <vt:lpstr>Impacts on Micron</vt:lpstr>
      <vt:lpstr>Positive Impact</vt:lpstr>
      <vt:lpstr>Positive impacts</vt:lpstr>
      <vt:lpstr>Negative impacts</vt:lpstr>
      <vt:lpstr>Negative impacts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NGUYEN MY BINH AN</dc:creator>
  <cp:lastModifiedBy>NGUYEN MY BINH AN</cp:lastModifiedBy>
  <cp:revision>1</cp:revision>
  <dcterms:created xsi:type="dcterms:W3CDTF">2022-02-24T12:38:32Z</dcterms:created>
  <dcterms:modified xsi:type="dcterms:W3CDTF">2022-02-24T13:53:37Z</dcterms:modified>
</cp:coreProperties>
</file>