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71" r:id="rId4"/>
    <p:sldId id="274" r:id="rId5"/>
    <p:sldId id="276" r:id="rId6"/>
    <p:sldId id="277" r:id="rId7"/>
    <p:sldId id="278" r:id="rId8"/>
    <p:sldId id="275" r:id="rId9"/>
    <p:sldId id="272" r:id="rId10"/>
    <p:sldId id="279" r:id="rId11"/>
    <p:sldId id="280" r:id="rId12"/>
    <p:sldId id="283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364" autoAdjust="0"/>
  </p:normalViewPr>
  <p:slideViewPr>
    <p:cSldViewPr snapToGrid="0">
      <p:cViewPr varScale="1">
        <p:scale>
          <a:sx n="57" d="100"/>
          <a:sy n="57" d="100"/>
        </p:scale>
        <p:origin x="18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85160-DE15-44E5-88A0-5F0AE2C9997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36F4-AF03-4FC3-8E5C-9D2918D6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09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5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khỏe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khỏe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kèm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nét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,...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khỏe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sư</a:t>
            </a:r>
            <a:r>
              <a:rPr lang="en-US" baseline="0" dirty="0" smtClean="0"/>
              <a:t> Lang. </a:t>
            </a:r>
            <a:r>
              <a:rPr lang="en-US" baseline="0" dirty="0" err="1" smtClean="0"/>
              <a:t>Trục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xúc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xúc</a:t>
            </a:r>
            <a:r>
              <a:rPr lang="en-US" baseline="0" dirty="0" smtClean="0"/>
              <a:t>. </a:t>
            </a:r>
            <a:r>
              <a:rPr lang="en-US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xúc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nét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thẳng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giọng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Hay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miệng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nhăn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mắt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sẵn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đọo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92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,...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(BVP),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(EEG),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(ECG),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(GSR – SC),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nhịp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(HR),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(BP),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nhịp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(RSP),…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giọng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8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ghét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buồn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băgf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video.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640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3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08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Ban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66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66E1-BD4F-4D96-BD1C-E4756B43A39C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1589-96B8-4BF6-8F1F-1F554E3A8C4C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421E-E205-4100-8D1B-790528726FD0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 i="1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32E7-6531-466D-9819-BCF393EE3084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02EBBDA-6239-48A4-BF42-145536EAE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095-ED0C-45D5-8647-0B2065ADD4E5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CD78-F040-406E-ADDD-8C49DF8BFB3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7277-61A9-4ECC-ABE8-65AA2EE9E3FF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9BCF-1A3D-4684-A938-46D3E6DB7D5A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9BA-9732-445A-90E9-5B4073F182E6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02EBBDA-6239-48A4-BF42-145536EAE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7688-BB11-4392-8913-4993A38A97A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63C3-B8C1-4AF3-BC9E-7530F8DFC9B3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9610-9261-4051-A97D-E1436C6105B0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Nam</a:t>
            </a:r>
          </a:p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TS.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/>
              <a:t> </a:t>
            </a:r>
            <a:r>
              <a:rPr lang="en-US" dirty="0" smtClean="0"/>
              <a:t>chia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388213" y="3009550"/>
            <a:ext cx="4233905" cy="112924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388213" y="4757389"/>
            <a:ext cx="4233905" cy="14910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0847" y="3009550"/>
            <a:ext cx="249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chồng</a:t>
            </a:r>
            <a:r>
              <a:rPr lang="en-US" b="1" dirty="0" smtClean="0"/>
              <a:t> </a:t>
            </a:r>
            <a:r>
              <a:rPr lang="en-US" b="1" dirty="0" err="1" smtClean="0"/>
              <a:t>chập</a:t>
            </a:r>
            <a:endParaRPr lang="en-US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50847" y="4757389"/>
            <a:ext cx="230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Áp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chồng</a:t>
            </a:r>
            <a:r>
              <a:rPr lang="en-US" b="1" dirty="0" smtClean="0"/>
              <a:t> </a:t>
            </a:r>
            <a:r>
              <a:rPr lang="en-US" b="1" dirty="0" err="1" smtClean="0"/>
              <a:t>chập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4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8416" y="1744133"/>
            <a:ext cx="7401984" cy="435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r="12609"/>
          <a:stretch/>
        </p:blipFill>
        <p:spPr>
          <a:xfrm>
            <a:off x="118812" y="1384464"/>
            <a:ext cx="4297680" cy="467258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r="12921"/>
          <a:stretch/>
        </p:blipFill>
        <p:spPr>
          <a:xfrm>
            <a:off x="4639735" y="1380741"/>
            <a:ext cx="4297680" cy="46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70%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80% </a:t>
            </a:r>
            <a:r>
              <a:rPr lang="en-US" dirty="0" err="1" smtClean="0"/>
              <a:t>cho</a:t>
            </a:r>
            <a:r>
              <a:rPr lang="en-US" dirty="0" smtClean="0"/>
              <a:t> 8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3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90%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92,5%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1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MIT</a:t>
            </a:r>
          </a:p>
          <a:p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 smtClean="0"/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 smtClean="0"/>
          </a:p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Cả</a:t>
            </a:r>
            <a:r>
              <a:rPr lang="en-US" dirty="0" err="1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,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,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cuốc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khỏe</a:t>
            </a:r>
            <a:r>
              <a:rPr lang="en-US" dirty="0" smtClean="0"/>
              <a:t>,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45707" y="1985962"/>
            <a:ext cx="7024159" cy="42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2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xúc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giọng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endParaRPr lang="en-US" dirty="0"/>
          </a:p>
          <a:p>
            <a:pPr lvl="1"/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pic>
        <p:nvPicPr>
          <p:cNvPr id="4" name="Picture 3" descr="Emotion Recognition via Facial Expression: Utilization of Numerous Feature  Descriptors in Different Machine Learning Algorithms | Semantic Scholar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3"/>
          <a:stretch/>
        </p:blipFill>
        <p:spPr bwMode="auto">
          <a:xfrm>
            <a:off x="1936322" y="3072123"/>
            <a:ext cx="5131655" cy="36504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 smtClean="0"/>
          </a:p>
          <a:p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endParaRPr lang="en-US" dirty="0" smtClean="0"/>
          </a:p>
          <a:p>
            <a:r>
              <a:rPr lang="en-US" dirty="0" smtClean="0"/>
              <a:t>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đô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62524" y="2990737"/>
            <a:ext cx="5679251" cy="37212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8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/>
              <a:t>: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giận</a:t>
            </a:r>
            <a:r>
              <a:rPr lang="en-US" dirty="0"/>
              <a:t>, </a:t>
            </a:r>
            <a:r>
              <a:rPr lang="en-US" dirty="0" err="1"/>
              <a:t>ghét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,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buồn</a:t>
            </a:r>
            <a:r>
              <a:rPr lang="en-US" dirty="0"/>
              <a:t>,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, </a:t>
            </a:r>
            <a:r>
              <a:rPr lang="en-US" dirty="0" err="1"/>
              <a:t>lãng</a:t>
            </a:r>
            <a:r>
              <a:rPr lang="en-US" dirty="0"/>
              <a:t> </a:t>
            </a:r>
            <a:r>
              <a:rPr lang="en-US" dirty="0" err="1"/>
              <a:t>mạn</a:t>
            </a:r>
            <a:r>
              <a:rPr lang="en-US" dirty="0"/>
              <a:t>,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vẻ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tôn</a:t>
            </a:r>
            <a:r>
              <a:rPr lang="en-US" dirty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: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,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da,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,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 smtClean="0"/>
              <a:t>hấp</a:t>
            </a:r>
            <a:endParaRPr lang="en-US" dirty="0" smtClean="0"/>
          </a:p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20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32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8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8950" y="1790699"/>
            <a:ext cx="8502650" cy="45423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1857</TotalTime>
  <Words>1568</Words>
  <Application>Microsoft Office PowerPoint</Application>
  <PresentationFormat>On-screen Show (4:3)</PresentationFormat>
  <Paragraphs>76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Tối ưu hóa dữ liệu và mô hình phân lớp nhằm nâng cao chất lượng nhận dạng cảm xúc sử dụng bộ dữ liệu sinh học của MIT</vt:lpstr>
      <vt:lpstr>Nội dung</vt:lpstr>
      <vt:lpstr>Tổng quan về nhận dạng cảm xúc</vt:lpstr>
      <vt:lpstr>PowerPoint Presentation</vt:lpstr>
      <vt:lpstr>Tổng quan về nhận dạng cảm xúc</vt:lpstr>
      <vt:lpstr>Tổng quan về nhận dạng cảm xúc</vt:lpstr>
      <vt:lpstr>Bộ dữ liệu sinh học của MIT</vt:lpstr>
      <vt:lpstr>Bộ dữ liệu sinh học của MIT</vt:lpstr>
      <vt:lpstr>Ứng dụng học máy vào bài toán</vt:lpstr>
      <vt:lpstr>Phương pháp đề xuất</vt:lpstr>
      <vt:lpstr>Kết quả thu được</vt:lpstr>
      <vt:lpstr>Kết quả thu được</vt:lpstr>
      <vt:lpstr>Kết luận chung</vt:lpstr>
      <vt:lpstr>Hướng phát triển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N4M</cp:lastModifiedBy>
  <cp:revision>204</cp:revision>
  <dcterms:created xsi:type="dcterms:W3CDTF">2016-07-25T07:53:11Z</dcterms:created>
  <dcterms:modified xsi:type="dcterms:W3CDTF">2021-04-18T17:40:19Z</dcterms:modified>
</cp:coreProperties>
</file>