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1" r:id="rId4"/>
    <p:sldId id="274" r:id="rId5"/>
    <p:sldId id="276" r:id="rId6"/>
    <p:sldId id="277" r:id="rId7"/>
    <p:sldId id="278" r:id="rId8"/>
    <p:sldId id="275" r:id="rId9"/>
    <p:sldId id="272" r:id="rId10"/>
    <p:sldId id="286" r:id="rId11"/>
    <p:sldId id="288" r:id="rId12"/>
    <p:sldId id="287" r:id="rId13"/>
    <p:sldId id="289" r:id="rId14"/>
    <p:sldId id="290" r:id="rId15"/>
    <p:sldId id="291" r:id="rId16"/>
    <p:sldId id="292" r:id="rId17"/>
    <p:sldId id="293" r:id="rId18"/>
    <p:sldId id="279" r:id="rId19"/>
    <p:sldId id="280" r:id="rId20"/>
    <p:sldId id="283" r:id="rId21"/>
    <p:sldId id="285" r:id="rId22"/>
    <p:sldId id="284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939" autoAdjust="0"/>
  </p:normalViewPr>
  <p:slideViewPr>
    <p:cSldViewPr snapToGrid="0">
      <p:cViewPr varScale="1">
        <p:scale>
          <a:sx n="73" d="100"/>
          <a:sy n="73" d="100"/>
        </p:scale>
        <p:origin x="17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160-DE15-44E5-88A0-5F0AE2C9997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36F4-AF03-4FC3-8E5C-9D2918D6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6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(RF)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pphairlwaj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71,88%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SVM.Với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75,00%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50%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78%),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(95%),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(75%).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(100%)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9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MIT,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91,25%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92,50%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sư</a:t>
            </a:r>
            <a:r>
              <a:rPr lang="en-US" baseline="0" dirty="0" smtClean="0"/>
              <a:t> Lang.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. </a:t>
            </a:r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thẳng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miệng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(BVP),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(EEG),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(ECG),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(GSR – SC),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(HR),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(RSP),…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băgf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(Machine learning - ML)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66E1-BD4F-4D96-BD1C-E4756B43A39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1589-96B8-4BF6-8F1F-1F554E3A8C4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421E-E205-4100-8D1B-790528726FD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 i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32E7-6531-466D-9819-BCF393EE308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095-ED0C-45D5-8647-0B2065ADD4E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CD78-F040-406E-ADDD-8C49DF8BFB3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7277-61A9-4ECC-ABE8-65AA2EE9E3FF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9BCF-1A3D-4684-A938-46D3E6DB7D5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9BA-9732-445A-90E9-5B4073F182E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688-BB11-4392-8913-4993A38A97A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3C3-B8C1-4AF3-BC9E-7530F8DFC9B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9610-9261-4051-A97D-E1436C6105B0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Feature Selection Techniques. What is feature selection? | by Nishant Shah  | DataDrivenInvest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15" y="2867891"/>
            <a:ext cx="5488994" cy="3207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No description available.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10" y="1132114"/>
            <a:ext cx="4138204" cy="5725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2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346200"/>
            <a:ext cx="5084536" cy="4902199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1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(hyper-plane)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6589" y="2010207"/>
            <a:ext cx="3931355" cy="423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2866571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SVM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sang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82" y="3407229"/>
            <a:ext cx="57364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Discriminant Analysis </a:t>
            </a:r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542" y="3532764"/>
            <a:ext cx="5403215" cy="22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(DT)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799771"/>
          </a:xfrm>
        </p:spPr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Machine Learning Decision Tree Classification Algorithm - Javat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58" y="3145971"/>
            <a:ext cx="5587457" cy="3384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93091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Decision Tree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67542" y="2986766"/>
            <a:ext cx="5758544" cy="35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https://scikit-learn.org/stable/_images/grid_search_workflo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55" y="2183273"/>
            <a:ext cx="5476009" cy="3672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88213" y="3009550"/>
            <a:ext cx="4233905" cy="11292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88213" y="4757389"/>
            <a:ext cx="4233905" cy="14910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47" y="3009550"/>
            <a:ext cx="249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chồng</a:t>
            </a:r>
            <a:r>
              <a:rPr lang="en-US" b="1" dirty="0" smtClean="0"/>
              <a:t> </a:t>
            </a:r>
            <a:r>
              <a:rPr lang="en-US" b="1" dirty="0" err="1" smtClean="0"/>
              <a:t>chập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0847" y="4757389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Áp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chồng</a:t>
            </a:r>
            <a:r>
              <a:rPr lang="en-US" b="1" dirty="0" smtClean="0"/>
              <a:t> </a:t>
            </a:r>
            <a:r>
              <a:rPr lang="en-US" b="1" dirty="0" err="1" smtClean="0"/>
              <a:t>chập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8416" y="1744133"/>
            <a:ext cx="7401984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r="12609"/>
          <a:stretch/>
        </p:blipFill>
        <p:spPr>
          <a:xfrm>
            <a:off x="118812" y="1384464"/>
            <a:ext cx="4297680" cy="46725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12921"/>
          <a:stretch/>
        </p:blipFill>
        <p:spPr>
          <a:xfrm>
            <a:off x="4639735" y="1380741"/>
            <a:ext cx="4297680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0783"/>
              </p:ext>
            </p:extLst>
          </p:nvPr>
        </p:nvGraphicFramePr>
        <p:xfrm>
          <a:off x="862692" y="2841170"/>
          <a:ext cx="7652658" cy="2547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0886"/>
                <a:gridCol w="2550886"/>
                <a:gridCol w="2550886"/>
              </a:tblGrid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Tích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lập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Tiêu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cảm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giận</a:t>
                      </a:r>
                      <a:endParaRPr lang="en-US" sz="1800" dirty="0"/>
                    </a:p>
                  </a:txBody>
                  <a:tcPr anchor="ctr"/>
                </a:tc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mạn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Tôn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trọng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Ghét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bỏ</a:t>
                      </a:r>
                      <a:endParaRPr lang="en-US" sz="1800" dirty="0"/>
                    </a:p>
                  </a:txBody>
                  <a:tcPr anchor="ctr"/>
                </a:tc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Vui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vẻ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Đau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buồn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5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11299"/>
          <a:stretch/>
        </p:blipFill>
        <p:spPr>
          <a:xfrm>
            <a:off x="261256" y="1618342"/>
            <a:ext cx="4005943" cy="430060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r="12051"/>
          <a:stretch/>
        </p:blipFill>
        <p:spPr>
          <a:xfrm>
            <a:off x="4789713" y="1618342"/>
            <a:ext cx="4005943" cy="43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70%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80%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3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90%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92,5%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MIT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45707" y="1985962"/>
            <a:ext cx="7024159" cy="42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/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pic>
        <p:nvPicPr>
          <p:cNvPr id="4" name="Picture 3" descr="Emotion Recognition via Facial Expression: Utilization of Numerous Feature  Descriptors in Different Machine Learning Algorithms | Semantic Schola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 bwMode="auto">
          <a:xfrm>
            <a:off x="1936322" y="3072123"/>
            <a:ext cx="5131655" cy="3650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62524" y="2990737"/>
            <a:ext cx="5679251" cy="3721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giận</a:t>
            </a:r>
            <a:r>
              <a:rPr lang="en-US" dirty="0"/>
              <a:t>, </a:t>
            </a:r>
            <a:r>
              <a:rPr lang="en-US" dirty="0" err="1"/>
              <a:t>ghét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,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da,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50" y="1790699"/>
            <a:ext cx="8502650" cy="45423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máy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Chuẩn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 smtClean="0"/>
              <a:t>luyện</a:t>
            </a:r>
            <a:endParaRPr lang="en-US" dirty="0" smtClean="0"/>
          </a:p>
          <a:p>
            <a:pPr lvl="1"/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10 Companies Using Machine Learning in Cool Ways | WordStrea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6" y="2623457"/>
            <a:ext cx="4990266" cy="3689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2366</TotalTime>
  <Words>3049</Words>
  <Application>Microsoft Office PowerPoint</Application>
  <PresentationFormat>On-screen Show (4:3)</PresentationFormat>
  <Paragraphs>151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Tối ưu hóa dữ liệu và mô hình phân lớp nhằm nâng cao chất lượng nhận dạng cảm xúc sử dụng bộ dữ liệu sinh học của MIT</vt:lpstr>
      <vt:lpstr>Nội dung</vt:lpstr>
      <vt:lpstr>Tổng quan về nhận dạng cảm xúc</vt:lpstr>
      <vt:lpstr>PowerPoint Presentation</vt:lpstr>
      <vt:lpstr>Tổng quan về nhận dạng cảm xúc</vt:lpstr>
      <vt:lpstr>Tổng quan về nhận dạng cảm xúc</vt:lpstr>
      <vt:lpstr>Bộ dữ liệu sinh học của MIT</vt:lpstr>
      <vt:lpstr>Bộ dữ liệu sinh học của MIT</vt:lpstr>
      <vt:lpstr>Ứng dụng học máy vào bài toán</vt:lpstr>
      <vt:lpstr>Lựa chọn đặc trưng</vt:lpstr>
      <vt:lpstr>PowerPoint Presentation</vt:lpstr>
      <vt:lpstr>Support Vector Machine (SVM)</vt:lpstr>
      <vt:lpstr>Support Vector Machine (SVM)</vt:lpstr>
      <vt:lpstr>Linear Discriminant Analysis (LDA)</vt:lpstr>
      <vt:lpstr>Decision Tree (DT)</vt:lpstr>
      <vt:lpstr>Random Forest (RF)</vt:lpstr>
      <vt:lpstr>Lựa chọn tham số cho mô hình</vt:lpstr>
      <vt:lpstr>Phương pháp đề xuất</vt:lpstr>
      <vt:lpstr>Kết quả thu được</vt:lpstr>
      <vt:lpstr>Kết quả thu được</vt:lpstr>
      <vt:lpstr>Kết quả thu được</vt:lpstr>
      <vt:lpstr>Kết quả thu được</vt:lpstr>
      <vt:lpstr>Kết luận chung</vt:lpstr>
      <vt:lpstr>Hướng phát triển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NAM TIEN NGUYEN/LGEVH VS SOFTWARE DEVELOPMENT 3(nam4.nguyen@lge.com)</cp:lastModifiedBy>
  <cp:revision>220</cp:revision>
  <dcterms:created xsi:type="dcterms:W3CDTF">2016-07-25T07:53:11Z</dcterms:created>
  <dcterms:modified xsi:type="dcterms:W3CDTF">2021-04-19T11:10:45Z</dcterms:modified>
</cp:coreProperties>
</file>