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 i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TS.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hướng nghiêng cứu về KWS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4398360" cy="4902199"/>
          </a:xfrm>
        </p:spPr>
        <p:txBody>
          <a:bodyPr/>
          <a:lstStyle/>
          <a:p>
            <a:r>
              <a:rPr lang="en-US"/>
              <a:t>Mạng kết hợp CNN-RNN </a:t>
            </a:r>
            <a:r>
              <a:rPr lang="en-US" smtClean="0"/>
              <a:t>(CRNN</a:t>
            </a:r>
            <a:r>
              <a:rPr lang="en-US"/>
              <a:t>)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Khai thác tương quan thời gian và không gian:</a:t>
            </a:r>
          </a:p>
          <a:p>
            <a:pPr lvl="2">
              <a:lnSpc>
                <a:spcPct val="100000"/>
              </a:lnSpc>
            </a:pPr>
            <a:r>
              <a:rPr lang="en-US" smtClean="0"/>
              <a:t>Tương quan không gian bởi CNN</a:t>
            </a:r>
          </a:p>
          <a:p>
            <a:pPr lvl="2">
              <a:lnSpc>
                <a:spcPct val="100000"/>
              </a:lnSpc>
            </a:pPr>
            <a:r>
              <a:rPr lang="en-US" smtClean="0"/>
              <a:t>Ngữ cảnh cục bộ và toàn cục bởi RNN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Một số loại RNN Cell:</a:t>
            </a:r>
          </a:p>
          <a:p>
            <a:pPr lvl="2" algn="just">
              <a:lnSpc>
                <a:spcPct val="100000"/>
              </a:lnSpc>
            </a:pPr>
            <a:r>
              <a:rPr lang="en-US"/>
              <a:t>Long Short-Term Memory (LSTM) </a:t>
            </a:r>
            <a:endParaRPr lang="en-US" smtClean="0"/>
          </a:p>
          <a:p>
            <a:pPr lvl="2" algn="just">
              <a:lnSpc>
                <a:spcPct val="100000"/>
              </a:lnSpc>
            </a:pPr>
            <a:r>
              <a:rPr lang="en-US" smtClean="0"/>
              <a:t>Gated </a:t>
            </a:r>
            <a:r>
              <a:rPr lang="en-US"/>
              <a:t>Recurrent Unit (GRU</a:t>
            </a:r>
            <a:r>
              <a:rPr lang="en-US" smtClean="0"/>
              <a:t>)</a:t>
            </a:r>
          </a:p>
          <a:p>
            <a:pPr lvl="1" algn="just">
              <a:lnSpc>
                <a:spcPct val="100000"/>
              </a:lnSpc>
            </a:pPr>
            <a:r>
              <a:rPr lang="en-US" smtClean="0"/>
              <a:t>Cơ chế mạng RNN:</a:t>
            </a:r>
          </a:p>
          <a:p>
            <a:pPr lvl="2" algn="just">
              <a:lnSpc>
                <a:spcPct val="100000"/>
              </a:lnSpc>
            </a:pPr>
            <a:r>
              <a:rPr lang="en-US" smtClean="0"/>
              <a:t>Unidirectional</a:t>
            </a:r>
          </a:p>
          <a:p>
            <a:pPr lvl="2" algn="just">
              <a:lnSpc>
                <a:spcPct val="100000"/>
              </a:lnSpc>
            </a:pPr>
            <a:r>
              <a:rPr lang="en-US" smtClean="0"/>
              <a:t>Bidirectional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65683" y="1346200"/>
            <a:ext cx="3492813" cy="5422462"/>
            <a:chOff x="5859563" y="1581150"/>
            <a:chExt cx="3502664" cy="5010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563" y="1581150"/>
              <a:ext cx="2384476" cy="50101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86781" y="1722678"/>
              <a:ext cx="157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Đầu vào</a:t>
              </a:r>
            </a:p>
            <a:p>
              <a:pPr algn="ctr"/>
              <a:r>
                <a:rPr lang="en-US" sz="1200" smtClean="0"/>
                <a:t>Đặc trưng MFCC </a:t>
              </a:r>
              <a:r>
                <a:rPr lang="en-US" sz="1200" b="1" i="1" smtClean="0"/>
                <a:t>T</a:t>
              </a:r>
              <a:r>
                <a:rPr lang="en-US" sz="1200" i="1" smtClean="0"/>
                <a:t>x</a:t>
              </a:r>
              <a:r>
                <a:rPr lang="en-US" sz="1200" b="1" i="1" smtClean="0"/>
                <a:t>F</a:t>
              </a:r>
              <a:endParaRPr lang="en-US" sz="1200" i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82837" y="3226152"/>
              <a:ext cx="1020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Mạng nơ-ron CRNN 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13820" y="5881327"/>
            <a:ext cx="124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Đầu ra</a:t>
            </a:r>
          </a:p>
          <a:p>
            <a:pPr algn="ctr"/>
            <a:r>
              <a:rPr lang="en-US" sz="1200" b="1" i="1" smtClean="0"/>
              <a:t>k </a:t>
            </a:r>
            <a:r>
              <a:rPr lang="en-US" sz="1200" smtClean="0"/>
              <a:t>từ khoá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175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1000</TotalTime>
  <Words>163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Tối ưu hóa dữ liệu và mô hình phân lớp nhằm nâng cao chất lượng nhận dạng cảm xúc sử dụng bộ dữ liệu sinh học của MIT</vt:lpstr>
      <vt:lpstr>Nội dung</vt:lpstr>
      <vt:lpstr>Một số hướng nghiêng cứu về KWS</vt:lpstr>
      <vt:lpstr>Kết luận chung và 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NAM TIEN NGUYEN/LGEVH VS SOFTWARE DEVELOPMENT 3(nam4.nguyen@lge.com)</cp:lastModifiedBy>
  <cp:revision>181</cp:revision>
  <dcterms:created xsi:type="dcterms:W3CDTF">2016-07-25T07:53:11Z</dcterms:created>
  <dcterms:modified xsi:type="dcterms:W3CDTF">2021-04-16T09:58:01Z</dcterms:modified>
</cp:coreProperties>
</file>