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266"/>
    <a:srgbClr val="AD7039"/>
    <a:srgbClr val="FFD908"/>
    <a:srgbClr val="FFCD38"/>
    <a:srgbClr val="E8EC44"/>
    <a:srgbClr val="DCD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3013-5343-430B-BCC2-A2C89EEEA1D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39E2-B752-4DD1-8D8D-6036D2B0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1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3013-5343-430B-BCC2-A2C89EEEA1D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39E2-B752-4DD1-8D8D-6036D2B0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9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3013-5343-430B-BCC2-A2C89EEEA1D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39E2-B752-4DD1-8D8D-6036D2B0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5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3013-5343-430B-BCC2-A2C89EEEA1D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39E2-B752-4DD1-8D8D-6036D2B0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7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3013-5343-430B-BCC2-A2C89EEEA1D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39E2-B752-4DD1-8D8D-6036D2B0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3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3013-5343-430B-BCC2-A2C89EEEA1D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39E2-B752-4DD1-8D8D-6036D2B0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0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3013-5343-430B-BCC2-A2C89EEEA1D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39E2-B752-4DD1-8D8D-6036D2B0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3013-5343-430B-BCC2-A2C89EEEA1D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39E2-B752-4DD1-8D8D-6036D2B0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3013-5343-430B-BCC2-A2C89EEEA1D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39E2-B752-4DD1-8D8D-6036D2B0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0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3013-5343-430B-BCC2-A2C89EEEA1D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39E2-B752-4DD1-8D8D-6036D2B0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0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3013-5343-430B-BCC2-A2C89EEEA1D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39E2-B752-4DD1-8D8D-6036D2B0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3013-5343-430B-BCC2-A2C89EEEA1D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939E2-B752-4DD1-8D8D-6036D2B0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4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49824" y="806824"/>
            <a:ext cx="4061011" cy="4531658"/>
          </a:xfrm>
          <a:prstGeom prst="ellipse">
            <a:avLst/>
          </a:prstGeom>
          <a:solidFill>
            <a:srgbClr val="F1D266"/>
          </a:solidFill>
          <a:ln>
            <a:solidFill>
              <a:srgbClr val="FFC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35" y="964196"/>
            <a:ext cx="2440641" cy="3774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32" y="491866"/>
            <a:ext cx="4104198" cy="3085052"/>
          </a:xfrm>
          <a:prstGeom prst="rect">
            <a:avLst/>
          </a:prstGeom>
          <a:solidFill>
            <a:srgbClr val="F1D266"/>
          </a:solidFill>
        </p:spPr>
      </p:pic>
      <p:sp>
        <p:nvSpPr>
          <p:cNvPr id="12" name="Oval 11"/>
          <p:cNvSpPr/>
          <p:nvPr/>
        </p:nvSpPr>
        <p:spPr>
          <a:xfrm>
            <a:off x="8612463" y="3228737"/>
            <a:ext cx="1037944" cy="1305447"/>
          </a:xfrm>
          <a:prstGeom prst="ellipse">
            <a:avLst/>
          </a:prstGeom>
          <a:solidFill>
            <a:srgbClr val="F1D2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180" y="1488314"/>
            <a:ext cx="1914049" cy="185569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182576" y="4105784"/>
            <a:ext cx="859773" cy="856799"/>
          </a:xfrm>
          <a:prstGeom prst="ellipse">
            <a:avLst/>
          </a:prstGeom>
          <a:solidFill>
            <a:srgbClr val="F1D2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900" y="2429563"/>
            <a:ext cx="799665" cy="12861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756" y="3821404"/>
            <a:ext cx="628755" cy="7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2023-02-15T04:55:21Z</dcterms:created>
  <dcterms:modified xsi:type="dcterms:W3CDTF">2023-02-15T07:02:05Z</dcterms:modified>
</cp:coreProperties>
</file>