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15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1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8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BinhNN2 &lt;CVCC-RDM.RM&gt;</dc:creator>
  <cp:lastModifiedBy> BinhNN2 &lt;CVCC-RDM.RM&gt;</cp:lastModifiedBy>
  <cp:revision>7</cp:revision>
  <dcterms:created xsi:type="dcterms:W3CDTF">2022-01-19T03:42:31Z</dcterms:created>
  <dcterms:modified xsi:type="dcterms:W3CDTF">2022-01-19T04:21:35Z</dcterms:modified>
</cp:coreProperties>
</file>