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8959"/>
    <p:restoredTop sz="94660"/>
  </p:normalViewPr>
  <p:slideViewPr>
    <p:cSldViewPr snapToGrid="0">
      <p:cViewPr varScale="1">
        <p:scale>
          <a:sx d="100" n="61"/>
          <a:sy d="100" n="61"/>
        </p:scale>
        <p:origin x="108" y="3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54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164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0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4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8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9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07067" y="4050833"/>
            <a:ext cx="7766936" cy="109689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Nguyễn</a:t>
            </a:r>
            <a:r>
              <a:rPr/>
              <a:t> </a:t>
            </a:r>
            <a:r>
              <a:rPr/>
              <a:t>Ngọc</a:t>
            </a:r>
            <a:r>
              <a:rPr/>
              <a:t> </a:t>
            </a:r>
            <a:r>
              <a:rPr/>
              <a:t>Bình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2159000"/>
            <a:ext cx="4838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Nguyễn Ngọc Bình</dc:creator>
  <cp:keywords/>
  <dcterms:created xsi:type="dcterms:W3CDTF">2022-01-19T04:18:00Z</dcterms:created>
  <dcterms:modified xsi:type="dcterms:W3CDTF">2022-01-19T04:18:00Z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2022-01-19</vt:lpwstr>
  </property>
  <property fmtid="{D5CDD505-2E9C-101B-9397-08002B2CF9AE}" pid="3" name="output">
    <vt:lpwstr/>
  </property>
</Properties>
</file>