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9"/>
  </p:notesMasterIdLst>
  <p:sldIdLst>
    <p:sldId id="256" r:id="rId2"/>
    <p:sldId id="271" r:id="rId3"/>
    <p:sldId id="275" r:id="rId4"/>
    <p:sldId id="273" r:id="rId5"/>
    <p:sldId id="276" r:id="rId6"/>
    <p:sldId id="281" r:id="rId7"/>
    <p:sldId id="285" r:id="rId8"/>
    <p:sldId id="367" r:id="rId9"/>
    <p:sldId id="368" r:id="rId10"/>
    <p:sldId id="369" r:id="rId11"/>
    <p:sldId id="286" r:id="rId12"/>
    <p:sldId id="354" r:id="rId13"/>
    <p:sldId id="370" r:id="rId14"/>
    <p:sldId id="361" r:id="rId15"/>
    <p:sldId id="362" r:id="rId16"/>
    <p:sldId id="366" r:id="rId17"/>
    <p:sldId id="260" r:id="rId18"/>
  </p:sldIdLst>
  <p:sldSz cx="21315363" cy="13322300"/>
  <p:notesSz cx="6858000" cy="9144000"/>
  <p:embeddedFontLst>
    <p:embeddedFont>
      <p:font typeface="#9Slide03 Ample" panose="020B0604020202020204" charset="0"/>
      <p:regular r:id="rId20"/>
    </p:embeddedFont>
    <p:embeddedFont>
      <p:font typeface="#9Slide03 AmpleSoft Bold" panose="020B0604020202020204" charset="0"/>
      <p:regular r:id="rId21"/>
    </p:embeddedFont>
    <p:embeddedFont>
      <p:font typeface="#9Slide03 Sofia Pro Soft Bold" panose="020B0604020202020204" charset="0"/>
      <p:bold r:id="rId22"/>
    </p:embeddedFont>
  </p:embeddedFontLst>
  <p:defaultTextStyle>
    <a:defPPr>
      <a:defRPr lang="en-US"/>
    </a:defPPr>
    <a:lvl1pPr marL="0" algn="l" defTabSz="989609" rtl="0" eaLnBrk="1" latinLnBrk="0" hangingPunct="1">
      <a:defRPr sz="3900" kern="1200">
        <a:solidFill>
          <a:schemeClr val="tx1"/>
        </a:solidFill>
        <a:latin typeface="+mn-lt"/>
        <a:ea typeface="+mn-ea"/>
        <a:cs typeface="+mn-cs"/>
      </a:defRPr>
    </a:lvl1pPr>
    <a:lvl2pPr marL="989609" algn="l" defTabSz="989609" rtl="0" eaLnBrk="1" latinLnBrk="0" hangingPunct="1">
      <a:defRPr sz="3900" kern="1200">
        <a:solidFill>
          <a:schemeClr val="tx1"/>
        </a:solidFill>
        <a:latin typeface="+mn-lt"/>
        <a:ea typeface="+mn-ea"/>
        <a:cs typeface="+mn-cs"/>
      </a:defRPr>
    </a:lvl2pPr>
    <a:lvl3pPr marL="1979219" algn="l" defTabSz="989609" rtl="0" eaLnBrk="1" latinLnBrk="0" hangingPunct="1">
      <a:defRPr sz="3900" kern="1200">
        <a:solidFill>
          <a:schemeClr val="tx1"/>
        </a:solidFill>
        <a:latin typeface="+mn-lt"/>
        <a:ea typeface="+mn-ea"/>
        <a:cs typeface="+mn-cs"/>
      </a:defRPr>
    </a:lvl3pPr>
    <a:lvl4pPr marL="2968828" algn="l" defTabSz="989609" rtl="0" eaLnBrk="1" latinLnBrk="0" hangingPunct="1">
      <a:defRPr sz="3900" kern="1200">
        <a:solidFill>
          <a:schemeClr val="tx1"/>
        </a:solidFill>
        <a:latin typeface="+mn-lt"/>
        <a:ea typeface="+mn-ea"/>
        <a:cs typeface="+mn-cs"/>
      </a:defRPr>
    </a:lvl4pPr>
    <a:lvl5pPr marL="3958438" algn="l" defTabSz="989609" rtl="0" eaLnBrk="1" latinLnBrk="0" hangingPunct="1">
      <a:defRPr sz="3900" kern="1200">
        <a:solidFill>
          <a:schemeClr val="tx1"/>
        </a:solidFill>
        <a:latin typeface="+mn-lt"/>
        <a:ea typeface="+mn-ea"/>
        <a:cs typeface="+mn-cs"/>
      </a:defRPr>
    </a:lvl5pPr>
    <a:lvl6pPr marL="4948047" algn="l" defTabSz="989609" rtl="0" eaLnBrk="1" latinLnBrk="0" hangingPunct="1">
      <a:defRPr sz="3900" kern="1200">
        <a:solidFill>
          <a:schemeClr val="tx1"/>
        </a:solidFill>
        <a:latin typeface="+mn-lt"/>
        <a:ea typeface="+mn-ea"/>
        <a:cs typeface="+mn-cs"/>
      </a:defRPr>
    </a:lvl6pPr>
    <a:lvl7pPr marL="5937656" algn="l" defTabSz="989609" rtl="0" eaLnBrk="1" latinLnBrk="0" hangingPunct="1">
      <a:defRPr sz="3900" kern="1200">
        <a:solidFill>
          <a:schemeClr val="tx1"/>
        </a:solidFill>
        <a:latin typeface="+mn-lt"/>
        <a:ea typeface="+mn-ea"/>
        <a:cs typeface="+mn-cs"/>
      </a:defRPr>
    </a:lvl7pPr>
    <a:lvl8pPr marL="6927266" algn="l" defTabSz="989609" rtl="0" eaLnBrk="1" latinLnBrk="0" hangingPunct="1">
      <a:defRPr sz="3900" kern="1200">
        <a:solidFill>
          <a:schemeClr val="tx1"/>
        </a:solidFill>
        <a:latin typeface="+mn-lt"/>
        <a:ea typeface="+mn-ea"/>
        <a:cs typeface="+mn-cs"/>
      </a:defRPr>
    </a:lvl8pPr>
    <a:lvl9pPr marL="7916875" algn="l" defTabSz="989609" rtl="0" eaLnBrk="1" latinLnBrk="0" hangingPunct="1">
      <a:defRPr sz="3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96">
          <p15:clr>
            <a:srgbClr val="A4A3A4"/>
          </p15:clr>
        </p15:guide>
        <p15:guide id="2" pos="67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41" d="100"/>
          <a:sy n="41" d="100"/>
        </p:scale>
        <p:origin x="1085" y="24"/>
      </p:cViewPr>
      <p:guideLst>
        <p:guide orient="horz" pos="4196"/>
        <p:guide pos="671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E7C48-B483-48B1-901F-4B0737504AA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65A4F48-0BEF-4E76-9C2B-6913CF2F0140}">
      <dgm:prSet phldrT="[Text]"/>
      <dgm:spPr>
        <a:solidFill>
          <a:schemeClr val="accent6">
            <a:lumMod val="75000"/>
          </a:schemeClr>
        </a:solidFill>
        <a:ln>
          <a:solidFill>
            <a:schemeClr val="accent1">
              <a:lumMod val="75000"/>
            </a:schemeClr>
          </a:solidFill>
        </a:ln>
      </dgm:spPr>
      <dgm:t>
        <a:bodyPr/>
        <a:lstStyle/>
        <a:p>
          <a:r>
            <a:rPr lang="en-US"/>
            <a:t>Giới thiệu tổng quan</a:t>
          </a:r>
          <a:endParaRPr lang="en-US" dirty="0"/>
        </a:p>
      </dgm:t>
    </dgm:pt>
    <dgm:pt modelId="{2F7377E5-C5DD-4C7F-BA05-B5D003B576BA}" type="parTrans" cxnId="{2E39C11B-7CF9-4748-8A09-A1CC61047C55}">
      <dgm:prSet/>
      <dgm:spPr/>
      <dgm:t>
        <a:bodyPr/>
        <a:lstStyle/>
        <a:p>
          <a:endParaRPr lang="en-US"/>
        </a:p>
      </dgm:t>
    </dgm:pt>
    <dgm:pt modelId="{B6012AC9-CCA8-4CF5-BC4C-C5FCE6FA986E}" type="sibTrans" cxnId="{2E39C11B-7CF9-4748-8A09-A1CC61047C55}">
      <dgm:prSet/>
      <dgm:spPr/>
      <dgm:t>
        <a:bodyPr/>
        <a:lstStyle/>
        <a:p>
          <a:endParaRPr lang="en-US"/>
        </a:p>
      </dgm:t>
    </dgm:pt>
    <dgm:pt modelId="{D2EABAD1-6FB4-441C-8756-42988FF6D297}">
      <dgm:prSet phldrT="[Text]"/>
      <dgm:spPr>
        <a:solidFill>
          <a:schemeClr val="accent6">
            <a:lumMod val="75000"/>
          </a:schemeClr>
        </a:solidFill>
        <a:ln>
          <a:solidFill>
            <a:schemeClr val="accent6">
              <a:lumMod val="75000"/>
            </a:schemeClr>
          </a:solidFill>
        </a:ln>
      </dgm:spPr>
      <dgm:t>
        <a:bodyPr/>
        <a:lstStyle/>
        <a:p>
          <a:r>
            <a:rPr lang="en-US"/>
            <a:t>Phân tích thiết kế hệ thống</a:t>
          </a:r>
        </a:p>
      </dgm:t>
    </dgm:pt>
    <dgm:pt modelId="{5E344AA7-F1DD-4126-9A56-269B234E0C00}" type="parTrans" cxnId="{5490F06F-58DE-4080-9755-484B14D2B6C1}">
      <dgm:prSet/>
      <dgm:spPr/>
      <dgm:t>
        <a:bodyPr/>
        <a:lstStyle/>
        <a:p>
          <a:endParaRPr lang="en-US"/>
        </a:p>
      </dgm:t>
    </dgm:pt>
    <dgm:pt modelId="{5FF97C72-3C47-4D70-B53A-13AC9E6CD232}" type="sibTrans" cxnId="{5490F06F-58DE-4080-9755-484B14D2B6C1}">
      <dgm:prSet/>
      <dgm:spPr/>
      <dgm:t>
        <a:bodyPr/>
        <a:lstStyle/>
        <a:p>
          <a:endParaRPr lang="en-US"/>
        </a:p>
      </dgm:t>
    </dgm:pt>
    <dgm:pt modelId="{044B23F9-E9E9-4D64-9A73-268B68464B0B}">
      <dgm:prSet phldrT="[Text]"/>
      <dgm:spPr>
        <a:solidFill>
          <a:schemeClr val="accent6">
            <a:lumMod val="75000"/>
          </a:schemeClr>
        </a:solidFill>
      </dgm:spPr>
      <dgm:t>
        <a:bodyPr/>
        <a:lstStyle/>
        <a:p>
          <a:r>
            <a:rPr lang="en-US"/>
            <a:t>Cài đặt chương trình</a:t>
          </a:r>
        </a:p>
      </dgm:t>
    </dgm:pt>
    <dgm:pt modelId="{E86276D5-0FAA-414A-A9D9-B33368CD63DA}" type="parTrans" cxnId="{FE0465D8-A59D-4D91-8D3D-5A8AEC06F7DE}">
      <dgm:prSet/>
      <dgm:spPr/>
      <dgm:t>
        <a:bodyPr/>
        <a:lstStyle/>
        <a:p>
          <a:endParaRPr lang="en-US"/>
        </a:p>
      </dgm:t>
    </dgm:pt>
    <dgm:pt modelId="{69FDA948-9494-4A07-98B6-B35C400873C8}" type="sibTrans" cxnId="{FE0465D8-A59D-4D91-8D3D-5A8AEC06F7DE}">
      <dgm:prSet/>
      <dgm:spPr/>
      <dgm:t>
        <a:bodyPr/>
        <a:lstStyle/>
        <a:p>
          <a:endParaRPr lang="en-US"/>
        </a:p>
      </dgm:t>
    </dgm:pt>
    <dgm:pt modelId="{35EAC0F1-5A38-4763-B838-B9BCE207DFB9}">
      <dgm:prSet phldrT="[Text]"/>
      <dgm:spPr>
        <a:solidFill>
          <a:schemeClr val="accent6">
            <a:lumMod val="75000"/>
          </a:schemeClr>
        </a:solidFill>
      </dgm:spPr>
      <dgm:t>
        <a:bodyPr/>
        <a:lstStyle/>
        <a:p>
          <a:r>
            <a:rPr lang="en-US"/>
            <a:t>Demo Webssite</a:t>
          </a:r>
        </a:p>
      </dgm:t>
    </dgm:pt>
    <dgm:pt modelId="{6D8682A0-570F-4878-BC67-2E6BFB1CCE47}" type="parTrans" cxnId="{41AD0C73-DC91-4B2F-9962-B9620BF1D91D}">
      <dgm:prSet/>
      <dgm:spPr/>
      <dgm:t>
        <a:bodyPr/>
        <a:lstStyle/>
        <a:p>
          <a:endParaRPr lang="en-US"/>
        </a:p>
      </dgm:t>
    </dgm:pt>
    <dgm:pt modelId="{2DEA1CAC-1C79-4347-9346-10C5CB2B0586}" type="sibTrans" cxnId="{41AD0C73-DC91-4B2F-9962-B9620BF1D91D}">
      <dgm:prSet/>
      <dgm:spPr/>
      <dgm:t>
        <a:bodyPr/>
        <a:lstStyle/>
        <a:p>
          <a:endParaRPr lang="en-US"/>
        </a:p>
      </dgm:t>
    </dgm:pt>
    <dgm:pt modelId="{AE11A4C8-3B9E-4328-8CD7-428BF7764293}">
      <dgm:prSet phldrT="[Text]"/>
      <dgm:spPr>
        <a:solidFill>
          <a:schemeClr val="accent6">
            <a:lumMod val="75000"/>
          </a:schemeClr>
        </a:solidFill>
        <a:ln>
          <a:solidFill>
            <a:schemeClr val="accent1">
              <a:lumMod val="75000"/>
            </a:schemeClr>
          </a:solidFill>
        </a:ln>
      </dgm:spPr>
      <dgm:t>
        <a:bodyPr/>
        <a:lstStyle/>
        <a:p>
          <a:r>
            <a:rPr lang="en-US"/>
            <a:t>Đặt vấn đề</a:t>
          </a:r>
          <a:endParaRPr lang="en-US" dirty="0"/>
        </a:p>
      </dgm:t>
    </dgm:pt>
    <dgm:pt modelId="{4440D21D-3E75-4984-B0A5-B41BF8F100B4}" type="parTrans" cxnId="{101A6E5A-7203-40DF-B2B7-D158492309FE}">
      <dgm:prSet/>
      <dgm:spPr/>
      <dgm:t>
        <a:bodyPr/>
        <a:lstStyle/>
        <a:p>
          <a:endParaRPr lang="en-US"/>
        </a:p>
      </dgm:t>
    </dgm:pt>
    <dgm:pt modelId="{BA095623-FE8A-411E-A818-79EC89A17F19}" type="sibTrans" cxnId="{101A6E5A-7203-40DF-B2B7-D158492309FE}">
      <dgm:prSet/>
      <dgm:spPr/>
      <dgm:t>
        <a:bodyPr/>
        <a:lstStyle/>
        <a:p>
          <a:endParaRPr lang="en-US"/>
        </a:p>
      </dgm:t>
    </dgm:pt>
    <dgm:pt modelId="{AB6C38DA-62BC-44D5-9F15-565464818B75}" type="pres">
      <dgm:prSet presAssocID="{5C7E7C48-B483-48B1-901F-4B0737504AA3}" presName="Name0" presStyleCnt="0">
        <dgm:presLayoutVars>
          <dgm:chMax val="7"/>
          <dgm:chPref val="7"/>
          <dgm:dir/>
        </dgm:presLayoutVars>
      </dgm:prSet>
      <dgm:spPr/>
    </dgm:pt>
    <dgm:pt modelId="{70078A6C-EAEF-4301-ADE2-C9A1B6A66671}" type="pres">
      <dgm:prSet presAssocID="{5C7E7C48-B483-48B1-901F-4B0737504AA3}" presName="Name1" presStyleCnt="0"/>
      <dgm:spPr/>
    </dgm:pt>
    <dgm:pt modelId="{1764C289-6C9F-4F37-A420-8FCDCA520D6E}" type="pres">
      <dgm:prSet presAssocID="{5C7E7C48-B483-48B1-901F-4B0737504AA3}" presName="cycle" presStyleCnt="0"/>
      <dgm:spPr/>
    </dgm:pt>
    <dgm:pt modelId="{B1C6FEC5-41BF-4A11-AFA3-D25263939E14}" type="pres">
      <dgm:prSet presAssocID="{5C7E7C48-B483-48B1-901F-4B0737504AA3}" presName="srcNode" presStyleLbl="node1" presStyleIdx="0" presStyleCnt="5"/>
      <dgm:spPr/>
    </dgm:pt>
    <dgm:pt modelId="{D0BC385D-2553-48B1-A262-769C60677DDC}" type="pres">
      <dgm:prSet presAssocID="{5C7E7C48-B483-48B1-901F-4B0737504AA3}" presName="conn" presStyleLbl="parChTrans1D2" presStyleIdx="0" presStyleCnt="1"/>
      <dgm:spPr/>
    </dgm:pt>
    <dgm:pt modelId="{6066253E-E709-40C3-9CD6-363318036AF4}" type="pres">
      <dgm:prSet presAssocID="{5C7E7C48-B483-48B1-901F-4B0737504AA3}" presName="extraNode" presStyleLbl="node1" presStyleIdx="0" presStyleCnt="5"/>
      <dgm:spPr/>
    </dgm:pt>
    <dgm:pt modelId="{5952036F-3DAD-40DE-964E-92833C4F11AB}" type="pres">
      <dgm:prSet presAssocID="{5C7E7C48-B483-48B1-901F-4B0737504AA3}" presName="dstNode" presStyleLbl="node1" presStyleIdx="0" presStyleCnt="5"/>
      <dgm:spPr/>
    </dgm:pt>
    <dgm:pt modelId="{4E3832D0-1D3E-46FE-A28D-84B467D45EE1}" type="pres">
      <dgm:prSet presAssocID="{AE11A4C8-3B9E-4328-8CD7-428BF7764293}" presName="text_1" presStyleLbl="node1" presStyleIdx="0" presStyleCnt="5">
        <dgm:presLayoutVars>
          <dgm:bulletEnabled val="1"/>
        </dgm:presLayoutVars>
      </dgm:prSet>
      <dgm:spPr/>
    </dgm:pt>
    <dgm:pt modelId="{5E648C17-65E1-4844-993F-522E2736735C}" type="pres">
      <dgm:prSet presAssocID="{AE11A4C8-3B9E-4328-8CD7-428BF7764293}" presName="accent_1" presStyleCnt="0"/>
      <dgm:spPr/>
    </dgm:pt>
    <dgm:pt modelId="{16BD9968-5E5E-41CD-882B-A169AE86A98C}" type="pres">
      <dgm:prSet presAssocID="{AE11A4C8-3B9E-4328-8CD7-428BF7764293}" presName="accentRepeatNode" presStyleLbl="solidFgAcc1" presStyleIdx="0" presStyleCnt="5"/>
      <dgm:spPr/>
    </dgm:pt>
    <dgm:pt modelId="{4A31AF17-8468-442A-BD62-D60AECC5302F}" type="pres">
      <dgm:prSet presAssocID="{165A4F48-0BEF-4E76-9C2B-6913CF2F0140}" presName="text_2" presStyleLbl="node1" presStyleIdx="1" presStyleCnt="5">
        <dgm:presLayoutVars>
          <dgm:bulletEnabled val="1"/>
        </dgm:presLayoutVars>
      </dgm:prSet>
      <dgm:spPr/>
    </dgm:pt>
    <dgm:pt modelId="{BC4EA678-9CD4-4F39-B25B-DA1DFC9F79CF}" type="pres">
      <dgm:prSet presAssocID="{165A4F48-0BEF-4E76-9C2B-6913CF2F0140}" presName="accent_2" presStyleCnt="0"/>
      <dgm:spPr/>
    </dgm:pt>
    <dgm:pt modelId="{1BC51B2B-7C93-4925-89B2-BEC1CBCA85C7}" type="pres">
      <dgm:prSet presAssocID="{165A4F48-0BEF-4E76-9C2B-6913CF2F0140}" presName="accentRepeatNode" presStyleLbl="solidFgAcc1" presStyleIdx="1" presStyleCnt="5"/>
      <dgm:spPr/>
    </dgm:pt>
    <dgm:pt modelId="{7B5A2ED7-51EC-4D2F-B847-0D4905E0EB16}" type="pres">
      <dgm:prSet presAssocID="{D2EABAD1-6FB4-441C-8756-42988FF6D297}" presName="text_3" presStyleLbl="node1" presStyleIdx="2" presStyleCnt="5">
        <dgm:presLayoutVars>
          <dgm:bulletEnabled val="1"/>
        </dgm:presLayoutVars>
      </dgm:prSet>
      <dgm:spPr/>
    </dgm:pt>
    <dgm:pt modelId="{13088983-851D-4359-BAA8-DD196488E9F5}" type="pres">
      <dgm:prSet presAssocID="{D2EABAD1-6FB4-441C-8756-42988FF6D297}" presName="accent_3" presStyleCnt="0"/>
      <dgm:spPr/>
    </dgm:pt>
    <dgm:pt modelId="{00717DAB-910C-4B4C-81BA-4174F2C98F58}" type="pres">
      <dgm:prSet presAssocID="{D2EABAD1-6FB4-441C-8756-42988FF6D297}" presName="accentRepeatNode" presStyleLbl="solidFgAcc1" presStyleIdx="2" presStyleCnt="5"/>
      <dgm:spPr/>
    </dgm:pt>
    <dgm:pt modelId="{9C17FED2-12FE-4663-943B-5387C24C7144}" type="pres">
      <dgm:prSet presAssocID="{044B23F9-E9E9-4D64-9A73-268B68464B0B}" presName="text_4" presStyleLbl="node1" presStyleIdx="3" presStyleCnt="5">
        <dgm:presLayoutVars>
          <dgm:bulletEnabled val="1"/>
        </dgm:presLayoutVars>
      </dgm:prSet>
      <dgm:spPr/>
    </dgm:pt>
    <dgm:pt modelId="{348D31F1-4B3C-4954-8BAE-56296C4C6CB0}" type="pres">
      <dgm:prSet presAssocID="{044B23F9-E9E9-4D64-9A73-268B68464B0B}" presName="accent_4" presStyleCnt="0"/>
      <dgm:spPr/>
    </dgm:pt>
    <dgm:pt modelId="{416A7B67-94F6-41F0-8A25-2380A3113FCC}" type="pres">
      <dgm:prSet presAssocID="{044B23F9-E9E9-4D64-9A73-268B68464B0B}" presName="accentRepeatNode" presStyleLbl="solidFgAcc1" presStyleIdx="3" presStyleCnt="5"/>
      <dgm:spPr/>
    </dgm:pt>
    <dgm:pt modelId="{09F210D5-8641-4DDF-AB61-A6F15D91EED2}" type="pres">
      <dgm:prSet presAssocID="{35EAC0F1-5A38-4763-B838-B9BCE207DFB9}" presName="text_5" presStyleLbl="node1" presStyleIdx="4" presStyleCnt="5">
        <dgm:presLayoutVars>
          <dgm:bulletEnabled val="1"/>
        </dgm:presLayoutVars>
      </dgm:prSet>
      <dgm:spPr/>
    </dgm:pt>
    <dgm:pt modelId="{EA80F489-5C98-43D1-968C-423069697EE9}" type="pres">
      <dgm:prSet presAssocID="{35EAC0F1-5A38-4763-B838-B9BCE207DFB9}" presName="accent_5" presStyleCnt="0"/>
      <dgm:spPr/>
    </dgm:pt>
    <dgm:pt modelId="{AAB243C5-F95C-44BF-A23A-4DA496A4D8C4}" type="pres">
      <dgm:prSet presAssocID="{35EAC0F1-5A38-4763-B838-B9BCE207DFB9}" presName="accentRepeatNode" presStyleLbl="solidFgAcc1" presStyleIdx="4" presStyleCnt="5"/>
      <dgm:spPr/>
    </dgm:pt>
  </dgm:ptLst>
  <dgm:cxnLst>
    <dgm:cxn modelId="{2940B002-B887-492C-8426-61EE93670D48}" type="presOf" srcId="{165A4F48-0BEF-4E76-9C2B-6913CF2F0140}" destId="{4A31AF17-8468-442A-BD62-D60AECC5302F}" srcOrd="0" destOrd="0" presId="urn:microsoft.com/office/officeart/2008/layout/VerticalCurvedList"/>
    <dgm:cxn modelId="{ACA97B0C-5F11-496C-911A-FA6B1022B18D}" type="presOf" srcId="{35EAC0F1-5A38-4763-B838-B9BCE207DFB9}" destId="{09F210D5-8641-4DDF-AB61-A6F15D91EED2}" srcOrd="0" destOrd="0" presId="urn:microsoft.com/office/officeart/2008/layout/VerticalCurvedList"/>
    <dgm:cxn modelId="{2E39C11B-7CF9-4748-8A09-A1CC61047C55}" srcId="{5C7E7C48-B483-48B1-901F-4B0737504AA3}" destId="{165A4F48-0BEF-4E76-9C2B-6913CF2F0140}" srcOrd="1" destOrd="0" parTransId="{2F7377E5-C5DD-4C7F-BA05-B5D003B576BA}" sibTransId="{B6012AC9-CCA8-4CF5-BC4C-C5FCE6FA986E}"/>
    <dgm:cxn modelId="{E31F8528-4927-46D3-B0FF-EB6D33C94FAB}" type="presOf" srcId="{AE11A4C8-3B9E-4328-8CD7-428BF7764293}" destId="{4E3832D0-1D3E-46FE-A28D-84B467D45EE1}" srcOrd="0" destOrd="0" presId="urn:microsoft.com/office/officeart/2008/layout/VerticalCurvedList"/>
    <dgm:cxn modelId="{5490F06F-58DE-4080-9755-484B14D2B6C1}" srcId="{5C7E7C48-B483-48B1-901F-4B0737504AA3}" destId="{D2EABAD1-6FB4-441C-8756-42988FF6D297}" srcOrd="2" destOrd="0" parTransId="{5E344AA7-F1DD-4126-9A56-269B234E0C00}" sibTransId="{5FF97C72-3C47-4D70-B53A-13AC9E6CD232}"/>
    <dgm:cxn modelId="{41AD0C73-DC91-4B2F-9962-B9620BF1D91D}" srcId="{5C7E7C48-B483-48B1-901F-4B0737504AA3}" destId="{35EAC0F1-5A38-4763-B838-B9BCE207DFB9}" srcOrd="4" destOrd="0" parTransId="{6D8682A0-570F-4878-BC67-2E6BFB1CCE47}" sibTransId="{2DEA1CAC-1C79-4347-9346-10C5CB2B0586}"/>
    <dgm:cxn modelId="{101A6E5A-7203-40DF-B2B7-D158492309FE}" srcId="{5C7E7C48-B483-48B1-901F-4B0737504AA3}" destId="{AE11A4C8-3B9E-4328-8CD7-428BF7764293}" srcOrd="0" destOrd="0" parTransId="{4440D21D-3E75-4984-B0A5-B41BF8F100B4}" sibTransId="{BA095623-FE8A-411E-A818-79EC89A17F19}"/>
    <dgm:cxn modelId="{0798F89A-C81C-4E5C-8CE7-499CB5027AB3}" type="presOf" srcId="{044B23F9-E9E9-4D64-9A73-268B68464B0B}" destId="{9C17FED2-12FE-4663-943B-5387C24C7144}" srcOrd="0" destOrd="0" presId="urn:microsoft.com/office/officeart/2008/layout/VerticalCurvedList"/>
    <dgm:cxn modelId="{E516E0D2-9FEA-43E6-9DB5-0603AE71CCB6}" type="presOf" srcId="{D2EABAD1-6FB4-441C-8756-42988FF6D297}" destId="{7B5A2ED7-51EC-4D2F-B847-0D4905E0EB16}" srcOrd="0" destOrd="0" presId="urn:microsoft.com/office/officeart/2008/layout/VerticalCurvedList"/>
    <dgm:cxn modelId="{FE0465D8-A59D-4D91-8D3D-5A8AEC06F7DE}" srcId="{5C7E7C48-B483-48B1-901F-4B0737504AA3}" destId="{044B23F9-E9E9-4D64-9A73-268B68464B0B}" srcOrd="3" destOrd="0" parTransId="{E86276D5-0FAA-414A-A9D9-B33368CD63DA}" sibTransId="{69FDA948-9494-4A07-98B6-B35C400873C8}"/>
    <dgm:cxn modelId="{1C1D9EDD-151F-4499-BCAA-8A9E286DED2A}" type="presOf" srcId="{BA095623-FE8A-411E-A818-79EC89A17F19}" destId="{D0BC385D-2553-48B1-A262-769C60677DDC}" srcOrd="0" destOrd="0" presId="urn:microsoft.com/office/officeart/2008/layout/VerticalCurvedList"/>
    <dgm:cxn modelId="{340C4EE6-7789-4200-8BE0-AAFC6B02EF17}" type="presOf" srcId="{5C7E7C48-B483-48B1-901F-4B0737504AA3}" destId="{AB6C38DA-62BC-44D5-9F15-565464818B75}" srcOrd="0" destOrd="0" presId="urn:microsoft.com/office/officeart/2008/layout/VerticalCurvedList"/>
    <dgm:cxn modelId="{7DDC8B5C-F528-4E94-B11E-2921A8A6CCD1}" type="presParOf" srcId="{AB6C38DA-62BC-44D5-9F15-565464818B75}" destId="{70078A6C-EAEF-4301-ADE2-C9A1B6A66671}" srcOrd="0" destOrd="0" presId="urn:microsoft.com/office/officeart/2008/layout/VerticalCurvedList"/>
    <dgm:cxn modelId="{247FD04E-1CBE-4CFF-8848-31A02540972C}" type="presParOf" srcId="{70078A6C-EAEF-4301-ADE2-C9A1B6A66671}" destId="{1764C289-6C9F-4F37-A420-8FCDCA520D6E}" srcOrd="0" destOrd="0" presId="urn:microsoft.com/office/officeart/2008/layout/VerticalCurvedList"/>
    <dgm:cxn modelId="{9DB6A0DA-6820-4DB9-83C0-ED148F30EB77}" type="presParOf" srcId="{1764C289-6C9F-4F37-A420-8FCDCA520D6E}" destId="{B1C6FEC5-41BF-4A11-AFA3-D25263939E14}" srcOrd="0" destOrd="0" presId="urn:microsoft.com/office/officeart/2008/layout/VerticalCurvedList"/>
    <dgm:cxn modelId="{9AA2394D-FD9C-4EF6-9FA5-9A97198622EE}" type="presParOf" srcId="{1764C289-6C9F-4F37-A420-8FCDCA520D6E}" destId="{D0BC385D-2553-48B1-A262-769C60677DDC}" srcOrd="1" destOrd="0" presId="urn:microsoft.com/office/officeart/2008/layout/VerticalCurvedList"/>
    <dgm:cxn modelId="{DBD10E53-9C68-46AD-9868-2E28FF150F4E}" type="presParOf" srcId="{1764C289-6C9F-4F37-A420-8FCDCA520D6E}" destId="{6066253E-E709-40C3-9CD6-363318036AF4}" srcOrd="2" destOrd="0" presId="urn:microsoft.com/office/officeart/2008/layout/VerticalCurvedList"/>
    <dgm:cxn modelId="{F44981C6-98CA-498D-883F-11323395DBCC}" type="presParOf" srcId="{1764C289-6C9F-4F37-A420-8FCDCA520D6E}" destId="{5952036F-3DAD-40DE-964E-92833C4F11AB}" srcOrd="3" destOrd="0" presId="urn:microsoft.com/office/officeart/2008/layout/VerticalCurvedList"/>
    <dgm:cxn modelId="{34933192-405F-46BE-8CC9-C8311C39023C}" type="presParOf" srcId="{70078A6C-EAEF-4301-ADE2-C9A1B6A66671}" destId="{4E3832D0-1D3E-46FE-A28D-84B467D45EE1}" srcOrd="1" destOrd="0" presId="urn:microsoft.com/office/officeart/2008/layout/VerticalCurvedList"/>
    <dgm:cxn modelId="{293DF2C2-4D14-4572-8E32-7B4712DDC3C0}" type="presParOf" srcId="{70078A6C-EAEF-4301-ADE2-C9A1B6A66671}" destId="{5E648C17-65E1-4844-993F-522E2736735C}" srcOrd="2" destOrd="0" presId="urn:microsoft.com/office/officeart/2008/layout/VerticalCurvedList"/>
    <dgm:cxn modelId="{DC478291-D68A-48F3-887E-173528984F5F}" type="presParOf" srcId="{5E648C17-65E1-4844-993F-522E2736735C}" destId="{16BD9968-5E5E-41CD-882B-A169AE86A98C}" srcOrd="0" destOrd="0" presId="urn:microsoft.com/office/officeart/2008/layout/VerticalCurvedList"/>
    <dgm:cxn modelId="{D72D5B94-B026-43A1-83B1-E580D9FA3F3B}" type="presParOf" srcId="{70078A6C-EAEF-4301-ADE2-C9A1B6A66671}" destId="{4A31AF17-8468-442A-BD62-D60AECC5302F}" srcOrd="3" destOrd="0" presId="urn:microsoft.com/office/officeart/2008/layout/VerticalCurvedList"/>
    <dgm:cxn modelId="{02436D95-7C3E-44B1-A78B-36B7BEDA94EC}" type="presParOf" srcId="{70078A6C-EAEF-4301-ADE2-C9A1B6A66671}" destId="{BC4EA678-9CD4-4F39-B25B-DA1DFC9F79CF}" srcOrd="4" destOrd="0" presId="urn:microsoft.com/office/officeart/2008/layout/VerticalCurvedList"/>
    <dgm:cxn modelId="{CA1A11CE-933F-4575-960D-D6B4A0BFE0E5}" type="presParOf" srcId="{BC4EA678-9CD4-4F39-B25B-DA1DFC9F79CF}" destId="{1BC51B2B-7C93-4925-89B2-BEC1CBCA85C7}" srcOrd="0" destOrd="0" presId="urn:microsoft.com/office/officeart/2008/layout/VerticalCurvedList"/>
    <dgm:cxn modelId="{186CF458-951D-4706-8D51-664FC7D1373A}" type="presParOf" srcId="{70078A6C-EAEF-4301-ADE2-C9A1B6A66671}" destId="{7B5A2ED7-51EC-4D2F-B847-0D4905E0EB16}" srcOrd="5" destOrd="0" presId="urn:microsoft.com/office/officeart/2008/layout/VerticalCurvedList"/>
    <dgm:cxn modelId="{A99CFA0E-181D-412B-A4F5-670A18D31BAF}" type="presParOf" srcId="{70078A6C-EAEF-4301-ADE2-C9A1B6A66671}" destId="{13088983-851D-4359-BAA8-DD196488E9F5}" srcOrd="6" destOrd="0" presId="urn:microsoft.com/office/officeart/2008/layout/VerticalCurvedList"/>
    <dgm:cxn modelId="{6A673F4E-EDD3-4CCF-B7D5-2D5585959B52}" type="presParOf" srcId="{13088983-851D-4359-BAA8-DD196488E9F5}" destId="{00717DAB-910C-4B4C-81BA-4174F2C98F58}" srcOrd="0" destOrd="0" presId="urn:microsoft.com/office/officeart/2008/layout/VerticalCurvedList"/>
    <dgm:cxn modelId="{1D324B4F-A373-476D-A3AE-A381EC1A66DD}" type="presParOf" srcId="{70078A6C-EAEF-4301-ADE2-C9A1B6A66671}" destId="{9C17FED2-12FE-4663-943B-5387C24C7144}" srcOrd="7" destOrd="0" presId="urn:microsoft.com/office/officeart/2008/layout/VerticalCurvedList"/>
    <dgm:cxn modelId="{DD2D16BE-9677-4E9B-8491-6A43FDDD8F71}" type="presParOf" srcId="{70078A6C-EAEF-4301-ADE2-C9A1B6A66671}" destId="{348D31F1-4B3C-4954-8BAE-56296C4C6CB0}" srcOrd="8" destOrd="0" presId="urn:microsoft.com/office/officeart/2008/layout/VerticalCurvedList"/>
    <dgm:cxn modelId="{3065D35E-1238-474B-A629-CA7DAD5A8E8C}" type="presParOf" srcId="{348D31F1-4B3C-4954-8BAE-56296C4C6CB0}" destId="{416A7B67-94F6-41F0-8A25-2380A3113FCC}" srcOrd="0" destOrd="0" presId="urn:microsoft.com/office/officeart/2008/layout/VerticalCurvedList"/>
    <dgm:cxn modelId="{C641B995-1F57-401C-A7CC-23CF1C61AA9A}" type="presParOf" srcId="{70078A6C-EAEF-4301-ADE2-C9A1B6A66671}" destId="{09F210D5-8641-4DDF-AB61-A6F15D91EED2}" srcOrd="9" destOrd="0" presId="urn:microsoft.com/office/officeart/2008/layout/VerticalCurvedList"/>
    <dgm:cxn modelId="{E80068D2-B439-486A-A41D-D1CF7459BC8C}" type="presParOf" srcId="{70078A6C-EAEF-4301-ADE2-C9A1B6A66671}" destId="{EA80F489-5C98-43D1-968C-423069697EE9}" srcOrd="10" destOrd="0" presId="urn:microsoft.com/office/officeart/2008/layout/VerticalCurvedList"/>
    <dgm:cxn modelId="{73788D89-3AA2-456E-868A-778AF2B25D29}" type="presParOf" srcId="{EA80F489-5C98-43D1-968C-423069697EE9}" destId="{AAB243C5-F95C-44BF-A23A-4DA496A4D8C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C385D-2553-48B1-A262-769C60677DDC}">
      <dsp:nvSpPr>
        <dsp:cNvPr id="0" name=""/>
        <dsp:cNvSpPr/>
      </dsp:nvSpPr>
      <dsp:spPr>
        <a:xfrm>
          <a:off x="-10714539" y="-1634841"/>
          <a:ext cx="12743177" cy="12743177"/>
        </a:xfrm>
        <a:prstGeom prst="blockArc">
          <a:avLst>
            <a:gd name="adj1" fmla="val 18900000"/>
            <a:gd name="adj2" fmla="val 2700000"/>
            <a:gd name="adj3" fmla="val 17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3832D0-1D3E-46FE-A28D-84B467D45EE1}">
      <dsp:nvSpPr>
        <dsp:cNvPr id="0" name=""/>
        <dsp:cNvSpPr/>
      </dsp:nvSpPr>
      <dsp:spPr>
        <a:xfrm>
          <a:off x="884408" y="591903"/>
          <a:ext cx="15843238" cy="1184565"/>
        </a:xfrm>
        <a:prstGeom prst="rect">
          <a:avLst/>
        </a:prstGeom>
        <a:solidFill>
          <a:schemeClr val="accent6">
            <a:lumMod val="75000"/>
          </a:schemeClr>
        </a:solidFill>
        <a:ln w="254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0249" tIns="157480" rIns="157480" bIns="157480" numCol="1" spcCol="1270" anchor="ctr" anchorCtr="0">
          <a:noAutofit/>
        </a:bodyPr>
        <a:lstStyle/>
        <a:p>
          <a:pPr marL="0" lvl="0" indent="0" algn="l" defTabSz="2755900">
            <a:lnSpc>
              <a:spcPct val="90000"/>
            </a:lnSpc>
            <a:spcBef>
              <a:spcPct val="0"/>
            </a:spcBef>
            <a:spcAft>
              <a:spcPct val="35000"/>
            </a:spcAft>
            <a:buNone/>
          </a:pPr>
          <a:r>
            <a:rPr lang="en-US" sz="6200" kern="1200"/>
            <a:t>Đặt vấn đề</a:t>
          </a:r>
          <a:endParaRPr lang="en-US" sz="6200" kern="1200" dirty="0"/>
        </a:p>
      </dsp:txBody>
      <dsp:txXfrm>
        <a:off x="884408" y="591903"/>
        <a:ext cx="15843238" cy="1184565"/>
      </dsp:txXfrm>
    </dsp:sp>
    <dsp:sp modelId="{16BD9968-5E5E-41CD-882B-A169AE86A98C}">
      <dsp:nvSpPr>
        <dsp:cNvPr id="0" name=""/>
        <dsp:cNvSpPr/>
      </dsp:nvSpPr>
      <dsp:spPr>
        <a:xfrm>
          <a:off x="144054" y="443833"/>
          <a:ext cx="1480707" cy="148070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31AF17-8468-442A-BD62-D60AECC5302F}">
      <dsp:nvSpPr>
        <dsp:cNvPr id="0" name=""/>
        <dsp:cNvSpPr/>
      </dsp:nvSpPr>
      <dsp:spPr>
        <a:xfrm>
          <a:off x="1733233" y="2368184"/>
          <a:ext cx="14994413" cy="1184565"/>
        </a:xfrm>
        <a:prstGeom prst="rect">
          <a:avLst/>
        </a:prstGeom>
        <a:solidFill>
          <a:schemeClr val="accent6">
            <a:lumMod val="75000"/>
          </a:schemeClr>
        </a:solidFill>
        <a:ln w="254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0249" tIns="157480" rIns="157480" bIns="157480" numCol="1" spcCol="1270" anchor="ctr" anchorCtr="0">
          <a:noAutofit/>
        </a:bodyPr>
        <a:lstStyle/>
        <a:p>
          <a:pPr marL="0" lvl="0" indent="0" algn="l" defTabSz="2755900">
            <a:lnSpc>
              <a:spcPct val="90000"/>
            </a:lnSpc>
            <a:spcBef>
              <a:spcPct val="0"/>
            </a:spcBef>
            <a:spcAft>
              <a:spcPct val="35000"/>
            </a:spcAft>
            <a:buNone/>
          </a:pPr>
          <a:r>
            <a:rPr lang="en-US" sz="6200" kern="1200"/>
            <a:t>Giới thiệu tổng quan</a:t>
          </a:r>
          <a:endParaRPr lang="en-US" sz="6200" kern="1200" dirty="0"/>
        </a:p>
      </dsp:txBody>
      <dsp:txXfrm>
        <a:off x="1733233" y="2368184"/>
        <a:ext cx="14994413" cy="1184565"/>
      </dsp:txXfrm>
    </dsp:sp>
    <dsp:sp modelId="{1BC51B2B-7C93-4925-89B2-BEC1CBCA85C7}">
      <dsp:nvSpPr>
        <dsp:cNvPr id="0" name=""/>
        <dsp:cNvSpPr/>
      </dsp:nvSpPr>
      <dsp:spPr>
        <a:xfrm>
          <a:off x="992879" y="2220113"/>
          <a:ext cx="1480707" cy="148070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5A2ED7-51EC-4D2F-B847-0D4905E0EB16}">
      <dsp:nvSpPr>
        <dsp:cNvPr id="0" name=""/>
        <dsp:cNvSpPr/>
      </dsp:nvSpPr>
      <dsp:spPr>
        <a:xfrm>
          <a:off x="1993754" y="4144464"/>
          <a:ext cx="14733892" cy="1184565"/>
        </a:xfrm>
        <a:prstGeom prst="rect">
          <a:avLst/>
        </a:prstGeom>
        <a:solidFill>
          <a:schemeClr val="accent6">
            <a:lumMod val="75000"/>
          </a:schemeClr>
        </a:solidFill>
        <a:ln w="254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0249" tIns="157480" rIns="157480" bIns="157480" numCol="1" spcCol="1270" anchor="ctr" anchorCtr="0">
          <a:noAutofit/>
        </a:bodyPr>
        <a:lstStyle/>
        <a:p>
          <a:pPr marL="0" lvl="0" indent="0" algn="l" defTabSz="2755900">
            <a:lnSpc>
              <a:spcPct val="90000"/>
            </a:lnSpc>
            <a:spcBef>
              <a:spcPct val="0"/>
            </a:spcBef>
            <a:spcAft>
              <a:spcPct val="35000"/>
            </a:spcAft>
            <a:buNone/>
          </a:pPr>
          <a:r>
            <a:rPr lang="en-US" sz="6200" kern="1200"/>
            <a:t>Phân tích thiết kế hệ thống</a:t>
          </a:r>
        </a:p>
      </dsp:txBody>
      <dsp:txXfrm>
        <a:off x="1993754" y="4144464"/>
        <a:ext cx="14733892" cy="1184565"/>
      </dsp:txXfrm>
    </dsp:sp>
    <dsp:sp modelId="{00717DAB-910C-4B4C-81BA-4174F2C98F58}">
      <dsp:nvSpPr>
        <dsp:cNvPr id="0" name=""/>
        <dsp:cNvSpPr/>
      </dsp:nvSpPr>
      <dsp:spPr>
        <a:xfrm>
          <a:off x="1253400" y="3996393"/>
          <a:ext cx="1480707" cy="148070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17FED2-12FE-4663-943B-5387C24C7144}">
      <dsp:nvSpPr>
        <dsp:cNvPr id="0" name=""/>
        <dsp:cNvSpPr/>
      </dsp:nvSpPr>
      <dsp:spPr>
        <a:xfrm>
          <a:off x="1733233" y="5920744"/>
          <a:ext cx="14994413" cy="1184565"/>
        </a:xfrm>
        <a:prstGeom prst="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0249" tIns="157480" rIns="157480" bIns="157480" numCol="1" spcCol="1270" anchor="ctr" anchorCtr="0">
          <a:noAutofit/>
        </a:bodyPr>
        <a:lstStyle/>
        <a:p>
          <a:pPr marL="0" lvl="0" indent="0" algn="l" defTabSz="2755900">
            <a:lnSpc>
              <a:spcPct val="90000"/>
            </a:lnSpc>
            <a:spcBef>
              <a:spcPct val="0"/>
            </a:spcBef>
            <a:spcAft>
              <a:spcPct val="35000"/>
            </a:spcAft>
            <a:buNone/>
          </a:pPr>
          <a:r>
            <a:rPr lang="en-US" sz="6200" kern="1200"/>
            <a:t>Cài đặt chương trình</a:t>
          </a:r>
        </a:p>
      </dsp:txBody>
      <dsp:txXfrm>
        <a:off x="1733233" y="5920744"/>
        <a:ext cx="14994413" cy="1184565"/>
      </dsp:txXfrm>
    </dsp:sp>
    <dsp:sp modelId="{416A7B67-94F6-41F0-8A25-2380A3113FCC}">
      <dsp:nvSpPr>
        <dsp:cNvPr id="0" name=""/>
        <dsp:cNvSpPr/>
      </dsp:nvSpPr>
      <dsp:spPr>
        <a:xfrm>
          <a:off x="992879" y="5772674"/>
          <a:ext cx="1480707" cy="148070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F210D5-8641-4DDF-AB61-A6F15D91EED2}">
      <dsp:nvSpPr>
        <dsp:cNvPr id="0" name=""/>
        <dsp:cNvSpPr/>
      </dsp:nvSpPr>
      <dsp:spPr>
        <a:xfrm>
          <a:off x="884408" y="7697025"/>
          <a:ext cx="15843238" cy="1184565"/>
        </a:xfrm>
        <a:prstGeom prst="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40249" tIns="157480" rIns="157480" bIns="157480" numCol="1" spcCol="1270" anchor="ctr" anchorCtr="0">
          <a:noAutofit/>
        </a:bodyPr>
        <a:lstStyle/>
        <a:p>
          <a:pPr marL="0" lvl="0" indent="0" algn="l" defTabSz="2755900">
            <a:lnSpc>
              <a:spcPct val="90000"/>
            </a:lnSpc>
            <a:spcBef>
              <a:spcPct val="0"/>
            </a:spcBef>
            <a:spcAft>
              <a:spcPct val="35000"/>
            </a:spcAft>
            <a:buNone/>
          </a:pPr>
          <a:r>
            <a:rPr lang="en-US" sz="6200" kern="1200"/>
            <a:t>Demo Webssite</a:t>
          </a:r>
        </a:p>
      </dsp:txBody>
      <dsp:txXfrm>
        <a:off x="884408" y="7697025"/>
        <a:ext cx="15843238" cy="1184565"/>
      </dsp:txXfrm>
    </dsp:sp>
    <dsp:sp modelId="{AAB243C5-F95C-44BF-A23A-4DA496A4D8C4}">
      <dsp:nvSpPr>
        <dsp:cNvPr id="0" name=""/>
        <dsp:cNvSpPr/>
      </dsp:nvSpPr>
      <dsp:spPr>
        <a:xfrm>
          <a:off x="144054" y="7548954"/>
          <a:ext cx="1480707" cy="148070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419B68-C410-42AB-BC77-EAB2315C46D8}" type="datetimeFigureOut">
              <a:rPr lang="en-US" smtClean="0"/>
              <a:t>25-04-2025</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D718E-8F0A-48EC-A5BA-8F171E5FDEF7}" type="slidenum">
              <a:rPr lang="en-US" smtClean="0"/>
              <a:t>‹#›</a:t>
            </a:fld>
            <a:endParaRPr lang="en-US"/>
          </a:p>
        </p:txBody>
      </p:sp>
    </p:spTree>
    <p:extLst>
      <p:ext uri="{BB962C8B-B14F-4D97-AF65-F5344CB8AC3E}">
        <p14:creationId xmlns:p14="http://schemas.microsoft.com/office/powerpoint/2010/main" val="29172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8652" y="4138549"/>
            <a:ext cx="18118059" cy="2855660"/>
          </a:xfrm>
        </p:spPr>
        <p:txBody>
          <a:bodyPr/>
          <a:lstStyle/>
          <a:p>
            <a:r>
              <a:rPr lang="en-US"/>
              <a:t>Click to edit Master title style</a:t>
            </a:r>
          </a:p>
        </p:txBody>
      </p:sp>
      <p:sp>
        <p:nvSpPr>
          <p:cNvPr id="3" name="Subtitle 2"/>
          <p:cNvSpPr>
            <a:spLocks noGrp="1"/>
          </p:cNvSpPr>
          <p:nvPr>
            <p:ph type="subTitle" idx="1"/>
          </p:nvPr>
        </p:nvSpPr>
        <p:spPr>
          <a:xfrm>
            <a:off x="3197305" y="7549303"/>
            <a:ext cx="14920754" cy="3404588"/>
          </a:xfrm>
        </p:spPr>
        <p:txBody>
          <a:bodyPr/>
          <a:lstStyle>
            <a:lvl1pPr marL="0" indent="0" algn="ctr">
              <a:buNone/>
              <a:defRPr>
                <a:solidFill>
                  <a:schemeClr val="tx1">
                    <a:tint val="75000"/>
                  </a:schemeClr>
                </a:solidFill>
              </a:defRPr>
            </a:lvl1pPr>
            <a:lvl2pPr marL="989609" indent="0" algn="ctr">
              <a:buNone/>
              <a:defRPr>
                <a:solidFill>
                  <a:schemeClr val="tx1">
                    <a:tint val="75000"/>
                  </a:schemeClr>
                </a:solidFill>
              </a:defRPr>
            </a:lvl2pPr>
            <a:lvl3pPr marL="1979219" indent="0" algn="ctr">
              <a:buNone/>
              <a:defRPr>
                <a:solidFill>
                  <a:schemeClr val="tx1">
                    <a:tint val="75000"/>
                  </a:schemeClr>
                </a:solidFill>
              </a:defRPr>
            </a:lvl3pPr>
            <a:lvl4pPr marL="2968828" indent="0" algn="ctr">
              <a:buNone/>
              <a:defRPr>
                <a:solidFill>
                  <a:schemeClr val="tx1">
                    <a:tint val="75000"/>
                  </a:schemeClr>
                </a:solidFill>
              </a:defRPr>
            </a:lvl4pPr>
            <a:lvl5pPr marL="3958438" indent="0" algn="ctr">
              <a:buNone/>
              <a:defRPr>
                <a:solidFill>
                  <a:schemeClr val="tx1">
                    <a:tint val="75000"/>
                  </a:schemeClr>
                </a:solidFill>
              </a:defRPr>
            </a:lvl5pPr>
            <a:lvl6pPr marL="4948047" indent="0" algn="ctr">
              <a:buNone/>
              <a:defRPr>
                <a:solidFill>
                  <a:schemeClr val="tx1">
                    <a:tint val="75000"/>
                  </a:schemeClr>
                </a:solidFill>
              </a:defRPr>
            </a:lvl6pPr>
            <a:lvl7pPr marL="5937656" indent="0" algn="ctr">
              <a:buNone/>
              <a:defRPr>
                <a:solidFill>
                  <a:schemeClr val="tx1">
                    <a:tint val="75000"/>
                  </a:schemeClr>
                </a:solidFill>
              </a:defRPr>
            </a:lvl7pPr>
            <a:lvl8pPr marL="6927266" indent="0" algn="ctr">
              <a:buNone/>
              <a:defRPr>
                <a:solidFill>
                  <a:schemeClr val="tx1">
                    <a:tint val="75000"/>
                  </a:schemeClr>
                </a:solidFill>
              </a:defRPr>
            </a:lvl8pPr>
            <a:lvl9pPr marL="791687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619976B-D4AB-1E4C-B38E-D0AADA5FCB3C}" type="datetimeFigureOut">
              <a:rPr lang="en-US" smtClean="0"/>
              <a:t>25-04-2025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2884131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19976B-D4AB-1E4C-B38E-D0AADA5FCB3C}" type="datetimeFigureOut">
              <a:rPr lang="en-US" smtClean="0"/>
              <a:t>25-04-2025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351267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3638" y="533511"/>
            <a:ext cx="4795957" cy="113671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5768" y="533511"/>
            <a:ext cx="14032614" cy="113671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19976B-D4AB-1E4C-B38E-D0AADA5FCB3C}" type="datetimeFigureOut">
              <a:rPr lang="en-US" smtClean="0"/>
              <a:t>25-04-2025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189848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800" y="311468"/>
            <a:ext cx="19183827" cy="2220383"/>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19976B-D4AB-1E4C-B38E-D0AADA5FCB3C}" type="datetimeFigureOut">
              <a:rPr lang="en-US" smtClean="0"/>
              <a:t>25-04-2025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253524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3767" y="8560812"/>
            <a:ext cx="18118059" cy="2645957"/>
          </a:xfrm>
        </p:spPr>
        <p:txBody>
          <a:bodyPr anchor="t"/>
          <a:lstStyle>
            <a:lvl1pPr algn="l">
              <a:defRPr sz="8700" b="1" cap="all"/>
            </a:lvl1pPr>
          </a:lstStyle>
          <a:p>
            <a:r>
              <a:rPr lang="en-US"/>
              <a:t>Click to edit Master title style</a:t>
            </a:r>
          </a:p>
        </p:txBody>
      </p:sp>
      <p:sp>
        <p:nvSpPr>
          <p:cNvPr id="3" name="Text Placeholder 2"/>
          <p:cNvSpPr>
            <a:spLocks noGrp="1"/>
          </p:cNvSpPr>
          <p:nvPr>
            <p:ph type="body" idx="1"/>
          </p:nvPr>
        </p:nvSpPr>
        <p:spPr>
          <a:xfrm>
            <a:off x="1683767" y="5646560"/>
            <a:ext cx="18118059" cy="2914252"/>
          </a:xfrm>
        </p:spPr>
        <p:txBody>
          <a:bodyPr anchor="b"/>
          <a:lstStyle>
            <a:lvl1pPr marL="0" indent="0">
              <a:buNone/>
              <a:defRPr sz="4300">
                <a:solidFill>
                  <a:schemeClr val="tx1">
                    <a:tint val="75000"/>
                  </a:schemeClr>
                </a:solidFill>
              </a:defRPr>
            </a:lvl1pPr>
            <a:lvl2pPr marL="989609" indent="0">
              <a:buNone/>
              <a:defRPr sz="3900">
                <a:solidFill>
                  <a:schemeClr val="tx1">
                    <a:tint val="75000"/>
                  </a:schemeClr>
                </a:solidFill>
              </a:defRPr>
            </a:lvl2pPr>
            <a:lvl3pPr marL="1979219" indent="0">
              <a:buNone/>
              <a:defRPr sz="3500">
                <a:solidFill>
                  <a:schemeClr val="tx1">
                    <a:tint val="75000"/>
                  </a:schemeClr>
                </a:solidFill>
              </a:defRPr>
            </a:lvl3pPr>
            <a:lvl4pPr marL="2968828" indent="0">
              <a:buNone/>
              <a:defRPr sz="3000">
                <a:solidFill>
                  <a:schemeClr val="tx1">
                    <a:tint val="75000"/>
                  </a:schemeClr>
                </a:solidFill>
              </a:defRPr>
            </a:lvl4pPr>
            <a:lvl5pPr marL="3958438" indent="0">
              <a:buNone/>
              <a:defRPr sz="3000">
                <a:solidFill>
                  <a:schemeClr val="tx1">
                    <a:tint val="75000"/>
                  </a:schemeClr>
                </a:solidFill>
              </a:defRPr>
            </a:lvl5pPr>
            <a:lvl6pPr marL="4948047" indent="0">
              <a:buNone/>
              <a:defRPr sz="3000">
                <a:solidFill>
                  <a:schemeClr val="tx1">
                    <a:tint val="75000"/>
                  </a:schemeClr>
                </a:solidFill>
              </a:defRPr>
            </a:lvl6pPr>
            <a:lvl7pPr marL="5937656" indent="0">
              <a:buNone/>
              <a:defRPr sz="3000">
                <a:solidFill>
                  <a:schemeClr val="tx1">
                    <a:tint val="75000"/>
                  </a:schemeClr>
                </a:solidFill>
              </a:defRPr>
            </a:lvl7pPr>
            <a:lvl8pPr marL="6927266" indent="0">
              <a:buNone/>
              <a:defRPr sz="3000">
                <a:solidFill>
                  <a:schemeClr val="tx1">
                    <a:tint val="75000"/>
                  </a:schemeClr>
                </a:solidFill>
              </a:defRPr>
            </a:lvl8pPr>
            <a:lvl9pPr marL="7916875" indent="0">
              <a:buNone/>
              <a:defRPr sz="3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19976B-D4AB-1E4C-B38E-D0AADA5FCB3C}" type="datetimeFigureOut">
              <a:rPr lang="en-US" smtClean="0"/>
              <a:t>25-04-2025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80382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5768" y="3108538"/>
            <a:ext cx="9414285" cy="8792102"/>
          </a:xfrm>
        </p:spPr>
        <p:txBody>
          <a:bodyPr/>
          <a:lstStyle>
            <a:lvl1pPr>
              <a:defRPr sz="6100"/>
            </a:lvl1pPr>
            <a:lvl2pPr>
              <a:defRPr sz="5200"/>
            </a:lvl2pPr>
            <a:lvl3pPr>
              <a:defRPr sz="4300"/>
            </a:lvl3pPr>
            <a:lvl4pPr>
              <a:defRPr sz="3900"/>
            </a:lvl4pPr>
            <a:lvl5pPr>
              <a:defRPr sz="3900"/>
            </a:lvl5pPr>
            <a:lvl6pPr>
              <a:defRPr sz="3900"/>
            </a:lvl6pPr>
            <a:lvl7pPr>
              <a:defRPr sz="3900"/>
            </a:lvl7pPr>
            <a:lvl8pPr>
              <a:defRPr sz="3900"/>
            </a:lvl8pPr>
            <a:lvl9pPr>
              <a:defRPr sz="3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835310" y="3108538"/>
            <a:ext cx="9414285" cy="8792102"/>
          </a:xfrm>
        </p:spPr>
        <p:txBody>
          <a:bodyPr/>
          <a:lstStyle>
            <a:lvl1pPr>
              <a:defRPr sz="6100"/>
            </a:lvl1pPr>
            <a:lvl2pPr>
              <a:defRPr sz="5200"/>
            </a:lvl2pPr>
            <a:lvl3pPr>
              <a:defRPr sz="4300"/>
            </a:lvl3pPr>
            <a:lvl4pPr>
              <a:defRPr sz="3900"/>
            </a:lvl4pPr>
            <a:lvl5pPr>
              <a:defRPr sz="3900"/>
            </a:lvl5pPr>
            <a:lvl6pPr>
              <a:defRPr sz="3900"/>
            </a:lvl6pPr>
            <a:lvl7pPr>
              <a:defRPr sz="3900"/>
            </a:lvl7pPr>
            <a:lvl8pPr>
              <a:defRPr sz="3900"/>
            </a:lvl8pPr>
            <a:lvl9pPr>
              <a:defRPr sz="3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19976B-D4AB-1E4C-B38E-D0AADA5FCB3C}" type="datetimeFigureOut">
              <a:rPr lang="en-US" smtClean="0"/>
              <a:t>25-04-2025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382919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5768" y="2982099"/>
            <a:ext cx="9417987" cy="1242797"/>
          </a:xfrm>
        </p:spPr>
        <p:txBody>
          <a:bodyPr anchor="b"/>
          <a:lstStyle>
            <a:lvl1pPr marL="0" indent="0">
              <a:buNone/>
              <a:defRPr sz="5200" b="1"/>
            </a:lvl1pPr>
            <a:lvl2pPr marL="989609" indent="0">
              <a:buNone/>
              <a:defRPr sz="4300" b="1"/>
            </a:lvl2pPr>
            <a:lvl3pPr marL="1979219" indent="0">
              <a:buNone/>
              <a:defRPr sz="3900" b="1"/>
            </a:lvl3pPr>
            <a:lvl4pPr marL="2968828" indent="0">
              <a:buNone/>
              <a:defRPr sz="3500" b="1"/>
            </a:lvl4pPr>
            <a:lvl5pPr marL="3958438" indent="0">
              <a:buNone/>
              <a:defRPr sz="3500" b="1"/>
            </a:lvl5pPr>
            <a:lvl6pPr marL="4948047" indent="0">
              <a:buNone/>
              <a:defRPr sz="3500" b="1"/>
            </a:lvl6pPr>
            <a:lvl7pPr marL="5937656" indent="0">
              <a:buNone/>
              <a:defRPr sz="3500" b="1"/>
            </a:lvl7pPr>
            <a:lvl8pPr marL="6927266" indent="0">
              <a:buNone/>
              <a:defRPr sz="3500" b="1"/>
            </a:lvl8pPr>
            <a:lvl9pPr marL="7916875" indent="0">
              <a:buNone/>
              <a:defRPr sz="3500" b="1"/>
            </a:lvl9pPr>
          </a:lstStyle>
          <a:p>
            <a:pPr lvl="0"/>
            <a:r>
              <a:rPr lang="en-US"/>
              <a:t>Click to edit Master text styles</a:t>
            </a:r>
          </a:p>
        </p:txBody>
      </p:sp>
      <p:sp>
        <p:nvSpPr>
          <p:cNvPr id="4" name="Content Placeholder 3"/>
          <p:cNvSpPr>
            <a:spLocks noGrp="1"/>
          </p:cNvSpPr>
          <p:nvPr>
            <p:ph sz="half" idx="2"/>
          </p:nvPr>
        </p:nvSpPr>
        <p:spPr>
          <a:xfrm>
            <a:off x="1065768" y="4224896"/>
            <a:ext cx="9417987" cy="7675743"/>
          </a:xfrm>
        </p:spPr>
        <p:txBody>
          <a:bodyPr/>
          <a:lstStyle>
            <a:lvl1pPr>
              <a:defRPr sz="5200"/>
            </a:lvl1pPr>
            <a:lvl2pPr>
              <a:defRPr sz="43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27910" y="2982099"/>
            <a:ext cx="9421686" cy="1242797"/>
          </a:xfrm>
        </p:spPr>
        <p:txBody>
          <a:bodyPr anchor="b"/>
          <a:lstStyle>
            <a:lvl1pPr marL="0" indent="0">
              <a:buNone/>
              <a:defRPr sz="5200" b="1"/>
            </a:lvl1pPr>
            <a:lvl2pPr marL="989609" indent="0">
              <a:buNone/>
              <a:defRPr sz="4300" b="1"/>
            </a:lvl2pPr>
            <a:lvl3pPr marL="1979219" indent="0">
              <a:buNone/>
              <a:defRPr sz="3900" b="1"/>
            </a:lvl3pPr>
            <a:lvl4pPr marL="2968828" indent="0">
              <a:buNone/>
              <a:defRPr sz="3500" b="1"/>
            </a:lvl4pPr>
            <a:lvl5pPr marL="3958438" indent="0">
              <a:buNone/>
              <a:defRPr sz="3500" b="1"/>
            </a:lvl5pPr>
            <a:lvl6pPr marL="4948047" indent="0">
              <a:buNone/>
              <a:defRPr sz="3500" b="1"/>
            </a:lvl6pPr>
            <a:lvl7pPr marL="5937656" indent="0">
              <a:buNone/>
              <a:defRPr sz="3500" b="1"/>
            </a:lvl7pPr>
            <a:lvl8pPr marL="6927266" indent="0">
              <a:buNone/>
              <a:defRPr sz="3500" b="1"/>
            </a:lvl8pPr>
            <a:lvl9pPr marL="7916875" indent="0">
              <a:buNone/>
              <a:defRPr sz="3500" b="1"/>
            </a:lvl9pPr>
          </a:lstStyle>
          <a:p>
            <a:pPr lvl="0"/>
            <a:r>
              <a:rPr lang="en-US"/>
              <a:t>Click to edit Master text styles</a:t>
            </a:r>
          </a:p>
        </p:txBody>
      </p:sp>
      <p:sp>
        <p:nvSpPr>
          <p:cNvPr id="6" name="Content Placeholder 5"/>
          <p:cNvSpPr>
            <a:spLocks noGrp="1"/>
          </p:cNvSpPr>
          <p:nvPr>
            <p:ph sz="quarter" idx="4"/>
          </p:nvPr>
        </p:nvSpPr>
        <p:spPr>
          <a:xfrm>
            <a:off x="10827910" y="4224896"/>
            <a:ext cx="9421686" cy="7675743"/>
          </a:xfrm>
        </p:spPr>
        <p:txBody>
          <a:bodyPr/>
          <a:lstStyle>
            <a:lvl1pPr>
              <a:defRPr sz="5200"/>
            </a:lvl1pPr>
            <a:lvl2pPr>
              <a:defRPr sz="43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19976B-D4AB-1E4C-B38E-D0AADA5FCB3C}" type="datetimeFigureOut">
              <a:rPr lang="en-US" smtClean="0"/>
              <a:t>25-04-2025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1488652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19976B-D4AB-1E4C-B38E-D0AADA5FCB3C}" type="datetimeFigureOut">
              <a:rPr lang="en-US" smtClean="0"/>
              <a:t>25-04-2025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85765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19976B-D4AB-1E4C-B38E-D0AADA5FCB3C}" type="datetimeFigureOut">
              <a:rPr lang="en-US" smtClean="0"/>
              <a:t>25-04-2025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346231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769" y="530425"/>
            <a:ext cx="7012608" cy="2257390"/>
          </a:xfrm>
        </p:spPr>
        <p:txBody>
          <a:bodyPr anchor="b"/>
          <a:lstStyle>
            <a:lvl1pPr algn="l">
              <a:defRPr sz="4300" b="1"/>
            </a:lvl1pPr>
          </a:lstStyle>
          <a:p>
            <a:r>
              <a:rPr lang="en-US"/>
              <a:t>Click to edit Master title style</a:t>
            </a:r>
          </a:p>
        </p:txBody>
      </p:sp>
      <p:sp>
        <p:nvSpPr>
          <p:cNvPr id="3" name="Content Placeholder 2"/>
          <p:cNvSpPr>
            <a:spLocks noGrp="1"/>
          </p:cNvSpPr>
          <p:nvPr>
            <p:ph idx="1"/>
          </p:nvPr>
        </p:nvSpPr>
        <p:spPr>
          <a:xfrm>
            <a:off x="8333715" y="530426"/>
            <a:ext cx="11915880" cy="11370214"/>
          </a:xfrm>
        </p:spPr>
        <p:txBody>
          <a:bodyPr/>
          <a:lstStyle>
            <a:lvl1pPr>
              <a:defRPr sz="6900"/>
            </a:lvl1pPr>
            <a:lvl2pPr>
              <a:defRPr sz="6100"/>
            </a:lvl2pPr>
            <a:lvl3pPr>
              <a:defRPr sz="5200"/>
            </a:lvl3pPr>
            <a:lvl4pPr>
              <a:defRPr sz="4300"/>
            </a:lvl4pPr>
            <a:lvl5pPr>
              <a:defRPr sz="4300"/>
            </a:lvl5pPr>
            <a:lvl6pPr>
              <a:defRPr sz="4300"/>
            </a:lvl6pPr>
            <a:lvl7pPr>
              <a:defRPr sz="4300"/>
            </a:lvl7pPr>
            <a:lvl8pPr>
              <a:defRPr sz="4300"/>
            </a:lvl8pPr>
            <a:lvl9pPr>
              <a:defRPr sz="4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5769" y="2787816"/>
            <a:ext cx="7012608" cy="9112824"/>
          </a:xfrm>
        </p:spPr>
        <p:txBody>
          <a:bodyPr/>
          <a:lstStyle>
            <a:lvl1pPr marL="0" indent="0">
              <a:buNone/>
              <a:defRPr sz="3000"/>
            </a:lvl1pPr>
            <a:lvl2pPr marL="989609" indent="0">
              <a:buNone/>
              <a:defRPr sz="2600"/>
            </a:lvl2pPr>
            <a:lvl3pPr marL="1979219" indent="0">
              <a:buNone/>
              <a:defRPr sz="2200"/>
            </a:lvl3pPr>
            <a:lvl4pPr marL="2968828" indent="0">
              <a:buNone/>
              <a:defRPr sz="1900"/>
            </a:lvl4pPr>
            <a:lvl5pPr marL="3958438" indent="0">
              <a:buNone/>
              <a:defRPr sz="1900"/>
            </a:lvl5pPr>
            <a:lvl6pPr marL="4948047" indent="0">
              <a:buNone/>
              <a:defRPr sz="1900"/>
            </a:lvl6pPr>
            <a:lvl7pPr marL="5937656" indent="0">
              <a:buNone/>
              <a:defRPr sz="1900"/>
            </a:lvl7pPr>
            <a:lvl8pPr marL="6927266" indent="0">
              <a:buNone/>
              <a:defRPr sz="1900"/>
            </a:lvl8pPr>
            <a:lvl9pPr marL="7916875" indent="0">
              <a:buNone/>
              <a:defRPr sz="1900"/>
            </a:lvl9pPr>
          </a:lstStyle>
          <a:p>
            <a:pPr lvl="0"/>
            <a:r>
              <a:rPr lang="en-US"/>
              <a:t>Click to edit Master text styles</a:t>
            </a:r>
          </a:p>
        </p:txBody>
      </p:sp>
      <p:sp>
        <p:nvSpPr>
          <p:cNvPr id="5" name="Date Placeholder 4"/>
          <p:cNvSpPr>
            <a:spLocks noGrp="1"/>
          </p:cNvSpPr>
          <p:nvPr>
            <p:ph type="dt" sz="half" idx="10"/>
          </p:nvPr>
        </p:nvSpPr>
        <p:spPr/>
        <p:txBody>
          <a:bodyPr/>
          <a:lstStyle/>
          <a:p>
            <a:fld id="{D619976B-D4AB-1E4C-B38E-D0AADA5FCB3C}" type="datetimeFigureOut">
              <a:rPr lang="en-US" smtClean="0"/>
              <a:t>25-04-2025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1474490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77960" y="9325610"/>
            <a:ext cx="12789218" cy="1100941"/>
          </a:xfrm>
        </p:spPr>
        <p:txBody>
          <a:bodyPr anchor="b"/>
          <a:lstStyle>
            <a:lvl1pPr algn="l">
              <a:defRPr sz="4300" b="1"/>
            </a:lvl1pPr>
          </a:lstStyle>
          <a:p>
            <a:r>
              <a:rPr lang="en-US"/>
              <a:t>Click to edit Master title style</a:t>
            </a:r>
          </a:p>
        </p:txBody>
      </p:sp>
      <p:sp>
        <p:nvSpPr>
          <p:cNvPr id="3" name="Picture Placeholder 2"/>
          <p:cNvSpPr>
            <a:spLocks noGrp="1"/>
          </p:cNvSpPr>
          <p:nvPr>
            <p:ph type="pic" idx="1"/>
          </p:nvPr>
        </p:nvSpPr>
        <p:spPr>
          <a:xfrm>
            <a:off x="4177960" y="1190372"/>
            <a:ext cx="12789218" cy="7993380"/>
          </a:xfrm>
        </p:spPr>
        <p:txBody>
          <a:bodyPr/>
          <a:lstStyle>
            <a:lvl1pPr marL="0" indent="0">
              <a:buNone/>
              <a:defRPr sz="6900"/>
            </a:lvl1pPr>
            <a:lvl2pPr marL="989609" indent="0">
              <a:buNone/>
              <a:defRPr sz="6100"/>
            </a:lvl2pPr>
            <a:lvl3pPr marL="1979219" indent="0">
              <a:buNone/>
              <a:defRPr sz="5200"/>
            </a:lvl3pPr>
            <a:lvl4pPr marL="2968828" indent="0">
              <a:buNone/>
              <a:defRPr sz="4300"/>
            </a:lvl4pPr>
            <a:lvl5pPr marL="3958438" indent="0">
              <a:buNone/>
              <a:defRPr sz="4300"/>
            </a:lvl5pPr>
            <a:lvl6pPr marL="4948047" indent="0">
              <a:buNone/>
              <a:defRPr sz="4300"/>
            </a:lvl6pPr>
            <a:lvl7pPr marL="5937656" indent="0">
              <a:buNone/>
              <a:defRPr sz="4300"/>
            </a:lvl7pPr>
            <a:lvl8pPr marL="6927266" indent="0">
              <a:buNone/>
              <a:defRPr sz="4300"/>
            </a:lvl8pPr>
            <a:lvl9pPr marL="7916875" indent="0">
              <a:buNone/>
              <a:defRPr sz="4300"/>
            </a:lvl9pPr>
          </a:lstStyle>
          <a:p>
            <a:endParaRPr lang="en-US"/>
          </a:p>
        </p:txBody>
      </p:sp>
      <p:sp>
        <p:nvSpPr>
          <p:cNvPr id="4" name="Text Placeholder 3"/>
          <p:cNvSpPr>
            <a:spLocks noGrp="1"/>
          </p:cNvSpPr>
          <p:nvPr>
            <p:ph type="body" sz="half" idx="2"/>
          </p:nvPr>
        </p:nvSpPr>
        <p:spPr>
          <a:xfrm>
            <a:off x="4177960" y="10426551"/>
            <a:ext cx="12789218" cy="1563519"/>
          </a:xfrm>
        </p:spPr>
        <p:txBody>
          <a:bodyPr/>
          <a:lstStyle>
            <a:lvl1pPr marL="0" indent="0">
              <a:buNone/>
              <a:defRPr sz="3000"/>
            </a:lvl1pPr>
            <a:lvl2pPr marL="989609" indent="0">
              <a:buNone/>
              <a:defRPr sz="2600"/>
            </a:lvl2pPr>
            <a:lvl3pPr marL="1979219" indent="0">
              <a:buNone/>
              <a:defRPr sz="2200"/>
            </a:lvl3pPr>
            <a:lvl4pPr marL="2968828" indent="0">
              <a:buNone/>
              <a:defRPr sz="1900"/>
            </a:lvl4pPr>
            <a:lvl5pPr marL="3958438" indent="0">
              <a:buNone/>
              <a:defRPr sz="1900"/>
            </a:lvl5pPr>
            <a:lvl6pPr marL="4948047" indent="0">
              <a:buNone/>
              <a:defRPr sz="1900"/>
            </a:lvl6pPr>
            <a:lvl7pPr marL="5937656" indent="0">
              <a:buNone/>
              <a:defRPr sz="1900"/>
            </a:lvl7pPr>
            <a:lvl8pPr marL="6927266" indent="0">
              <a:buNone/>
              <a:defRPr sz="1900"/>
            </a:lvl8pPr>
            <a:lvl9pPr marL="7916875" indent="0">
              <a:buNone/>
              <a:defRPr sz="1900"/>
            </a:lvl9pPr>
          </a:lstStyle>
          <a:p>
            <a:pPr lvl="0"/>
            <a:r>
              <a:rPr lang="en-US"/>
              <a:t>Click to edit Master text styles</a:t>
            </a:r>
          </a:p>
        </p:txBody>
      </p:sp>
      <p:sp>
        <p:nvSpPr>
          <p:cNvPr id="5" name="Date Placeholder 4"/>
          <p:cNvSpPr>
            <a:spLocks noGrp="1"/>
          </p:cNvSpPr>
          <p:nvPr>
            <p:ph type="dt" sz="half" idx="10"/>
          </p:nvPr>
        </p:nvSpPr>
        <p:spPr/>
        <p:txBody>
          <a:bodyPr/>
          <a:lstStyle/>
          <a:p>
            <a:fld id="{D619976B-D4AB-1E4C-B38E-D0AADA5FCB3C}" type="datetimeFigureOut">
              <a:rPr lang="en-US" smtClean="0"/>
              <a:t>25-04-2025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263011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15913"/>
            <a:ext cx="21315363" cy="1767658"/>
          </a:xfrm>
          <a:prstGeom prst="rect">
            <a:avLst/>
          </a:prstGeom>
        </p:spPr>
        <p:txBody>
          <a:bodyPr vert="horz" lIns="197922" tIns="98961" rIns="197922" bIns="98961" rtlCol="0" anchor="ctr">
            <a:normAutofit/>
          </a:bodyPr>
          <a:lstStyle/>
          <a:p>
            <a:r>
              <a:rPr lang="en-US" dirty="0"/>
              <a:t>Click to edit Master title style</a:t>
            </a:r>
          </a:p>
        </p:txBody>
      </p:sp>
      <p:sp>
        <p:nvSpPr>
          <p:cNvPr id="3" name="Text Placeholder 2"/>
          <p:cNvSpPr>
            <a:spLocks noGrp="1"/>
          </p:cNvSpPr>
          <p:nvPr>
            <p:ph type="body" idx="1"/>
          </p:nvPr>
        </p:nvSpPr>
        <p:spPr>
          <a:xfrm>
            <a:off x="1065768" y="3108538"/>
            <a:ext cx="19183827" cy="8792102"/>
          </a:xfrm>
          <a:prstGeom prst="rect">
            <a:avLst/>
          </a:prstGeom>
        </p:spPr>
        <p:txBody>
          <a:bodyPr vert="horz" lIns="197922" tIns="98961" rIns="197922" bIns="9896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768" y="12347799"/>
            <a:ext cx="4973585" cy="709289"/>
          </a:xfrm>
          <a:prstGeom prst="rect">
            <a:avLst/>
          </a:prstGeom>
        </p:spPr>
        <p:txBody>
          <a:bodyPr vert="horz" lIns="197922" tIns="98961" rIns="197922" bIns="98961" rtlCol="0" anchor="ctr"/>
          <a:lstStyle>
            <a:lvl1pPr algn="l">
              <a:defRPr sz="2600">
                <a:solidFill>
                  <a:schemeClr val="tx1">
                    <a:tint val="75000"/>
                  </a:schemeClr>
                </a:solidFill>
              </a:defRPr>
            </a:lvl1pPr>
          </a:lstStyle>
          <a:p>
            <a:fld id="{D619976B-D4AB-1E4C-B38E-D0AADA5FCB3C}" type="datetimeFigureOut">
              <a:rPr lang="en-US" smtClean="0"/>
              <a:t>25-04-2025</a:t>
            </a:fld>
            <a:endParaRPr lang="en-US"/>
          </a:p>
        </p:txBody>
      </p:sp>
      <p:sp>
        <p:nvSpPr>
          <p:cNvPr id="5" name="Footer Placeholder 4"/>
          <p:cNvSpPr>
            <a:spLocks noGrp="1"/>
          </p:cNvSpPr>
          <p:nvPr>
            <p:ph type="ftr" sz="quarter" idx="3"/>
          </p:nvPr>
        </p:nvSpPr>
        <p:spPr>
          <a:xfrm>
            <a:off x="7282749" y="12347799"/>
            <a:ext cx="6749865" cy="709289"/>
          </a:xfrm>
          <a:prstGeom prst="rect">
            <a:avLst/>
          </a:prstGeom>
        </p:spPr>
        <p:txBody>
          <a:bodyPr vert="horz" lIns="197922" tIns="98961" rIns="197922" bIns="98961" rtlCol="0" anchor="ctr"/>
          <a:lstStyle>
            <a:lvl1pPr algn="ctr">
              <a:defRPr sz="2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276010" y="12347799"/>
            <a:ext cx="4973585" cy="709289"/>
          </a:xfrm>
          <a:prstGeom prst="rect">
            <a:avLst/>
          </a:prstGeom>
        </p:spPr>
        <p:txBody>
          <a:bodyPr vert="horz" lIns="197922" tIns="98961" rIns="197922" bIns="98961" rtlCol="0" anchor="ctr"/>
          <a:lstStyle>
            <a:lvl1pPr algn="r">
              <a:defRPr sz="2600">
                <a:solidFill>
                  <a:schemeClr val="tx1">
                    <a:tint val="75000"/>
                  </a:schemeClr>
                </a:solidFill>
              </a:defRPr>
            </a:lvl1pPr>
          </a:lstStyle>
          <a:p>
            <a:fld id="{5216D943-2B8B-6E40-82FC-356309674730}" type="slidenum">
              <a:rPr lang="en-US" smtClean="0"/>
              <a:t>‹#›</a:t>
            </a:fld>
            <a:endParaRPr lang="en-US"/>
          </a:p>
        </p:txBody>
      </p:sp>
      <p:pic>
        <p:nvPicPr>
          <p:cNvPr id="7" name="Picture 6" descr="Dai Nam [PPT] Template 10.png">
            <a:extLst>
              <a:ext uri="{FF2B5EF4-FFF2-40B4-BE49-F238E27FC236}">
                <a16:creationId xmlns:a16="http://schemas.microsoft.com/office/drawing/2014/main" id="{D3E61C71-BCF7-D001-8FA8-E11B15E2FE1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30575" y="354639"/>
            <a:ext cx="1796203" cy="1628932"/>
          </a:xfrm>
          <a:prstGeom prst="rect">
            <a:avLst/>
          </a:prstGeom>
        </p:spPr>
      </p:pic>
      <p:pic>
        <p:nvPicPr>
          <p:cNvPr id="8" name="Picture 7" descr="Dai Nam [PPT] Template 05.png">
            <a:extLst>
              <a:ext uri="{FF2B5EF4-FFF2-40B4-BE49-F238E27FC236}">
                <a16:creationId xmlns:a16="http://schemas.microsoft.com/office/drawing/2014/main" id="{5AF84EEB-6D0D-C645-194A-C1DBE9D430F1}"/>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12314189"/>
            <a:ext cx="21315363" cy="1010957"/>
          </a:xfrm>
          <a:prstGeom prst="rect">
            <a:avLst/>
          </a:prstGeom>
        </p:spPr>
      </p:pic>
      <p:sp>
        <p:nvSpPr>
          <p:cNvPr id="10" name="TextBox 9">
            <a:extLst>
              <a:ext uri="{FF2B5EF4-FFF2-40B4-BE49-F238E27FC236}">
                <a16:creationId xmlns:a16="http://schemas.microsoft.com/office/drawing/2014/main" id="{FD68D644-42E3-6F2C-CD8F-BC5A5AA47DDE}"/>
              </a:ext>
            </a:extLst>
          </p:cNvPr>
          <p:cNvSpPr txBox="1"/>
          <p:nvPr userDrawn="1"/>
        </p:nvSpPr>
        <p:spPr>
          <a:xfrm>
            <a:off x="15789623" y="12558057"/>
            <a:ext cx="3946358" cy="523220"/>
          </a:xfrm>
          <a:prstGeom prst="rect">
            <a:avLst/>
          </a:prstGeom>
          <a:noFill/>
        </p:spPr>
        <p:txBody>
          <a:bodyPr wrap="square">
            <a:spAutoFit/>
          </a:bodyPr>
          <a:lstStyle/>
          <a:p>
            <a:pPr algn="r"/>
            <a:r>
              <a:rPr lang="en-US" sz="2800" dirty="0">
                <a:solidFill>
                  <a:schemeClr val="bg1"/>
                </a:solidFill>
                <a:latin typeface="Arial"/>
                <a:cs typeface="Arial"/>
              </a:rPr>
              <a:t>Slide: </a:t>
            </a:r>
            <a:r>
              <a:rPr lang="en-US" sz="2800" dirty="0" err="1">
                <a:solidFill>
                  <a:schemeClr val="bg1"/>
                </a:solidFill>
                <a:latin typeface="Arial"/>
                <a:cs typeface="Arial"/>
              </a:rPr>
              <a:t>số</a:t>
            </a:r>
            <a:r>
              <a:rPr lang="en-US" sz="2800" dirty="0">
                <a:solidFill>
                  <a:schemeClr val="bg1"/>
                </a:solidFill>
                <a:latin typeface="Arial"/>
                <a:cs typeface="Arial"/>
              </a:rPr>
              <a:t>….</a:t>
            </a:r>
          </a:p>
        </p:txBody>
      </p:sp>
    </p:spTree>
    <p:extLst>
      <p:ext uri="{BB962C8B-B14F-4D97-AF65-F5344CB8AC3E}">
        <p14:creationId xmlns:p14="http://schemas.microsoft.com/office/powerpoint/2010/main" val="4284885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89609" rtl="0" eaLnBrk="1" latinLnBrk="0" hangingPunct="1">
        <a:spcBef>
          <a:spcPct val="0"/>
        </a:spcBef>
        <a:buNone/>
        <a:defRPr sz="9500" kern="1200">
          <a:solidFill>
            <a:schemeClr val="tx1"/>
          </a:solidFill>
          <a:latin typeface="+mj-lt"/>
          <a:ea typeface="+mj-ea"/>
          <a:cs typeface="+mj-cs"/>
        </a:defRPr>
      </a:lvl1pPr>
    </p:titleStyle>
    <p:bodyStyle>
      <a:lvl1pPr marL="742207" indent="-742207" algn="l" defTabSz="989609" rtl="0" eaLnBrk="1" latinLnBrk="0" hangingPunct="1">
        <a:spcBef>
          <a:spcPct val="20000"/>
        </a:spcBef>
        <a:buFont typeface="Arial"/>
        <a:buChar char="•"/>
        <a:defRPr sz="6900" kern="1200">
          <a:solidFill>
            <a:schemeClr val="tx1"/>
          </a:solidFill>
          <a:latin typeface="+mn-lt"/>
          <a:ea typeface="+mn-ea"/>
          <a:cs typeface="+mn-cs"/>
        </a:defRPr>
      </a:lvl1pPr>
      <a:lvl2pPr marL="1608115" indent="-618506" algn="l" defTabSz="989609" rtl="0" eaLnBrk="1" latinLnBrk="0" hangingPunct="1">
        <a:spcBef>
          <a:spcPct val="20000"/>
        </a:spcBef>
        <a:buFont typeface="Arial"/>
        <a:buChar char="–"/>
        <a:defRPr sz="6100" kern="1200">
          <a:solidFill>
            <a:schemeClr val="tx1"/>
          </a:solidFill>
          <a:latin typeface="+mn-lt"/>
          <a:ea typeface="+mn-ea"/>
          <a:cs typeface="+mn-cs"/>
        </a:defRPr>
      </a:lvl2pPr>
      <a:lvl3pPr marL="2474024" indent="-494805" algn="l" defTabSz="989609" rtl="0" eaLnBrk="1" latinLnBrk="0" hangingPunct="1">
        <a:spcBef>
          <a:spcPct val="20000"/>
        </a:spcBef>
        <a:buFont typeface="Arial"/>
        <a:buChar char="•"/>
        <a:defRPr sz="5200" kern="1200">
          <a:solidFill>
            <a:schemeClr val="tx1"/>
          </a:solidFill>
          <a:latin typeface="+mn-lt"/>
          <a:ea typeface="+mn-ea"/>
          <a:cs typeface="+mn-cs"/>
        </a:defRPr>
      </a:lvl3pPr>
      <a:lvl4pPr marL="3463633" indent="-494805" algn="l" defTabSz="989609" rtl="0" eaLnBrk="1" latinLnBrk="0" hangingPunct="1">
        <a:spcBef>
          <a:spcPct val="20000"/>
        </a:spcBef>
        <a:buFont typeface="Arial"/>
        <a:buChar char="–"/>
        <a:defRPr sz="4300" kern="1200">
          <a:solidFill>
            <a:schemeClr val="tx1"/>
          </a:solidFill>
          <a:latin typeface="+mn-lt"/>
          <a:ea typeface="+mn-ea"/>
          <a:cs typeface="+mn-cs"/>
        </a:defRPr>
      </a:lvl4pPr>
      <a:lvl5pPr marL="4453242" indent="-494805" algn="l" defTabSz="989609" rtl="0" eaLnBrk="1" latinLnBrk="0" hangingPunct="1">
        <a:spcBef>
          <a:spcPct val="20000"/>
        </a:spcBef>
        <a:buFont typeface="Arial"/>
        <a:buChar char="»"/>
        <a:defRPr sz="4300" kern="1200">
          <a:solidFill>
            <a:schemeClr val="tx1"/>
          </a:solidFill>
          <a:latin typeface="+mn-lt"/>
          <a:ea typeface="+mn-ea"/>
          <a:cs typeface="+mn-cs"/>
        </a:defRPr>
      </a:lvl5pPr>
      <a:lvl6pPr marL="5442852" indent="-494805" algn="l" defTabSz="989609" rtl="0" eaLnBrk="1" latinLnBrk="0" hangingPunct="1">
        <a:spcBef>
          <a:spcPct val="20000"/>
        </a:spcBef>
        <a:buFont typeface="Arial"/>
        <a:buChar char="•"/>
        <a:defRPr sz="4300" kern="1200">
          <a:solidFill>
            <a:schemeClr val="tx1"/>
          </a:solidFill>
          <a:latin typeface="+mn-lt"/>
          <a:ea typeface="+mn-ea"/>
          <a:cs typeface="+mn-cs"/>
        </a:defRPr>
      </a:lvl6pPr>
      <a:lvl7pPr marL="6432461" indent="-494805" algn="l" defTabSz="989609" rtl="0" eaLnBrk="1" latinLnBrk="0" hangingPunct="1">
        <a:spcBef>
          <a:spcPct val="20000"/>
        </a:spcBef>
        <a:buFont typeface="Arial"/>
        <a:buChar char="•"/>
        <a:defRPr sz="4300" kern="1200">
          <a:solidFill>
            <a:schemeClr val="tx1"/>
          </a:solidFill>
          <a:latin typeface="+mn-lt"/>
          <a:ea typeface="+mn-ea"/>
          <a:cs typeface="+mn-cs"/>
        </a:defRPr>
      </a:lvl7pPr>
      <a:lvl8pPr marL="7422071" indent="-494805" algn="l" defTabSz="989609" rtl="0" eaLnBrk="1" latinLnBrk="0" hangingPunct="1">
        <a:spcBef>
          <a:spcPct val="20000"/>
        </a:spcBef>
        <a:buFont typeface="Arial"/>
        <a:buChar char="•"/>
        <a:defRPr sz="4300" kern="1200">
          <a:solidFill>
            <a:schemeClr val="tx1"/>
          </a:solidFill>
          <a:latin typeface="+mn-lt"/>
          <a:ea typeface="+mn-ea"/>
          <a:cs typeface="+mn-cs"/>
        </a:defRPr>
      </a:lvl8pPr>
      <a:lvl9pPr marL="8411680" indent="-494805" algn="l" defTabSz="989609" rtl="0" eaLnBrk="1" latinLnBrk="0" hangingPunct="1">
        <a:spcBef>
          <a:spcPct val="20000"/>
        </a:spcBef>
        <a:buFont typeface="Arial"/>
        <a:buChar char="•"/>
        <a:defRPr sz="4300" kern="1200">
          <a:solidFill>
            <a:schemeClr val="tx1"/>
          </a:solidFill>
          <a:latin typeface="+mn-lt"/>
          <a:ea typeface="+mn-ea"/>
          <a:cs typeface="+mn-cs"/>
        </a:defRPr>
      </a:lvl9pPr>
    </p:bodyStyle>
    <p:otherStyle>
      <a:defPPr>
        <a:defRPr lang="en-US"/>
      </a:defPPr>
      <a:lvl1pPr marL="0" algn="l" defTabSz="989609" rtl="0" eaLnBrk="1" latinLnBrk="0" hangingPunct="1">
        <a:defRPr sz="3900" kern="1200">
          <a:solidFill>
            <a:schemeClr val="tx1"/>
          </a:solidFill>
          <a:latin typeface="+mn-lt"/>
          <a:ea typeface="+mn-ea"/>
          <a:cs typeface="+mn-cs"/>
        </a:defRPr>
      </a:lvl1pPr>
      <a:lvl2pPr marL="989609" algn="l" defTabSz="989609" rtl="0" eaLnBrk="1" latinLnBrk="0" hangingPunct="1">
        <a:defRPr sz="3900" kern="1200">
          <a:solidFill>
            <a:schemeClr val="tx1"/>
          </a:solidFill>
          <a:latin typeface="+mn-lt"/>
          <a:ea typeface="+mn-ea"/>
          <a:cs typeface="+mn-cs"/>
        </a:defRPr>
      </a:lvl2pPr>
      <a:lvl3pPr marL="1979219" algn="l" defTabSz="989609" rtl="0" eaLnBrk="1" latinLnBrk="0" hangingPunct="1">
        <a:defRPr sz="3900" kern="1200">
          <a:solidFill>
            <a:schemeClr val="tx1"/>
          </a:solidFill>
          <a:latin typeface="+mn-lt"/>
          <a:ea typeface="+mn-ea"/>
          <a:cs typeface="+mn-cs"/>
        </a:defRPr>
      </a:lvl3pPr>
      <a:lvl4pPr marL="2968828" algn="l" defTabSz="989609" rtl="0" eaLnBrk="1" latinLnBrk="0" hangingPunct="1">
        <a:defRPr sz="3900" kern="1200">
          <a:solidFill>
            <a:schemeClr val="tx1"/>
          </a:solidFill>
          <a:latin typeface="+mn-lt"/>
          <a:ea typeface="+mn-ea"/>
          <a:cs typeface="+mn-cs"/>
        </a:defRPr>
      </a:lvl4pPr>
      <a:lvl5pPr marL="3958438" algn="l" defTabSz="989609" rtl="0" eaLnBrk="1" latinLnBrk="0" hangingPunct="1">
        <a:defRPr sz="3900" kern="1200">
          <a:solidFill>
            <a:schemeClr val="tx1"/>
          </a:solidFill>
          <a:latin typeface="+mn-lt"/>
          <a:ea typeface="+mn-ea"/>
          <a:cs typeface="+mn-cs"/>
        </a:defRPr>
      </a:lvl5pPr>
      <a:lvl6pPr marL="4948047" algn="l" defTabSz="989609" rtl="0" eaLnBrk="1" latinLnBrk="0" hangingPunct="1">
        <a:defRPr sz="3900" kern="1200">
          <a:solidFill>
            <a:schemeClr val="tx1"/>
          </a:solidFill>
          <a:latin typeface="+mn-lt"/>
          <a:ea typeface="+mn-ea"/>
          <a:cs typeface="+mn-cs"/>
        </a:defRPr>
      </a:lvl6pPr>
      <a:lvl7pPr marL="5937656" algn="l" defTabSz="989609" rtl="0" eaLnBrk="1" latinLnBrk="0" hangingPunct="1">
        <a:defRPr sz="3900" kern="1200">
          <a:solidFill>
            <a:schemeClr val="tx1"/>
          </a:solidFill>
          <a:latin typeface="+mn-lt"/>
          <a:ea typeface="+mn-ea"/>
          <a:cs typeface="+mn-cs"/>
        </a:defRPr>
      </a:lvl7pPr>
      <a:lvl8pPr marL="6927266" algn="l" defTabSz="989609" rtl="0" eaLnBrk="1" latinLnBrk="0" hangingPunct="1">
        <a:defRPr sz="3900" kern="1200">
          <a:solidFill>
            <a:schemeClr val="tx1"/>
          </a:solidFill>
          <a:latin typeface="+mn-lt"/>
          <a:ea typeface="+mn-ea"/>
          <a:cs typeface="+mn-cs"/>
        </a:defRPr>
      </a:lvl8pPr>
      <a:lvl9pPr marL="7916875" algn="l" defTabSz="989609" rtl="0" eaLnBrk="1" latinLnBrk="0" hangingPunct="1">
        <a:defRPr sz="3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310809" cy="13322300"/>
          </a:xfrm>
          <a:prstGeom prst="rect">
            <a:avLst/>
          </a:prstGeom>
        </p:spPr>
      </p:pic>
      <p:pic>
        <p:nvPicPr>
          <p:cNvPr id="13" name="Picture 12" descr="Dai Nam [PPT] Template 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5159" y="864300"/>
            <a:ext cx="3889248" cy="3529584"/>
          </a:xfrm>
          <a:prstGeom prst="rect">
            <a:avLst/>
          </a:prstGeom>
        </p:spPr>
      </p:pic>
      <p:sp>
        <p:nvSpPr>
          <p:cNvPr id="14" name="TextBox 13"/>
          <p:cNvSpPr txBox="1"/>
          <p:nvPr/>
        </p:nvSpPr>
        <p:spPr>
          <a:xfrm>
            <a:off x="6941235" y="4930775"/>
            <a:ext cx="13628940" cy="1015663"/>
          </a:xfrm>
          <a:prstGeom prst="rect">
            <a:avLst/>
          </a:prstGeom>
          <a:noFill/>
        </p:spPr>
        <p:txBody>
          <a:bodyPr wrap="square" rtlCol="0">
            <a:spAutoFit/>
          </a:bodyPr>
          <a:lstStyle/>
          <a:p>
            <a:pPr algn="ctr"/>
            <a:r>
              <a:rPr lang="en-US" sz="6000" b="1" dirty="0">
                <a:solidFill>
                  <a:schemeClr val="bg1"/>
                </a:solidFill>
                <a:latin typeface="Arial"/>
                <a:cs typeface="Arial"/>
              </a:rPr>
              <a:t>Báo </a:t>
            </a:r>
            <a:r>
              <a:rPr lang="en-US" sz="6000" b="1" dirty="0" err="1">
                <a:solidFill>
                  <a:schemeClr val="bg1"/>
                </a:solidFill>
                <a:latin typeface="Arial"/>
                <a:cs typeface="Arial"/>
              </a:rPr>
              <a:t>cáo</a:t>
            </a:r>
            <a:r>
              <a:rPr lang="en-US" sz="6000" b="1" dirty="0">
                <a:solidFill>
                  <a:schemeClr val="bg1"/>
                </a:solidFill>
                <a:latin typeface="Arial"/>
                <a:cs typeface="Arial"/>
              </a:rPr>
              <a:t> </a:t>
            </a:r>
            <a:r>
              <a:rPr lang="en-US" sz="6000" b="1" dirty="0" err="1">
                <a:solidFill>
                  <a:schemeClr val="bg1"/>
                </a:solidFill>
                <a:latin typeface="Arial"/>
                <a:cs typeface="Arial"/>
              </a:rPr>
              <a:t>tiến</a:t>
            </a:r>
            <a:r>
              <a:rPr lang="en-US" sz="6000" b="1" dirty="0">
                <a:solidFill>
                  <a:schemeClr val="bg1"/>
                </a:solidFill>
                <a:latin typeface="Arial"/>
                <a:cs typeface="Arial"/>
              </a:rPr>
              <a:t> </a:t>
            </a:r>
            <a:r>
              <a:rPr lang="en-US" sz="6000" b="1" dirty="0" err="1">
                <a:solidFill>
                  <a:schemeClr val="bg1"/>
                </a:solidFill>
                <a:latin typeface="Arial"/>
                <a:cs typeface="Arial"/>
              </a:rPr>
              <a:t>độ</a:t>
            </a:r>
            <a:r>
              <a:rPr lang="en-US" sz="6000" b="1" dirty="0">
                <a:solidFill>
                  <a:schemeClr val="bg1"/>
                </a:solidFill>
                <a:latin typeface="Arial"/>
                <a:cs typeface="Arial"/>
              </a:rPr>
              <a:t> </a:t>
            </a:r>
            <a:r>
              <a:rPr lang="en-US" sz="6000" b="1" dirty="0" err="1">
                <a:solidFill>
                  <a:schemeClr val="bg1"/>
                </a:solidFill>
                <a:latin typeface="Arial"/>
                <a:cs typeface="Arial"/>
              </a:rPr>
              <a:t>lần</a:t>
            </a:r>
            <a:r>
              <a:rPr lang="en-US" sz="6000" b="1" dirty="0">
                <a:solidFill>
                  <a:schemeClr val="bg1"/>
                </a:solidFill>
                <a:latin typeface="Arial"/>
                <a:cs typeface="Arial"/>
              </a:rPr>
              <a:t> 2</a:t>
            </a:r>
          </a:p>
        </p:txBody>
      </p:sp>
      <p:sp>
        <p:nvSpPr>
          <p:cNvPr id="16" name="TextBox 15"/>
          <p:cNvSpPr txBox="1"/>
          <p:nvPr/>
        </p:nvSpPr>
        <p:spPr>
          <a:xfrm>
            <a:off x="8109039" y="6550085"/>
            <a:ext cx="11490926" cy="1569660"/>
          </a:xfrm>
          <a:prstGeom prst="rect">
            <a:avLst/>
          </a:prstGeom>
          <a:noFill/>
        </p:spPr>
        <p:txBody>
          <a:bodyPr wrap="square" rtlCol="0">
            <a:spAutoFit/>
          </a:bodyPr>
          <a:lstStyle/>
          <a:p>
            <a:pPr algn="r"/>
            <a:r>
              <a:rPr lang="en-US" sz="4800" b="1" dirty="0" err="1">
                <a:solidFill>
                  <a:srgbClr val="7030A0"/>
                </a:solidFill>
                <a:latin typeface="Arial"/>
                <a:cs typeface="Arial"/>
              </a:rPr>
              <a:t>Đề</a:t>
            </a:r>
            <a:r>
              <a:rPr lang="en-US" sz="4800" b="1" dirty="0">
                <a:solidFill>
                  <a:srgbClr val="7030A0"/>
                </a:solidFill>
                <a:latin typeface="Arial"/>
                <a:cs typeface="Arial"/>
              </a:rPr>
              <a:t> </a:t>
            </a:r>
            <a:r>
              <a:rPr lang="en-US" sz="4800" b="1" dirty="0" err="1">
                <a:solidFill>
                  <a:srgbClr val="7030A0"/>
                </a:solidFill>
                <a:latin typeface="Arial"/>
                <a:cs typeface="Arial"/>
              </a:rPr>
              <a:t>tài</a:t>
            </a:r>
            <a:r>
              <a:rPr lang="en-US" sz="4800" b="1" dirty="0">
                <a:solidFill>
                  <a:srgbClr val="7030A0"/>
                </a:solidFill>
                <a:latin typeface="Arial"/>
                <a:cs typeface="Arial"/>
              </a:rPr>
              <a:t>: </a:t>
            </a:r>
            <a:r>
              <a:rPr lang="vi-VN" sz="4800" b="1" dirty="0">
                <a:solidFill>
                  <a:schemeClr val="bg1"/>
                </a:solidFill>
                <a:latin typeface="Arial"/>
                <a:cs typeface="Arial"/>
              </a:rPr>
              <a:t>Xây dựng sàn thương mại điện tử </a:t>
            </a:r>
            <a:r>
              <a:rPr lang="en-US" sz="4800" b="1" dirty="0" err="1">
                <a:solidFill>
                  <a:schemeClr val="bg1"/>
                </a:solidFill>
                <a:latin typeface="Arial"/>
                <a:cs typeface="Arial"/>
              </a:rPr>
              <a:t>nông</a:t>
            </a:r>
            <a:r>
              <a:rPr lang="en-US" sz="4800" b="1" dirty="0">
                <a:solidFill>
                  <a:schemeClr val="bg1"/>
                </a:solidFill>
                <a:latin typeface="Arial"/>
                <a:cs typeface="Arial"/>
              </a:rPr>
              <a:t> </a:t>
            </a:r>
            <a:r>
              <a:rPr lang="en-US" sz="4800" b="1" dirty="0" err="1">
                <a:solidFill>
                  <a:schemeClr val="bg1"/>
                </a:solidFill>
                <a:latin typeface="Arial"/>
                <a:cs typeface="Arial"/>
              </a:rPr>
              <a:t>sản</a:t>
            </a:r>
            <a:r>
              <a:rPr lang="vi-VN" sz="4800" b="1" dirty="0">
                <a:solidFill>
                  <a:schemeClr val="bg1"/>
                </a:solidFill>
                <a:latin typeface="Arial"/>
                <a:cs typeface="Arial"/>
              </a:rPr>
              <a:t>.</a:t>
            </a:r>
            <a:endParaRPr lang="en-US" sz="4800" b="1" dirty="0">
              <a:solidFill>
                <a:schemeClr val="bg1"/>
              </a:solidFill>
              <a:latin typeface="Arial"/>
              <a:cs typeface="Arial"/>
            </a:endParaRPr>
          </a:p>
        </p:txBody>
      </p:sp>
      <p:sp>
        <p:nvSpPr>
          <p:cNvPr id="17" name="TextBox 16"/>
          <p:cNvSpPr txBox="1"/>
          <p:nvPr/>
        </p:nvSpPr>
        <p:spPr>
          <a:xfrm>
            <a:off x="9051454" y="11343418"/>
            <a:ext cx="10493516" cy="692497"/>
          </a:xfrm>
          <a:prstGeom prst="rect">
            <a:avLst/>
          </a:prstGeom>
          <a:noFill/>
        </p:spPr>
        <p:txBody>
          <a:bodyPr wrap="square" rtlCol="0">
            <a:spAutoFit/>
          </a:bodyPr>
          <a:lstStyle/>
          <a:p>
            <a:pPr algn="r"/>
            <a:r>
              <a:rPr lang="en-US" i="1" dirty="0" err="1">
                <a:solidFill>
                  <a:srgbClr val="7030A0"/>
                </a:solidFill>
                <a:latin typeface="Arial"/>
                <a:cs typeface="Arial"/>
              </a:rPr>
              <a:t>Đại</a:t>
            </a:r>
            <a:r>
              <a:rPr lang="en-US" i="1" dirty="0">
                <a:solidFill>
                  <a:srgbClr val="7030A0"/>
                </a:solidFill>
                <a:latin typeface="Arial"/>
                <a:cs typeface="Arial"/>
              </a:rPr>
              <a:t> Nam, </a:t>
            </a:r>
            <a:r>
              <a:rPr lang="en-US" i="1" dirty="0" err="1">
                <a:solidFill>
                  <a:srgbClr val="7030A0"/>
                </a:solidFill>
                <a:latin typeface="Arial"/>
                <a:cs typeface="Arial"/>
              </a:rPr>
              <a:t>ngày</a:t>
            </a:r>
            <a:r>
              <a:rPr lang="en-US" i="1" dirty="0">
                <a:solidFill>
                  <a:srgbClr val="7030A0"/>
                </a:solidFill>
                <a:latin typeface="Arial"/>
                <a:cs typeface="Arial"/>
              </a:rPr>
              <a:t> 25 </a:t>
            </a:r>
            <a:r>
              <a:rPr lang="en-US" i="1" dirty="0" err="1">
                <a:solidFill>
                  <a:srgbClr val="7030A0"/>
                </a:solidFill>
                <a:latin typeface="Arial"/>
                <a:cs typeface="Arial"/>
              </a:rPr>
              <a:t>tháng</a:t>
            </a:r>
            <a:r>
              <a:rPr lang="en-US" i="1" dirty="0">
                <a:solidFill>
                  <a:srgbClr val="7030A0"/>
                </a:solidFill>
                <a:latin typeface="Arial"/>
                <a:cs typeface="Arial"/>
              </a:rPr>
              <a:t> 04 </a:t>
            </a:r>
            <a:r>
              <a:rPr lang="en-US" i="1" dirty="0" err="1">
                <a:solidFill>
                  <a:srgbClr val="7030A0"/>
                </a:solidFill>
                <a:latin typeface="Arial"/>
                <a:cs typeface="Arial"/>
              </a:rPr>
              <a:t>năm</a:t>
            </a:r>
            <a:r>
              <a:rPr lang="en-US" i="1" dirty="0">
                <a:solidFill>
                  <a:srgbClr val="7030A0"/>
                </a:solidFill>
                <a:latin typeface="Arial"/>
                <a:cs typeface="Arial"/>
              </a:rPr>
              <a:t> 2025</a:t>
            </a:r>
          </a:p>
        </p:txBody>
      </p:sp>
      <p:pic>
        <p:nvPicPr>
          <p:cNvPr id="18" name="Picture 17" descr="Dai Nam [PPT] Template 0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330297"/>
            <a:ext cx="21315363" cy="1010957"/>
          </a:xfrm>
          <a:prstGeom prst="rect">
            <a:avLst/>
          </a:prstGeom>
        </p:spPr>
      </p:pic>
      <p:pic>
        <p:nvPicPr>
          <p:cNvPr id="3" name="Picture 2" descr="Dai Nam [PPT] Template 03.png">
            <a:extLst>
              <a:ext uri="{FF2B5EF4-FFF2-40B4-BE49-F238E27FC236}">
                <a16:creationId xmlns:a16="http://schemas.microsoft.com/office/drawing/2014/main" id="{B84424FB-DF3B-26B9-2025-6F01BCC142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pic>
        <p:nvPicPr>
          <p:cNvPr id="5" name="Picture 4" descr="Dai Nam [PPT] Template 02.png">
            <a:extLst>
              <a:ext uri="{FF2B5EF4-FFF2-40B4-BE49-F238E27FC236}">
                <a16:creationId xmlns:a16="http://schemas.microsoft.com/office/drawing/2014/main" id="{9C5A93DA-A4E4-1CCD-6161-1F9C9A968B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6941235" cy="13322300"/>
          </a:xfrm>
          <a:prstGeom prst="rect">
            <a:avLst/>
          </a:prstGeom>
        </p:spPr>
      </p:pic>
      <p:sp>
        <p:nvSpPr>
          <p:cNvPr id="4" name="TextBox 3">
            <a:extLst>
              <a:ext uri="{FF2B5EF4-FFF2-40B4-BE49-F238E27FC236}">
                <a16:creationId xmlns:a16="http://schemas.microsoft.com/office/drawing/2014/main" id="{A7E65499-A1FB-24D9-6339-6363EABC60C2}"/>
              </a:ext>
            </a:extLst>
          </p:cNvPr>
          <p:cNvSpPr txBox="1"/>
          <p:nvPr/>
        </p:nvSpPr>
        <p:spPr>
          <a:xfrm>
            <a:off x="7576457" y="8726640"/>
            <a:ext cx="11924119" cy="1478418"/>
          </a:xfrm>
          <a:prstGeom prst="rect">
            <a:avLst/>
          </a:prstGeom>
          <a:noFill/>
        </p:spPr>
        <p:txBody>
          <a:bodyPr wrap="square" rtlCol="0">
            <a:spAutoFit/>
          </a:bodyPr>
          <a:lstStyle/>
          <a:p>
            <a:pPr algn="r">
              <a:lnSpc>
                <a:spcPct val="150000"/>
              </a:lnSpc>
            </a:pPr>
            <a:r>
              <a:rPr lang="en-US" sz="3200" b="1" dirty="0">
                <a:solidFill>
                  <a:srgbClr val="7030A0"/>
                </a:solidFill>
                <a:latin typeface="Arial"/>
                <a:cs typeface="Arial"/>
              </a:rPr>
              <a:t>Sinh </a:t>
            </a:r>
            <a:r>
              <a:rPr lang="en-US" sz="3200" b="1" dirty="0" err="1">
                <a:solidFill>
                  <a:srgbClr val="7030A0"/>
                </a:solidFill>
                <a:latin typeface="Arial"/>
                <a:cs typeface="Arial"/>
              </a:rPr>
              <a:t>viên</a:t>
            </a:r>
            <a:r>
              <a:rPr lang="en-US" sz="3200" b="1" dirty="0">
                <a:solidFill>
                  <a:srgbClr val="7030A0"/>
                </a:solidFill>
                <a:latin typeface="Arial"/>
                <a:cs typeface="Arial"/>
              </a:rPr>
              <a:t> </a:t>
            </a:r>
            <a:r>
              <a:rPr lang="en-US" sz="3200" b="1" dirty="0" err="1">
                <a:solidFill>
                  <a:srgbClr val="7030A0"/>
                </a:solidFill>
                <a:latin typeface="Arial"/>
                <a:cs typeface="Arial"/>
              </a:rPr>
              <a:t>thực</a:t>
            </a:r>
            <a:r>
              <a:rPr lang="en-US" sz="3200" b="1" dirty="0">
                <a:solidFill>
                  <a:srgbClr val="7030A0"/>
                </a:solidFill>
                <a:latin typeface="Arial"/>
                <a:cs typeface="Arial"/>
              </a:rPr>
              <a:t> </a:t>
            </a:r>
            <a:r>
              <a:rPr lang="en-US" sz="3200" b="1" dirty="0" err="1">
                <a:solidFill>
                  <a:srgbClr val="7030A0"/>
                </a:solidFill>
                <a:latin typeface="Arial"/>
                <a:cs typeface="Arial"/>
              </a:rPr>
              <a:t>hiện</a:t>
            </a:r>
            <a:r>
              <a:rPr lang="en-US" sz="3200" b="1" dirty="0">
                <a:solidFill>
                  <a:srgbClr val="7030A0"/>
                </a:solidFill>
                <a:latin typeface="Arial"/>
                <a:cs typeface="Arial"/>
              </a:rPr>
              <a:t>: </a:t>
            </a:r>
            <a:r>
              <a:rPr lang="en-US" sz="3200" b="1" dirty="0">
                <a:solidFill>
                  <a:schemeClr val="bg1"/>
                </a:solidFill>
                <a:latin typeface="Arial"/>
                <a:cs typeface="Arial"/>
              </a:rPr>
              <a:t>Nguyễn Ngọc Đan Trường</a:t>
            </a:r>
          </a:p>
          <a:p>
            <a:pPr algn="r">
              <a:lnSpc>
                <a:spcPct val="150000"/>
              </a:lnSpc>
            </a:pPr>
            <a:r>
              <a:rPr lang="en-US" sz="3200" b="1" dirty="0" err="1">
                <a:solidFill>
                  <a:srgbClr val="7030A0"/>
                </a:solidFill>
                <a:latin typeface="Arial"/>
                <a:cs typeface="Arial"/>
              </a:rPr>
              <a:t>Giáo</a:t>
            </a:r>
            <a:r>
              <a:rPr lang="en-US" sz="3200" b="1" dirty="0">
                <a:solidFill>
                  <a:srgbClr val="7030A0"/>
                </a:solidFill>
                <a:latin typeface="Arial"/>
                <a:cs typeface="Arial"/>
              </a:rPr>
              <a:t> </a:t>
            </a:r>
            <a:r>
              <a:rPr lang="en-US" sz="3200" b="1" dirty="0" err="1">
                <a:solidFill>
                  <a:srgbClr val="7030A0"/>
                </a:solidFill>
                <a:latin typeface="Arial"/>
                <a:cs typeface="Arial"/>
              </a:rPr>
              <a:t>viên</a:t>
            </a:r>
            <a:r>
              <a:rPr lang="en-US" sz="3200" b="1" dirty="0">
                <a:solidFill>
                  <a:srgbClr val="7030A0"/>
                </a:solidFill>
                <a:latin typeface="Arial"/>
                <a:cs typeface="Arial"/>
              </a:rPr>
              <a:t> </a:t>
            </a:r>
            <a:r>
              <a:rPr lang="en-US" sz="3200" b="1" dirty="0" err="1">
                <a:solidFill>
                  <a:srgbClr val="7030A0"/>
                </a:solidFill>
                <a:latin typeface="Arial"/>
                <a:cs typeface="Arial"/>
              </a:rPr>
              <a:t>hướng</a:t>
            </a:r>
            <a:r>
              <a:rPr lang="en-US" sz="3200" b="1" dirty="0">
                <a:solidFill>
                  <a:srgbClr val="7030A0"/>
                </a:solidFill>
                <a:latin typeface="Arial"/>
                <a:cs typeface="Arial"/>
              </a:rPr>
              <a:t> </a:t>
            </a:r>
            <a:r>
              <a:rPr lang="en-US" sz="3200" b="1" dirty="0" err="1">
                <a:solidFill>
                  <a:srgbClr val="7030A0"/>
                </a:solidFill>
                <a:latin typeface="Arial"/>
                <a:cs typeface="Arial"/>
              </a:rPr>
              <a:t>dẫn</a:t>
            </a:r>
            <a:r>
              <a:rPr lang="en-US" sz="3200" b="1" dirty="0">
                <a:solidFill>
                  <a:srgbClr val="7030A0"/>
                </a:solidFill>
                <a:latin typeface="Arial"/>
                <a:cs typeface="Arial"/>
              </a:rPr>
              <a:t>: </a:t>
            </a:r>
            <a:r>
              <a:rPr lang="en-US" sz="3200" b="1" dirty="0" err="1">
                <a:solidFill>
                  <a:schemeClr val="bg1"/>
                </a:solidFill>
                <a:latin typeface="Arial"/>
                <a:cs typeface="Arial"/>
              </a:rPr>
              <a:t>ThS</a:t>
            </a:r>
            <a:r>
              <a:rPr lang="en-US" sz="3200" b="1" dirty="0">
                <a:solidFill>
                  <a:schemeClr val="bg1"/>
                </a:solidFill>
                <a:latin typeface="Arial"/>
                <a:cs typeface="Arial"/>
              </a:rPr>
              <a:t>. Nguyễn Trường Giang </a:t>
            </a:r>
          </a:p>
        </p:txBody>
      </p:sp>
    </p:spTree>
    <p:extLst>
      <p:ext uri="{BB962C8B-B14F-4D97-AF65-F5344CB8AC3E}">
        <p14:creationId xmlns:p14="http://schemas.microsoft.com/office/powerpoint/2010/main" val="233772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07596-ADEF-3E98-8828-30FBBFBED085}"/>
            </a:ext>
          </a:extLst>
        </p:cNvPr>
        <p:cNvGrpSpPr/>
        <p:nvPr/>
      </p:nvGrpSpPr>
      <p:grpSpPr>
        <a:xfrm>
          <a:off x="0" y="0"/>
          <a:ext cx="0" cy="0"/>
          <a:chOff x="0" y="0"/>
          <a:chExt cx="0" cy="0"/>
        </a:xfrm>
      </p:grpSpPr>
      <p:sp>
        <p:nvSpPr>
          <p:cNvPr id="23" name="圆角矩形 34">
            <a:extLst>
              <a:ext uri="{FF2B5EF4-FFF2-40B4-BE49-F238E27FC236}">
                <a16:creationId xmlns:a16="http://schemas.microsoft.com/office/drawing/2014/main" id="{56AB074A-EBEB-271A-F03B-CF349C3B4A22}"/>
              </a:ext>
            </a:extLst>
          </p:cNvPr>
          <p:cNvSpPr/>
          <p:nvPr/>
        </p:nvSpPr>
        <p:spPr>
          <a:xfrm>
            <a:off x="1482034" y="4827562"/>
            <a:ext cx="18634765" cy="5658958"/>
          </a:xfrm>
          <a:prstGeom prst="roundRect">
            <a:avLst/>
          </a:prstGeom>
          <a:solidFill>
            <a:schemeClr val="bg1">
              <a:lumMod val="95000"/>
            </a:schemeClr>
          </a:solidFill>
          <a:ln w="25400" cmpd="sng">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818">
              <a:solidFill>
                <a:schemeClr val="bg1"/>
              </a:solidFill>
              <a:latin typeface="#9Slide03 Sofia Pro Soft Bold" panose="020B0000000000000000" pitchFamily="34" charset="0"/>
            </a:endParaRPr>
          </a:p>
        </p:txBody>
      </p:sp>
      <p:sp>
        <p:nvSpPr>
          <p:cNvPr id="172" name="Freeform: Shape 171">
            <a:extLst>
              <a:ext uri="{FF2B5EF4-FFF2-40B4-BE49-F238E27FC236}">
                <a16:creationId xmlns:a16="http://schemas.microsoft.com/office/drawing/2014/main" id="{5A0DD856-FC52-1541-747E-42CB73707CEB}"/>
              </a:ext>
            </a:extLst>
          </p:cNvPr>
          <p:cNvSpPr/>
          <p:nvPr/>
        </p:nvSpPr>
        <p:spPr>
          <a:xfrm>
            <a:off x="3551155" y="4857425"/>
            <a:ext cx="83263" cy="83263"/>
          </a:xfrm>
          <a:custGeom>
            <a:avLst/>
            <a:gdLst>
              <a:gd name="connsiteX0" fmla="*/ 45244 w 47625"/>
              <a:gd name="connsiteY0" fmla="*/ 26194 h 47625"/>
              <a:gd name="connsiteX1" fmla="*/ 26194 w 47625"/>
              <a:gd name="connsiteY1" fmla="*/ 45244 h 47625"/>
              <a:gd name="connsiteX2" fmla="*/ 7144 w 47625"/>
              <a:gd name="connsiteY2" fmla="*/ 26194 h 47625"/>
              <a:gd name="connsiteX3" fmla="*/ 26194 w 47625"/>
              <a:gd name="connsiteY3" fmla="*/ 7144 h 47625"/>
              <a:gd name="connsiteX4" fmla="*/ 45244 w 47625"/>
              <a:gd name="connsiteY4" fmla="*/ 2619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5244" y="26194"/>
                </a:moveTo>
                <a:cubicBezTo>
                  <a:pt x="45244" y="36715"/>
                  <a:pt x="36715" y="45244"/>
                  <a:pt x="26194" y="45244"/>
                </a:cubicBezTo>
                <a:cubicBezTo>
                  <a:pt x="15673" y="45244"/>
                  <a:pt x="7144" y="36715"/>
                  <a:pt x="7144" y="26194"/>
                </a:cubicBezTo>
                <a:cubicBezTo>
                  <a:pt x="7144" y="15673"/>
                  <a:pt x="15673" y="7144"/>
                  <a:pt x="26194" y="7144"/>
                </a:cubicBezTo>
                <a:cubicBezTo>
                  <a:pt x="36715" y="7144"/>
                  <a:pt x="45244" y="15673"/>
                  <a:pt x="45244" y="26194"/>
                </a:cubicBezTo>
                <a:close/>
              </a:path>
            </a:pathLst>
          </a:custGeom>
          <a:solidFill>
            <a:srgbClr val="FFFFFF"/>
          </a:solidFill>
          <a:ln w="9525" cap="flat">
            <a:noFill/>
            <a:prstDash val="solid"/>
            <a:miter/>
          </a:ln>
        </p:spPr>
        <p:txBody>
          <a:bodyPr rtlCol="0" anchor="ctr"/>
          <a:lstStyle/>
          <a:p>
            <a:endParaRPr lang="en-US" sz="6818"/>
          </a:p>
        </p:txBody>
      </p:sp>
      <p:sp>
        <p:nvSpPr>
          <p:cNvPr id="173" name="Freeform: Shape 172">
            <a:extLst>
              <a:ext uri="{FF2B5EF4-FFF2-40B4-BE49-F238E27FC236}">
                <a16:creationId xmlns:a16="http://schemas.microsoft.com/office/drawing/2014/main" id="{4A84F97C-FCC8-A421-E1C5-E060BA165690}"/>
              </a:ext>
            </a:extLst>
          </p:cNvPr>
          <p:cNvSpPr/>
          <p:nvPr/>
        </p:nvSpPr>
        <p:spPr>
          <a:xfrm>
            <a:off x="3701029" y="4857425"/>
            <a:ext cx="83263" cy="83263"/>
          </a:xfrm>
          <a:custGeom>
            <a:avLst/>
            <a:gdLst>
              <a:gd name="connsiteX0" fmla="*/ 45244 w 47625"/>
              <a:gd name="connsiteY0" fmla="*/ 26194 h 47625"/>
              <a:gd name="connsiteX1" fmla="*/ 26194 w 47625"/>
              <a:gd name="connsiteY1" fmla="*/ 45244 h 47625"/>
              <a:gd name="connsiteX2" fmla="*/ 7144 w 47625"/>
              <a:gd name="connsiteY2" fmla="*/ 26194 h 47625"/>
              <a:gd name="connsiteX3" fmla="*/ 26194 w 47625"/>
              <a:gd name="connsiteY3" fmla="*/ 7144 h 47625"/>
              <a:gd name="connsiteX4" fmla="*/ 45244 w 47625"/>
              <a:gd name="connsiteY4" fmla="*/ 2619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5244" y="26194"/>
                </a:moveTo>
                <a:cubicBezTo>
                  <a:pt x="45244" y="36715"/>
                  <a:pt x="36715" y="45244"/>
                  <a:pt x="26194" y="45244"/>
                </a:cubicBezTo>
                <a:cubicBezTo>
                  <a:pt x="15673" y="45244"/>
                  <a:pt x="7144" y="36715"/>
                  <a:pt x="7144" y="26194"/>
                </a:cubicBezTo>
                <a:cubicBezTo>
                  <a:pt x="7144" y="15673"/>
                  <a:pt x="15673" y="7144"/>
                  <a:pt x="26194" y="7144"/>
                </a:cubicBezTo>
                <a:cubicBezTo>
                  <a:pt x="36715" y="7144"/>
                  <a:pt x="45244" y="15673"/>
                  <a:pt x="45244" y="26194"/>
                </a:cubicBezTo>
                <a:close/>
              </a:path>
            </a:pathLst>
          </a:custGeom>
          <a:solidFill>
            <a:srgbClr val="FFFFFF"/>
          </a:solidFill>
          <a:ln w="9525" cap="flat">
            <a:noFill/>
            <a:prstDash val="solid"/>
            <a:miter/>
          </a:ln>
        </p:spPr>
        <p:txBody>
          <a:bodyPr rtlCol="0" anchor="ctr"/>
          <a:lstStyle/>
          <a:p>
            <a:endParaRPr lang="en-US" sz="6818"/>
          </a:p>
        </p:txBody>
      </p:sp>
      <p:sp>
        <p:nvSpPr>
          <p:cNvPr id="174" name="Freeform: Shape 173">
            <a:extLst>
              <a:ext uri="{FF2B5EF4-FFF2-40B4-BE49-F238E27FC236}">
                <a16:creationId xmlns:a16="http://schemas.microsoft.com/office/drawing/2014/main" id="{2B422ADC-6E4E-36CA-9681-7631DBD8D048}"/>
              </a:ext>
            </a:extLst>
          </p:cNvPr>
          <p:cNvSpPr/>
          <p:nvPr/>
        </p:nvSpPr>
        <p:spPr>
          <a:xfrm>
            <a:off x="3850902" y="4857425"/>
            <a:ext cx="83263" cy="83263"/>
          </a:xfrm>
          <a:custGeom>
            <a:avLst/>
            <a:gdLst>
              <a:gd name="connsiteX0" fmla="*/ 45244 w 47625"/>
              <a:gd name="connsiteY0" fmla="*/ 26194 h 47625"/>
              <a:gd name="connsiteX1" fmla="*/ 26194 w 47625"/>
              <a:gd name="connsiteY1" fmla="*/ 45244 h 47625"/>
              <a:gd name="connsiteX2" fmla="*/ 7144 w 47625"/>
              <a:gd name="connsiteY2" fmla="*/ 26194 h 47625"/>
              <a:gd name="connsiteX3" fmla="*/ 26194 w 47625"/>
              <a:gd name="connsiteY3" fmla="*/ 7144 h 47625"/>
              <a:gd name="connsiteX4" fmla="*/ 45244 w 47625"/>
              <a:gd name="connsiteY4" fmla="*/ 2619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5244" y="26194"/>
                </a:moveTo>
                <a:cubicBezTo>
                  <a:pt x="45244" y="36715"/>
                  <a:pt x="36715" y="45244"/>
                  <a:pt x="26194" y="45244"/>
                </a:cubicBezTo>
                <a:cubicBezTo>
                  <a:pt x="15673" y="45244"/>
                  <a:pt x="7144" y="36715"/>
                  <a:pt x="7144" y="26194"/>
                </a:cubicBezTo>
                <a:cubicBezTo>
                  <a:pt x="7144" y="15673"/>
                  <a:pt x="15673" y="7144"/>
                  <a:pt x="26194" y="7144"/>
                </a:cubicBezTo>
                <a:cubicBezTo>
                  <a:pt x="36715" y="7144"/>
                  <a:pt x="45244" y="15673"/>
                  <a:pt x="45244" y="26194"/>
                </a:cubicBezTo>
                <a:close/>
              </a:path>
            </a:pathLst>
          </a:custGeom>
          <a:solidFill>
            <a:srgbClr val="FFFFFF"/>
          </a:solidFill>
          <a:ln w="9525" cap="flat">
            <a:noFill/>
            <a:prstDash val="solid"/>
            <a:miter/>
          </a:ln>
        </p:spPr>
        <p:txBody>
          <a:bodyPr rtlCol="0" anchor="ctr"/>
          <a:lstStyle/>
          <a:p>
            <a:endParaRPr lang="en-US" sz="6818"/>
          </a:p>
        </p:txBody>
      </p:sp>
      <p:sp>
        <p:nvSpPr>
          <p:cNvPr id="201" name="1">
            <a:extLst>
              <a:ext uri="{FF2B5EF4-FFF2-40B4-BE49-F238E27FC236}">
                <a16:creationId xmlns:a16="http://schemas.microsoft.com/office/drawing/2014/main" id="{019A3B83-99F9-3DDA-47D2-E26572F7B244}"/>
              </a:ext>
            </a:extLst>
          </p:cNvPr>
          <p:cNvSpPr txBox="1">
            <a:spLocks noChangeArrowheads="1"/>
          </p:cNvSpPr>
          <p:nvPr/>
        </p:nvSpPr>
        <p:spPr bwMode="auto">
          <a:xfrm flipH="1">
            <a:off x="1188175" y="4105547"/>
            <a:ext cx="8739595"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en-US" altLang="en-GB" sz="3500" dirty="0" err="1">
                <a:latin typeface="#9Slide03 Sofia Pro Soft Bold" panose="020B0000000000000000" pitchFamily="34" charset="0"/>
                <a:cs typeface="Bodoni MT Black" panose="02070A03080606020203" charset="0"/>
                <a:sym typeface="+mn-ea"/>
              </a:rPr>
              <a:t>Chức</a:t>
            </a:r>
            <a:r>
              <a:rPr lang="en-US" altLang="en-GB" sz="3500" dirty="0">
                <a:latin typeface="#9Slide03 Sofia Pro Soft Bold" panose="020B0000000000000000" pitchFamily="34" charset="0"/>
                <a:cs typeface="Bodoni MT Black" panose="02070A03080606020203" charset="0"/>
                <a:sym typeface="+mn-ea"/>
              </a:rPr>
              <a:t> </a:t>
            </a:r>
            <a:r>
              <a:rPr lang="en-US" altLang="en-GB" sz="3500" dirty="0" err="1">
                <a:latin typeface="#9Slide03 Sofia Pro Soft Bold" panose="020B0000000000000000" pitchFamily="34" charset="0"/>
                <a:cs typeface="Bodoni MT Black" panose="02070A03080606020203" charset="0"/>
                <a:sym typeface="+mn-ea"/>
              </a:rPr>
              <a:t>năng</a:t>
            </a:r>
            <a:r>
              <a:rPr lang="en-US" altLang="en-GB" sz="3500" dirty="0">
                <a:latin typeface="#9Slide03 Sofia Pro Soft Bold" panose="020B0000000000000000" pitchFamily="34" charset="0"/>
                <a:cs typeface="Bodoni MT Black" panose="02070A03080606020203" charset="0"/>
                <a:sym typeface="+mn-ea"/>
              </a:rPr>
              <a:t> </a:t>
            </a:r>
            <a:r>
              <a:rPr lang="en-US" altLang="en-GB" sz="3500" dirty="0" err="1">
                <a:latin typeface="#9Slide03 Sofia Pro Soft Bold" panose="020B0000000000000000" pitchFamily="34" charset="0"/>
                <a:cs typeface="Bodoni MT Black" panose="02070A03080606020203" charset="0"/>
                <a:sym typeface="+mn-ea"/>
              </a:rPr>
              <a:t>cơ</a:t>
            </a:r>
            <a:r>
              <a:rPr lang="en-US" altLang="en-GB" sz="3500" dirty="0">
                <a:latin typeface="#9Slide03 Sofia Pro Soft Bold" panose="020B0000000000000000" pitchFamily="34" charset="0"/>
                <a:cs typeface="Bodoni MT Black" panose="02070A03080606020203" charset="0"/>
                <a:sym typeface="+mn-ea"/>
              </a:rPr>
              <a:t> </a:t>
            </a:r>
            <a:r>
              <a:rPr lang="en-US" altLang="en-GB" sz="3500" dirty="0" err="1">
                <a:latin typeface="#9Slide03 Sofia Pro Soft Bold" panose="020B0000000000000000" pitchFamily="34" charset="0"/>
                <a:cs typeface="Bodoni MT Black" panose="02070A03080606020203" charset="0"/>
                <a:sym typeface="+mn-ea"/>
              </a:rPr>
              <a:t>bản</a:t>
            </a:r>
            <a:r>
              <a:rPr lang="en-US" altLang="en-GB" sz="3500" dirty="0">
                <a:latin typeface="#9Slide03 Sofia Pro Soft Bold" panose="020B0000000000000000" pitchFamily="34" charset="0"/>
                <a:cs typeface="Bodoni MT Black" panose="02070A03080606020203" charset="0"/>
                <a:sym typeface="+mn-ea"/>
              </a:rPr>
              <a:t> của admin</a:t>
            </a:r>
            <a:endParaRPr lang="en-US" altLang="en-GB" sz="3500" b="1" dirty="0">
              <a:latin typeface="#9Slide03 Sofia Pro Soft Bold" panose="020B0000000000000000" pitchFamily="34" charset="0"/>
              <a:cs typeface="Bodoni MT Black" panose="02070A03080606020203" charset="0"/>
              <a:sym typeface="+mn-ea"/>
            </a:endParaRPr>
          </a:p>
        </p:txBody>
      </p:sp>
      <p:sp>
        <p:nvSpPr>
          <p:cNvPr id="202" name="1">
            <a:extLst>
              <a:ext uri="{FF2B5EF4-FFF2-40B4-BE49-F238E27FC236}">
                <a16:creationId xmlns:a16="http://schemas.microsoft.com/office/drawing/2014/main" id="{86DC8BF1-0CD9-22A5-B6FC-73F266BD3438}"/>
              </a:ext>
            </a:extLst>
          </p:cNvPr>
          <p:cNvSpPr txBox="1">
            <a:spLocks noChangeArrowheads="1"/>
          </p:cNvSpPr>
          <p:nvPr/>
        </p:nvSpPr>
        <p:spPr bwMode="auto">
          <a:xfrm flipH="1">
            <a:off x="2410474" y="6030612"/>
            <a:ext cx="12455398"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342900" indent="-342900">
              <a:buFontTx/>
              <a:buChar char="-"/>
            </a:pPr>
            <a:r>
              <a:rPr lang="en-US" sz="3600" dirty="0">
                <a:solidFill>
                  <a:srgbClr val="333333"/>
                </a:solidFill>
                <a:latin typeface="#9Slide03 Sofia Pro Soft Bold" panose="020B0000000000000000" pitchFamily="34" charset="0"/>
                <a:sym typeface="Calibri" panose="020F0502020204030204" charset="0"/>
              </a:rPr>
              <a:t>Quản </a:t>
            </a:r>
            <a:r>
              <a:rPr lang="en-US" sz="3600" dirty="0" err="1">
                <a:solidFill>
                  <a:srgbClr val="333333"/>
                </a:solidFill>
                <a:latin typeface="#9Slide03 Sofia Pro Soft Bold" panose="020B0000000000000000" pitchFamily="34" charset="0"/>
                <a:sym typeface="Calibri" panose="020F0502020204030204" charset="0"/>
              </a:rPr>
              <a:t>lý</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tài</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khoản</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thêm</a:t>
            </a:r>
            <a:r>
              <a:rPr lang="en-US" sz="3600" dirty="0">
                <a:solidFill>
                  <a:srgbClr val="333333"/>
                </a:solidFill>
                <a:latin typeface="#9Slide03 Sofia Pro Soft Bold" panose="020B0000000000000000" pitchFamily="34" charset="0"/>
                <a:sym typeface="Calibri" panose="020F0502020204030204" charset="0"/>
              </a:rPr>
              <a:t>/</a:t>
            </a:r>
            <a:r>
              <a:rPr lang="en-US" sz="3600" dirty="0" err="1">
                <a:solidFill>
                  <a:srgbClr val="333333"/>
                </a:solidFill>
                <a:latin typeface="#9Slide03 Sofia Pro Soft Bold" panose="020B0000000000000000" pitchFamily="34" charset="0"/>
                <a:sym typeface="Calibri" panose="020F0502020204030204" charset="0"/>
              </a:rPr>
              <a:t>sửa</a:t>
            </a:r>
            <a:r>
              <a:rPr lang="en-US" sz="3600" dirty="0">
                <a:solidFill>
                  <a:srgbClr val="333333"/>
                </a:solidFill>
                <a:latin typeface="#9Slide03 Sofia Pro Soft Bold" panose="020B0000000000000000" pitchFamily="34" charset="0"/>
                <a:sym typeface="Calibri" panose="020F0502020204030204" charset="0"/>
              </a:rPr>
              <a:t>/</a:t>
            </a:r>
            <a:r>
              <a:rPr lang="en-US" sz="3600" dirty="0" err="1">
                <a:solidFill>
                  <a:srgbClr val="333333"/>
                </a:solidFill>
                <a:latin typeface="#9Slide03 Sofia Pro Soft Bold" panose="020B0000000000000000" pitchFamily="34" charset="0"/>
                <a:sym typeface="Calibri" panose="020F0502020204030204" charset="0"/>
              </a:rPr>
              <a:t>xóa</a:t>
            </a:r>
            <a:r>
              <a:rPr lang="en-US" sz="3600" dirty="0">
                <a:solidFill>
                  <a:srgbClr val="333333"/>
                </a:solidFill>
                <a:latin typeface="#9Slide03 Sofia Pro Soft Bold" panose="020B0000000000000000" pitchFamily="34" charset="0"/>
                <a:sym typeface="Calibri" panose="020F0502020204030204" charset="0"/>
              </a:rPr>
              <a:t>)</a:t>
            </a:r>
          </a:p>
          <a:p>
            <a:pPr marL="342900" indent="-342900">
              <a:buFontTx/>
              <a:buChar char="-"/>
            </a:pPr>
            <a:r>
              <a:rPr lang="en-US" altLang="en-US" sz="3600" dirty="0" err="1">
                <a:solidFill>
                  <a:srgbClr val="333333"/>
                </a:solidFill>
                <a:latin typeface="#9Slide03 Sofia Pro Soft Bold" panose="020B0000000000000000" pitchFamily="34" charset="0"/>
                <a:cs typeface="+mn-lt"/>
                <a:sym typeface="Calibri" panose="020F0502020204030204" charset="0"/>
              </a:rPr>
              <a:t>Thống</a:t>
            </a:r>
            <a:r>
              <a:rPr lang="en-US" altLang="en-US" sz="3600" dirty="0">
                <a:solidFill>
                  <a:srgbClr val="333333"/>
                </a:solidFill>
                <a:latin typeface="#9Slide03 Sofia Pro Soft Bold" panose="020B0000000000000000" pitchFamily="34" charset="0"/>
                <a:cs typeface="+mn-lt"/>
                <a:sym typeface="Calibri" panose="020F0502020204030204" charset="0"/>
              </a:rPr>
              <a:t> </a:t>
            </a:r>
            <a:r>
              <a:rPr lang="en-US" altLang="en-US" sz="3600" dirty="0" err="1">
                <a:solidFill>
                  <a:srgbClr val="333333"/>
                </a:solidFill>
                <a:latin typeface="#9Slide03 Sofia Pro Soft Bold" panose="020B0000000000000000" pitchFamily="34" charset="0"/>
                <a:cs typeface="+mn-lt"/>
                <a:sym typeface="Calibri" panose="020F0502020204030204" charset="0"/>
              </a:rPr>
              <a:t>kê</a:t>
            </a:r>
            <a:r>
              <a:rPr lang="en-US" altLang="en-US" sz="3600" dirty="0">
                <a:solidFill>
                  <a:srgbClr val="333333"/>
                </a:solidFill>
                <a:latin typeface="#9Slide03 Sofia Pro Soft Bold" panose="020B0000000000000000" pitchFamily="34" charset="0"/>
                <a:cs typeface="+mn-lt"/>
                <a:sym typeface="Calibri" panose="020F0502020204030204" charset="0"/>
              </a:rPr>
              <a:t> </a:t>
            </a:r>
            <a:r>
              <a:rPr lang="en-US" altLang="en-US" sz="3600" dirty="0" err="1">
                <a:solidFill>
                  <a:srgbClr val="333333"/>
                </a:solidFill>
                <a:latin typeface="#9Slide03 Sofia Pro Soft Bold" panose="020B0000000000000000" pitchFamily="34" charset="0"/>
                <a:cs typeface="+mn-lt"/>
                <a:sym typeface="Calibri" panose="020F0502020204030204" charset="0"/>
              </a:rPr>
              <a:t>doanh</a:t>
            </a:r>
            <a:r>
              <a:rPr lang="en-US" altLang="en-US" sz="3600" dirty="0">
                <a:solidFill>
                  <a:srgbClr val="333333"/>
                </a:solidFill>
                <a:latin typeface="#9Slide03 Sofia Pro Soft Bold" panose="020B0000000000000000" pitchFamily="34" charset="0"/>
                <a:cs typeface="+mn-lt"/>
                <a:sym typeface="Calibri" panose="020F0502020204030204" charset="0"/>
              </a:rPr>
              <a:t> </a:t>
            </a:r>
            <a:r>
              <a:rPr lang="en-US" altLang="en-US" sz="3600" dirty="0" err="1">
                <a:solidFill>
                  <a:srgbClr val="333333"/>
                </a:solidFill>
                <a:latin typeface="#9Slide03 Sofia Pro Soft Bold" panose="020B0000000000000000" pitchFamily="34" charset="0"/>
                <a:cs typeface="+mn-lt"/>
                <a:sym typeface="Calibri" panose="020F0502020204030204" charset="0"/>
              </a:rPr>
              <a:t>thu</a:t>
            </a:r>
            <a:r>
              <a:rPr lang="en-US" altLang="en-US" sz="3600" dirty="0">
                <a:solidFill>
                  <a:srgbClr val="333333"/>
                </a:solidFill>
                <a:latin typeface="#9Slide03 Sofia Pro Soft Bold" panose="020B0000000000000000" pitchFamily="34" charset="0"/>
                <a:cs typeface="+mn-lt"/>
                <a:sym typeface="Calibri" panose="020F0502020204030204" charset="0"/>
              </a:rPr>
              <a:t> </a:t>
            </a:r>
            <a:r>
              <a:rPr lang="en-US" altLang="en-US" sz="3600" dirty="0" err="1">
                <a:solidFill>
                  <a:srgbClr val="333333"/>
                </a:solidFill>
                <a:latin typeface="#9Slide03 Sofia Pro Soft Bold" panose="020B0000000000000000" pitchFamily="34" charset="0"/>
                <a:cs typeface="+mn-lt"/>
                <a:sym typeface="Calibri" panose="020F0502020204030204" charset="0"/>
              </a:rPr>
              <a:t>hệ</a:t>
            </a:r>
            <a:r>
              <a:rPr lang="en-US" altLang="en-US" sz="3600" dirty="0">
                <a:solidFill>
                  <a:srgbClr val="333333"/>
                </a:solidFill>
                <a:latin typeface="#9Slide03 Sofia Pro Soft Bold" panose="020B0000000000000000" pitchFamily="34" charset="0"/>
                <a:cs typeface="+mn-lt"/>
                <a:sym typeface="Calibri" panose="020F0502020204030204" charset="0"/>
              </a:rPr>
              <a:t> </a:t>
            </a:r>
            <a:r>
              <a:rPr lang="en-US" altLang="en-US" sz="3600" dirty="0" err="1">
                <a:solidFill>
                  <a:srgbClr val="333333"/>
                </a:solidFill>
                <a:latin typeface="#9Slide03 Sofia Pro Soft Bold" panose="020B0000000000000000" pitchFamily="34" charset="0"/>
                <a:cs typeface="+mn-lt"/>
                <a:sym typeface="Calibri" panose="020F0502020204030204" charset="0"/>
              </a:rPr>
              <a:t>thống</a:t>
            </a:r>
            <a:r>
              <a:rPr lang="en-US" altLang="en-US" sz="3600" dirty="0">
                <a:solidFill>
                  <a:srgbClr val="333333"/>
                </a:solidFill>
                <a:latin typeface="#9Slide03 Sofia Pro Soft Bold" panose="020B0000000000000000" pitchFamily="34" charset="0"/>
                <a:cs typeface="+mn-lt"/>
                <a:sym typeface="Calibri" panose="020F0502020204030204" charset="0"/>
              </a:rPr>
              <a:t> (</a:t>
            </a:r>
            <a:r>
              <a:rPr lang="en-US" altLang="en-US" sz="3600" dirty="0" err="1">
                <a:solidFill>
                  <a:srgbClr val="333333"/>
                </a:solidFill>
                <a:latin typeface="#9Slide03 Sofia Pro Soft Bold" panose="020B0000000000000000" pitchFamily="34" charset="0"/>
                <a:cs typeface="+mn-lt"/>
                <a:sym typeface="Calibri" panose="020F0502020204030204" charset="0"/>
              </a:rPr>
              <a:t>sản</a:t>
            </a:r>
            <a:r>
              <a:rPr lang="en-US" altLang="en-US" sz="3600" dirty="0">
                <a:solidFill>
                  <a:srgbClr val="333333"/>
                </a:solidFill>
                <a:latin typeface="#9Slide03 Sofia Pro Soft Bold" panose="020B0000000000000000" pitchFamily="34" charset="0"/>
                <a:cs typeface="+mn-lt"/>
                <a:sym typeface="Calibri" panose="020F0502020204030204" charset="0"/>
              </a:rPr>
              <a:t> </a:t>
            </a:r>
            <a:r>
              <a:rPr lang="en-US" altLang="en-US" sz="3600" dirty="0" err="1">
                <a:solidFill>
                  <a:srgbClr val="333333"/>
                </a:solidFill>
                <a:latin typeface="#9Slide03 Sofia Pro Soft Bold" panose="020B0000000000000000" pitchFamily="34" charset="0"/>
                <a:cs typeface="+mn-lt"/>
                <a:sym typeface="Calibri" panose="020F0502020204030204" charset="0"/>
              </a:rPr>
              <a:t>phẩm</a:t>
            </a:r>
            <a:r>
              <a:rPr lang="en-US" altLang="en-US" sz="3600" dirty="0">
                <a:solidFill>
                  <a:srgbClr val="333333"/>
                </a:solidFill>
                <a:latin typeface="#9Slide03 Sofia Pro Soft Bold" panose="020B0000000000000000" pitchFamily="34" charset="0"/>
                <a:cs typeface="+mn-lt"/>
                <a:sym typeface="Calibri" panose="020F0502020204030204" charset="0"/>
              </a:rPr>
              <a:t>, </a:t>
            </a:r>
            <a:r>
              <a:rPr lang="en-US" altLang="en-US" sz="3600" dirty="0" err="1">
                <a:solidFill>
                  <a:srgbClr val="333333"/>
                </a:solidFill>
                <a:latin typeface="#9Slide03 Sofia Pro Soft Bold" panose="020B0000000000000000" pitchFamily="34" charset="0"/>
                <a:cs typeface="+mn-lt"/>
                <a:sym typeface="Calibri" panose="020F0502020204030204" charset="0"/>
              </a:rPr>
              <a:t>đơn</a:t>
            </a:r>
            <a:r>
              <a:rPr lang="en-US" altLang="en-US" sz="3600" dirty="0">
                <a:solidFill>
                  <a:srgbClr val="333333"/>
                </a:solidFill>
                <a:latin typeface="#9Slide03 Sofia Pro Soft Bold" panose="020B0000000000000000" pitchFamily="34" charset="0"/>
                <a:cs typeface="+mn-lt"/>
                <a:sym typeface="Calibri" panose="020F0502020204030204" charset="0"/>
              </a:rPr>
              <a:t> </a:t>
            </a:r>
            <a:r>
              <a:rPr lang="en-US" altLang="en-US" sz="3600" dirty="0" err="1">
                <a:solidFill>
                  <a:srgbClr val="333333"/>
                </a:solidFill>
                <a:latin typeface="#9Slide03 Sofia Pro Soft Bold" panose="020B0000000000000000" pitchFamily="34" charset="0"/>
                <a:cs typeface="+mn-lt"/>
                <a:sym typeface="Calibri" panose="020F0502020204030204" charset="0"/>
              </a:rPr>
              <a:t>hàng</a:t>
            </a:r>
            <a:r>
              <a:rPr lang="en-US" altLang="en-US" sz="3600" dirty="0">
                <a:solidFill>
                  <a:srgbClr val="333333"/>
                </a:solidFill>
                <a:latin typeface="#9Slide03 Sofia Pro Soft Bold" panose="020B0000000000000000" pitchFamily="34" charset="0"/>
                <a:cs typeface="+mn-lt"/>
                <a:sym typeface="Calibri" panose="020F0502020204030204" charset="0"/>
              </a:rPr>
              <a:t> ..)</a:t>
            </a:r>
          </a:p>
          <a:p>
            <a:pPr marL="342900" indent="-342900">
              <a:buFontTx/>
              <a:buChar char="-"/>
            </a:pPr>
            <a:r>
              <a:rPr lang="en-US" altLang="en-US" sz="3600" dirty="0">
                <a:solidFill>
                  <a:srgbClr val="333333"/>
                </a:solidFill>
                <a:latin typeface="#9Slide03 Sofia Pro Soft Bold" panose="020B0000000000000000" pitchFamily="34" charset="0"/>
                <a:cs typeface="+mn-lt"/>
                <a:sym typeface="Calibri" panose="020F0502020204030204" charset="0"/>
              </a:rPr>
              <a:t>Xem </a:t>
            </a:r>
            <a:r>
              <a:rPr lang="en-US" altLang="en-US" sz="3600" dirty="0" err="1">
                <a:solidFill>
                  <a:srgbClr val="333333"/>
                </a:solidFill>
                <a:latin typeface="#9Slide03 Sofia Pro Soft Bold" panose="020B0000000000000000" pitchFamily="34" charset="0"/>
                <a:cs typeface="+mn-lt"/>
                <a:sym typeface="Calibri" panose="020F0502020204030204" charset="0"/>
              </a:rPr>
              <a:t>thông</a:t>
            </a:r>
            <a:r>
              <a:rPr lang="en-US" altLang="en-US" sz="3600" dirty="0">
                <a:solidFill>
                  <a:srgbClr val="333333"/>
                </a:solidFill>
                <a:latin typeface="#9Slide03 Sofia Pro Soft Bold" panose="020B0000000000000000" pitchFamily="34" charset="0"/>
                <a:cs typeface="+mn-lt"/>
                <a:sym typeface="Calibri" panose="020F0502020204030204" charset="0"/>
              </a:rPr>
              <a:t> tin </a:t>
            </a:r>
            <a:r>
              <a:rPr lang="en-US" altLang="en-US" sz="3600" dirty="0" err="1">
                <a:solidFill>
                  <a:srgbClr val="333333"/>
                </a:solidFill>
                <a:latin typeface="#9Slide03 Sofia Pro Soft Bold" panose="020B0000000000000000" pitchFamily="34" charset="0"/>
                <a:cs typeface="+mn-lt"/>
                <a:sym typeface="Calibri" panose="020F0502020204030204" charset="0"/>
              </a:rPr>
              <a:t>về</a:t>
            </a:r>
            <a:r>
              <a:rPr lang="en-US" altLang="en-US" sz="3600" dirty="0">
                <a:solidFill>
                  <a:srgbClr val="333333"/>
                </a:solidFill>
                <a:latin typeface="#9Slide03 Sofia Pro Soft Bold" panose="020B0000000000000000" pitchFamily="34" charset="0"/>
                <a:cs typeface="+mn-lt"/>
                <a:sym typeface="Calibri" panose="020F0502020204030204" charset="0"/>
              </a:rPr>
              <a:t> </a:t>
            </a:r>
            <a:r>
              <a:rPr lang="en-US" altLang="en-US" sz="3600" dirty="0" err="1">
                <a:solidFill>
                  <a:srgbClr val="333333"/>
                </a:solidFill>
                <a:latin typeface="#9Slide03 Sofia Pro Soft Bold" panose="020B0000000000000000" pitchFamily="34" charset="0"/>
                <a:cs typeface="+mn-lt"/>
                <a:sym typeface="Calibri" panose="020F0502020204030204" charset="0"/>
              </a:rPr>
              <a:t>các</a:t>
            </a:r>
            <a:r>
              <a:rPr lang="en-US" altLang="en-US" sz="3600" dirty="0">
                <a:solidFill>
                  <a:srgbClr val="333333"/>
                </a:solidFill>
                <a:latin typeface="#9Slide03 Sofia Pro Soft Bold" panose="020B0000000000000000" pitchFamily="34" charset="0"/>
                <a:cs typeface="+mn-lt"/>
                <a:sym typeface="Calibri" panose="020F0502020204030204" charset="0"/>
              </a:rPr>
              <a:t> </a:t>
            </a:r>
            <a:r>
              <a:rPr lang="en-US" altLang="en-US" sz="3600" dirty="0" err="1">
                <a:solidFill>
                  <a:srgbClr val="333333"/>
                </a:solidFill>
                <a:latin typeface="#9Slide03 Sofia Pro Soft Bold" panose="020B0000000000000000" pitchFamily="34" charset="0"/>
                <a:cs typeface="+mn-lt"/>
                <a:sym typeface="Calibri" panose="020F0502020204030204" charset="0"/>
              </a:rPr>
              <a:t>bên</a:t>
            </a:r>
            <a:r>
              <a:rPr lang="en-US" altLang="en-US" sz="3600" dirty="0">
                <a:solidFill>
                  <a:srgbClr val="333333"/>
                </a:solidFill>
                <a:latin typeface="#9Slide03 Sofia Pro Soft Bold" panose="020B0000000000000000" pitchFamily="34" charset="0"/>
                <a:cs typeface="+mn-lt"/>
                <a:sym typeface="Calibri" panose="020F0502020204030204" charset="0"/>
              </a:rPr>
              <a:t> </a:t>
            </a:r>
            <a:r>
              <a:rPr lang="en-US" altLang="en-US" sz="3600" dirty="0" err="1">
                <a:solidFill>
                  <a:srgbClr val="333333"/>
                </a:solidFill>
                <a:latin typeface="#9Slide03 Sofia Pro Soft Bold" panose="020B0000000000000000" pitchFamily="34" charset="0"/>
                <a:cs typeface="+mn-lt"/>
                <a:sym typeface="Calibri" panose="020F0502020204030204" charset="0"/>
              </a:rPr>
              <a:t>bán</a:t>
            </a:r>
            <a:r>
              <a:rPr lang="en-US" altLang="en-US" sz="3600" dirty="0">
                <a:solidFill>
                  <a:srgbClr val="333333"/>
                </a:solidFill>
                <a:latin typeface="#9Slide03 Sofia Pro Soft Bold" panose="020B0000000000000000" pitchFamily="34" charset="0"/>
                <a:cs typeface="+mn-lt"/>
                <a:sym typeface="Calibri" panose="020F0502020204030204" charset="0"/>
              </a:rPr>
              <a:t> / </a:t>
            </a:r>
            <a:r>
              <a:rPr lang="en-US" altLang="en-US" sz="3600" dirty="0" err="1">
                <a:solidFill>
                  <a:srgbClr val="333333"/>
                </a:solidFill>
                <a:latin typeface="#9Slide03 Sofia Pro Soft Bold" panose="020B0000000000000000" pitchFamily="34" charset="0"/>
                <a:cs typeface="+mn-lt"/>
                <a:sym typeface="Calibri" panose="020F0502020204030204" charset="0"/>
              </a:rPr>
              <a:t>mua</a:t>
            </a:r>
            <a:endParaRPr lang="en-US" altLang="en-US" sz="3600" dirty="0">
              <a:solidFill>
                <a:srgbClr val="333333"/>
              </a:solidFill>
              <a:latin typeface="#9Slide03 Sofia Pro Soft Bold" panose="020B0000000000000000" pitchFamily="34" charset="0"/>
              <a:cs typeface="+mn-lt"/>
              <a:sym typeface="Calibri" panose="020F0502020204030204" charset="0"/>
            </a:endParaRPr>
          </a:p>
          <a:p>
            <a:pPr marL="342900" indent="-342900">
              <a:buFontTx/>
              <a:buChar char="-"/>
            </a:pPr>
            <a:r>
              <a:rPr lang="en-US" altLang="en-US" sz="3600" dirty="0" err="1">
                <a:solidFill>
                  <a:srgbClr val="333333"/>
                </a:solidFill>
                <a:latin typeface="#9Slide03 Sofia Pro Soft Bold" panose="020B0000000000000000" pitchFamily="34" charset="0"/>
                <a:cs typeface="+mn-lt"/>
                <a:sym typeface="Calibri" panose="020F0502020204030204" charset="0"/>
              </a:rPr>
              <a:t>Duyệt</a:t>
            </a:r>
            <a:r>
              <a:rPr lang="en-US" altLang="en-US" sz="3600" dirty="0">
                <a:solidFill>
                  <a:srgbClr val="333333"/>
                </a:solidFill>
                <a:latin typeface="#9Slide03 Sofia Pro Soft Bold" panose="020B0000000000000000" pitchFamily="34" charset="0"/>
                <a:cs typeface="+mn-lt"/>
                <a:sym typeface="Calibri" panose="020F0502020204030204" charset="0"/>
              </a:rPr>
              <a:t> </a:t>
            </a:r>
            <a:r>
              <a:rPr lang="en-US" altLang="en-US" sz="3600" dirty="0" err="1">
                <a:solidFill>
                  <a:srgbClr val="333333"/>
                </a:solidFill>
                <a:latin typeface="#9Slide03 Sofia Pro Soft Bold" panose="020B0000000000000000" pitchFamily="34" charset="0"/>
                <a:cs typeface="+mn-lt"/>
                <a:sym typeface="Calibri" panose="020F0502020204030204" charset="0"/>
              </a:rPr>
              <a:t>sản</a:t>
            </a:r>
            <a:r>
              <a:rPr lang="en-US" altLang="en-US" sz="3600" dirty="0">
                <a:solidFill>
                  <a:srgbClr val="333333"/>
                </a:solidFill>
                <a:latin typeface="#9Slide03 Sofia Pro Soft Bold" panose="020B0000000000000000" pitchFamily="34" charset="0"/>
                <a:cs typeface="+mn-lt"/>
                <a:sym typeface="Calibri" panose="020F0502020204030204" charset="0"/>
              </a:rPr>
              <a:t> </a:t>
            </a:r>
            <a:r>
              <a:rPr lang="en-US" altLang="en-US" sz="3600" dirty="0" err="1">
                <a:solidFill>
                  <a:srgbClr val="333333"/>
                </a:solidFill>
                <a:latin typeface="#9Slide03 Sofia Pro Soft Bold" panose="020B0000000000000000" pitchFamily="34" charset="0"/>
                <a:cs typeface="+mn-lt"/>
                <a:sym typeface="Calibri" panose="020F0502020204030204" charset="0"/>
              </a:rPr>
              <a:t>phẩm</a:t>
            </a:r>
            <a:r>
              <a:rPr lang="en-US" altLang="en-US" sz="3600" dirty="0">
                <a:solidFill>
                  <a:srgbClr val="333333"/>
                </a:solidFill>
                <a:latin typeface="#9Slide03 Sofia Pro Soft Bold" panose="020B0000000000000000" pitchFamily="34" charset="0"/>
                <a:cs typeface="+mn-lt"/>
                <a:sym typeface="Calibri" panose="020F0502020204030204" charset="0"/>
              </a:rPr>
              <a:t> </a:t>
            </a:r>
          </a:p>
          <a:p>
            <a:pPr marL="342900" indent="-342900">
              <a:buFontTx/>
              <a:buChar char="-"/>
            </a:pPr>
            <a:r>
              <a:rPr lang="en-US" altLang="en-US" sz="3600" dirty="0" err="1">
                <a:solidFill>
                  <a:srgbClr val="333333"/>
                </a:solidFill>
                <a:latin typeface="#9Slide03 Sofia Pro Soft Bold" panose="020B0000000000000000" pitchFamily="34" charset="0"/>
                <a:cs typeface="+mn-lt"/>
                <a:sym typeface="Calibri" panose="020F0502020204030204" charset="0"/>
              </a:rPr>
              <a:t>Hỗ</a:t>
            </a:r>
            <a:r>
              <a:rPr lang="en-US" altLang="en-US" sz="3600" dirty="0">
                <a:solidFill>
                  <a:srgbClr val="333333"/>
                </a:solidFill>
                <a:latin typeface="#9Slide03 Sofia Pro Soft Bold" panose="020B0000000000000000" pitchFamily="34" charset="0"/>
                <a:cs typeface="+mn-lt"/>
                <a:sym typeface="Calibri" panose="020F0502020204030204" charset="0"/>
              </a:rPr>
              <a:t> </a:t>
            </a:r>
            <a:r>
              <a:rPr lang="en-US" altLang="en-US" sz="3600" dirty="0" err="1">
                <a:solidFill>
                  <a:srgbClr val="333333"/>
                </a:solidFill>
                <a:latin typeface="#9Slide03 Sofia Pro Soft Bold" panose="020B0000000000000000" pitchFamily="34" charset="0"/>
                <a:cs typeface="+mn-lt"/>
                <a:sym typeface="Calibri" panose="020F0502020204030204" charset="0"/>
              </a:rPr>
              <a:t>trợ</a:t>
            </a:r>
            <a:r>
              <a:rPr lang="en-US" altLang="en-US" sz="3600" dirty="0">
                <a:solidFill>
                  <a:srgbClr val="333333"/>
                </a:solidFill>
                <a:latin typeface="#9Slide03 Sofia Pro Soft Bold" panose="020B0000000000000000" pitchFamily="34" charset="0"/>
                <a:cs typeface="+mn-lt"/>
                <a:sym typeface="Calibri" panose="020F0502020204030204" charset="0"/>
              </a:rPr>
              <a:t> </a:t>
            </a:r>
            <a:r>
              <a:rPr lang="en-US" altLang="en-US" sz="3600" dirty="0" err="1">
                <a:solidFill>
                  <a:srgbClr val="333333"/>
                </a:solidFill>
                <a:latin typeface="#9Slide03 Sofia Pro Soft Bold" panose="020B0000000000000000" pitchFamily="34" charset="0"/>
                <a:cs typeface="+mn-lt"/>
                <a:sym typeface="Calibri" panose="020F0502020204030204" charset="0"/>
              </a:rPr>
              <a:t>giải</a:t>
            </a:r>
            <a:r>
              <a:rPr lang="en-US" altLang="en-US" sz="3600" dirty="0">
                <a:solidFill>
                  <a:srgbClr val="333333"/>
                </a:solidFill>
                <a:latin typeface="#9Slide03 Sofia Pro Soft Bold" panose="020B0000000000000000" pitchFamily="34" charset="0"/>
                <a:cs typeface="+mn-lt"/>
                <a:sym typeface="Calibri" panose="020F0502020204030204" charset="0"/>
              </a:rPr>
              <a:t> </a:t>
            </a:r>
            <a:r>
              <a:rPr lang="en-US" altLang="en-US" sz="3600" dirty="0" err="1">
                <a:solidFill>
                  <a:srgbClr val="333333"/>
                </a:solidFill>
                <a:latin typeface="#9Slide03 Sofia Pro Soft Bold" panose="020B0000000000000000" pitchFamily="34" charset="0"/>
                <a:cs typeface="+mn-lt"/>
                <a:sym typeface="Calibri" panose="020F0502020204030204" charset="0"/>
              </a:rPr>
              <a:t>quyết</a:t>
            </a:r>
            <a:r>
              <a:rPr lang="en-US" altLang="en-US" sz="3600" dirty="0">
                <a:solidFill>
                  <a:srgbClr val="333333"/>
                </a:solidFill>
                <a:latin typeface="#9Slide03 Sofia Pro Soft Bold" panose="020B0000000000000000" pitchFamily="34" charset="0"/>
                <a:cs typeface="+mn-lt"/>
                <a:sym typeface="Calibri" panose="020F0502020204030204" charset="0"/>
              </a:rPr>
              <a:t> </a:t>
            </a:r>
            <a:r>
              <a:rPr lang="en-US" altLang="en-US" sz="3600" dirty="0" err="1">
                <a:solidFill>
                  <a:srgbClr val="333333"/>
                </a:solidFill>
                <a:latin typeface="#9Slide03 Sofia Pro Soft Bold" panose="020B0000000000000000" pitchFamily="34" charset="0"/>
                <a:cs typeface="+mn-lt"/>
                <a:sym typeface="Calibri" panose="020F0502020204030204" charset="0"/>
              </a:rPr>
              <a:t>tranh</a:t>
            </a:r>
            <a:r>
              <a:rPr lang="en-US" altLang="en-US" sz="3600" dirty="0">
                <a:solidFill>
                  <a:srgbClr val="333333"/>
                </a:solidFill>
                <a:latin typeface="#9Slide03 Sofia Pro Soft Bold" panose="020B0000000000000000" pitchFamily="34" charset="0"/>
                <a:cs typeface="+mn-lt"/>
                <a:sym typeface="Calibri" panose="020F0502020204030204" charset="0"/>
              </a:rPr>
              <a:t> </a:t>
            </a:r>
            <a:r>
              <a:rPr lang="en-US" altLang="en-US" sz="3600" dirty="0" err="1">
                <a:solidFill>
                  <a:srgbClr val="333333"/>
                </a:solidFill>
                <a:latin typeface="#9Slide03 Sofia Pro Soft Bold" panose="020B0000000000000000" pitchFamily="34" charset="0"/>
                <a:cs typeface="+mn-lt"/>
                <a:sym typeface="Calibri" panose="020F0502020204030204" charset="0"/>
              </a:rPr>
              <a:t>chấp</a:t>
            </a:r>
            <a:r>
              <a:rPr lang="en-US" altLang="en-US" sz="3600" dirty="0">
                <a:solidFill>
                  <a:srgbClr val="333333"/>
                </a:solidFill>
                <a:latin typeface="#9Slide03 Sofia Pro Soft Bold" panose="020B0000000000000000" pitchFamily="34" charset="0"/>
                <a:cs typeface="+mn-lt"/>
                <a:sym typeface="Calibri" panose="020F0502020204030204" charset="0"/>
              </a:rPr>
              <a:t> (</a:t>
            </a:r>
            <a:r>
              <a:rPr lang="en-US" altLang="en-US" sz="3600" dirty="0" err="1">
                <a:solidFill>
                  <a:srgbClr val="333333"/>
                </a:solidFill>
                <a:latin typeface="#9Slide03 Sofia Pro Soft Bold" panose="020B0000000000000000" pitchFamily="34" charset="0"/>
                <a:cs typeface="+mn-lt"/>
                <a:sym typeface="Calibri" panose="020F0502020204030204" charset="0"/>
              </a:rPr>
              <a:t>nếu</a:t>
            </a:r>
            <a:r>
              <a:rPr lang="en-US" altLang="en-US" sz="3600" dirty="0">
                <a:solidFill>
                  <a:srgbClr val="333333"/>
                </a:solidFill>
                <a:latin typeface="#9Slide03 Sofia Pro Soft Bold" panose="020B0000000000000000" pitchFamily="34" charset="0"/>
                <a:cs typeface="+mn-lt"/>
                <a:sym typeface="Calibri" panose="020F0502020204030204" charset="0"/>
              </a:rPr>
              <a:t> </a:t>
            </a:r>
            <a:r>
              <a:rPr lang="en-US" altLang="en-US" sz="3600" dirty="0" err="1">
                <a:solidFill>
                  <a:srgbClr val="333333"/>
                </a:solidFill>
                <a:latin typeface="#9Slide03 Sofia Pro Soft Bold" panose="020B0000000000000000" pitchFamily="34" charset="0"/>
                <a:cs typeface="+mn-lt"/>
                <a:sym typeface="Calibri" panose="020F0502020204030204" charset="0"/>
              </a:rPr>
              <a:t>có</a:t>
            </a:r>
            <a:r>
              <a:rPr lang="en-US" altLang="en-US" sz="3600" dirty="0">
                <a:solidFill>
                  <a:srgbClr val="333333"/>
                </a:solidFill>
                <a:latin typeface="#9Slide03 Sofia Pro Soft Bold" panose="020B0000000000000000" pitchFamily="34" charset="0"/>
                <a:cs typeface="+mn-lt"/>
                <a:sym typeface="Calibri" panose="020F0502020204030204" charset="0"/>
              </a:rPr>
              <a:t>)</a:t>
            </a:r>
            <a:endParaRPr lang="en-US" altLang="en-US" sz="3600" dirty="0">
              <a:latin typeface="#9Slide03 Sofia Pro Soft Bold" panose="020B0000000000000000" pitchFamily="34" charset="0"/>
              <a:cs typeface="+mn-lt"/>
              <a:sym typeface="Calibri" panose="020F0502020204030204" charset="0"/>
            </a:endParaRPr>
          </a:p>
        </p:txBody>
      </p:sp>
      <p:sp>
        <p:nvSpPr>
          <p:cNvPr id="2" name="Title 1">
            <a:extLst>
              <a:ext uri="{FF2B5EF4-FFF2-40B4-BE49-F238E27FC236}">
                <a16:creationId xmlns:a16="http://schemas.microsoft.com/office/drawing/2014/main" id="{05884CD7-FA6E-6DF9-0EE1-F99795A8BBB0}"/>
              </a:ext>
            </a:extLst>
          </p:cNvPr>
          <p:cNvSpPr>
            <a:spLocks noGrp="1"/>
          </p:cNvSpPr>
          <p:nvPr>
            <p:ph type="title"/>
          </p:nvPr>
        </p:nvSpPr>
        <p:spPr>
          <a:xfrm>
            <a:off x="696800" y="311468"/>
            <a:ext cx="19183827" cy="2220383"/>
          </a:xfrm>
        </p:spPr>
        <p:txBody>
          <a:bodyPr/>
          <a:lstStyle/>
          <a:p>
            <a:r>
              <a:rPr lang="en-US">
                <a:solidFill>
                  <a:schemeClr val="accent6">
                    <a:lumMod val="75000"/>
                  </a:schemeClr>
                </a:solidFill>
                <a:latin typeface="#9Slide03 AmpleSoft Bold" panose="02000000000000000000" pitchFamily="2" charset="0"/>
              </a:rPr>
              <a:t>Giới thiệu tổng quan</a:t>
            </a:r>
          </a:p>
        </p:txBody>
      </p:sp>
      <p:sp>
        <p:nvSpPr>
          <p:cNvPr id="3" name="Content Placeholder 2">
            <a:extLst>
              <a:ext uri="{FF2B5EF4-FFF2-40B4-BE49-F238E27FC236}">
                <a16:creationId xmlns:a16="http://schemas.microsoft.com/office/drawing/2014/main" id="{5CBE0C79-BD2A-2F1F-1546-A80AF655D979}"/>
              </a:ext>
            </a:extLst>
          </p:cNvPr>
          <p:cNvSpPr txBox="1">
            <a:spLocks/>
          </p:cNvSpPr>
          <p:nvPr/>
        </p:nvSpPr>
        <p:spPr>
          <a:xfrm>
            <a:off x="2410474" y="2640820"/>
            <a:ext cx="19183827" cy="967254"/>
          </a:xfrm>
          <a:prstGeom prst="rect">
            <a:avLst/>
          </a:prstGeom>
        </p:spPr>
        <p:txBody>
          <a:bodyPr vert="horz" lIns="197922" tIns="98961" rIns="197922" bIns="98961" rtlCol="0">
            <a:normAutofit/>
          </a:bodyPr>
          <a:lstStyle>
            <a:lvl1pPr marL="742207" indent="-742207" algn="l" defTabSz="989609" rtl="0" eaLnBrk="1" latinLnBrk="0" hangingPunct="1">
              <a:spcBef>
                <a:spcPct val="20000"/>
              </a:spcBef>
              <a:buFont typeface="Arial"/>
              <a:buChar char="•"/>
              <a:defRPr sz="6900" kern="1200">
                <a:solidFill>
                  <a:schemeClr val="tx1"/>
                </a:solidFill>
                <a:latin typeface="+mn-lt"/>
                <a:ea typeface="+mn-ea"/>
                <a:cs typeface="+mn-cs"/>
              </a:defRPr>
            </a:lvl1pPr>
            <a:lvl2pPr marL="1608115" indent="-618506" algn="l" defTabSz="989609" rtl="0" eaLnBrk="1" latinLnBrk="0" hangingPunct="1">
              <a:spcBef>
                <a:spcPct val="20000"/>
              </a:spcBef>
              <a:buFont typeface="Arial"/>
              <a:buChar char="–"/>
              <a:defRPr sz="6100" kern="1200">
                <a:solidFill>
                  <a:schemeClr val="tx1"/>
                </a:solidFill>
                <a:latin typeface="+mn-lt"/>
                <a:ea typeface="+mn-ea"/>
                <a:cs typeface="+mn-cs"/>
              </a:defRPr>
            </a:lvl2pPr>
            <a:lvl3pPr marL="2474024" indent="-494805" algn="l" defTabSz="989609" rtl="0" eaLnBrk="1" latinLnBrk="0" hangingPunct="1">
              <a:spcBef>
                <a:spcPct val="20000"/>
              </a:spcBef>
              <a:buFont typeface="Arial"/>
              <a:buChar char="•"/>
              <a:defRPr sz="5200" kern="1200">
                <a:solidFill>
                  <a:schemeClr val="tx1"/>
                </a:solidFill>
                <a:latin typeface="+mn-lt"/>
                <a:ea typeface="+mn-ea"/>
                <a:cs typeface="+mn-cs"/>
              </a:defRPr>
            </a:lvl3pPr>
            <a:lvl4pPr marL="3463633" indent="-494805" algn="l" defTabSz="989609" rtl="0" eaLnBrk="1" latinLnBrk="0" hangingPunct="1">
              <a:spcBef>
                <a:spcPct val="20000"/>
              </a:spcBef>
              <a:buFont typeface="Arial"/>
              <a:buChar char="–"/>
              <a:defRPr sz="4300" kern="1200">
                <a:solidFill>
                  <a:schemeClr val="tx1"/>
                </a:solidFill>
                <a:latin typeface="+mn-lt"/>
                <a:ea typeface="+mn-ea"/>
                <a:cs typeface="+mn-cs"/>
              </a:defRPr>
            </a:lvl4pPr>
            <a:lvl5pPr marL="4453242" indent="-494805" algn="l" defTabSz="989609" rtl="0" eaLnBrk="1" latinLnBrk="0" hangingPunct="1">
              <a:spcBef>
                <a:spcPct val="20000"/>
              </a:spcBef>
              <a:buFont typeface="Arial"/>
              <a:buChar char="»"/>
              <a:defRPr sz="4300" kern="1200">
                <a:solidFill>
                  <a:schemeClr val="tx1"/>
                </a:solidFill>
                <a:latin typeface="+mn-lt"/>
                <a:ea typeface="+mn-ea"/>
                <a:cs typeface="+mn-cs"/>
              </a:defRPr>
            </a:lvl5pPr>
            <a:lvl6pPr marL="5442852" indent="-494805" algn="l" defTabSz="989609" rtl="0" eaLnBrk="1" latinLnBrk="0" hangingPunct="1">
              <a:spcBef>
                <a:spcPct val="20000"/>
              </a:spcBef>
              <a:buFont typeface="Arial"/>
              <a:buChar char="•"/>
              <a:defRPr sz="4300" kern="1200">
                <a:solidFill>
                  <a:schemeClr val="tx1"/>
                </a:solidFill>
                <a:latin typeface="+mn-lt"/>
                <a:ea typeface="+mn-ea"/>
                <a:cs typeface="+mn-cs"/>
              </a:defRPr>
            </a:lvl6pPr>
            <a:lvl7pPr marL="6432461" indent="-494805" algn="l" defTabSz="989609" rtl="0" eaLnBrk="1" latinLnBrk="0" hangingPunct="1">
              <a:spcBef>
                <a:spcPct val="20000"/>
              </a:spcBef>
              <a:buFont typeface="Arial"/>
              <a:buChar char="•"/>
              <a:defRPr sz="4300" kern="1200">
                <a:solidFill>
                  <a:schemeClr val="tx1"/>
                </a:solidFill>
                <a:latin typeface="+mn-lt"/>
                <a:ea typeface="+mn-ea"/>
                <a:cs typeface="+mn-cs"/>
              </a:defRPr>
            </a:lvl7pPr>
            <a:lvl8pPr marL="7422071" indent="-494805" algn="l" defTabSz="989609" rtl="0" eaLnBrk="1" latinLnBrk="0" hangingPunct="1">
              <a:spcBef>
                <a:spcPct val="20000"/>
              </a:spcBef>
              <a:buFont typeface="Arial"/>
              <a:buChar char="•"/>
              <a:defRPr sz="4300" kern="1200">
                <a:solidFill>
                  <a:schemeClr val="tx1"/>
                </a:solidFill>
                <a:latin typeface="+mn-lt"/>
                <a:ea typeface="+mn-ea"/>
                <a:cs typeface="+mn-cs"/>
              </a:defRPr>
            </a:lvl8pPr>
            <a:lvl9pPr marL="8411680" indent="-494805" algn="l" defTabSz="989609" rtl="0" eaLnBrk="1" latinLnBrk="0" hangingPunct="1">
              <a:spcBef>
                <a:spcPct val="20000"/>
              </a:spcBef>
              <a:buFont typeface="Arial"/>
              <a:buChar char="•"/>
              <a:defRPr sz="4300" kern="1200">
                <a:solidFill>
                  <a:schemeClr val="tx1"/>
                </a:solidFill>
                <a:latin typeface="+mn-lt"/>
                <a:ea typeface="+mn-ea"/>
                <a:cs typeface="+mn-cs"/>
              </a:defRPr>
            </a:lvl9pPr>
          </a:lstStyle>
          <a:p>
            <a:pPr marL="0" indent="0">
              <a:buFont typeface="Arial"/>
              <a:buNone/>
            </a:pPr>
            <a:r>
              <a:rPr lang="en-US" sz="4800" dirty="0" err="1">
                <a:latin typeface="#9Slide03 Sofia Pro Soft Bold" panose="020B0000000000000000" pitchFamily="34" charset="0"/>
              </a:rPr>
              <a:t>Chức</a:t>
            </a:r>
            <a:r>
              <a:rPr lang="en-US" sz="4800" dirty="0">
                <a:latin typeface="#9Slide03 Sofia Pro Soft Bold" panose="020B0000000000000000" pitchFamily="34" charset="0"/>
              </a:rPr>
              <a:t> </a:t>
            </a:r>
            <a:r>
              <a:rPr lang="en-US" sz="4800" dirty="0" err="1">
                <a:latin typeface="#9Slide03 Sofia Pro Soft Bold" panose="020B0000000000000000" pitchFamily="34" charset="0"/>
              </a:rPr>
              <a:t>năng</a:t>
            </a:r>
            <a:r>
              <a:rPr lang="en-US" sz="4800" dirty="0">
                <a:latin typeface="#9Slide03 Sofia Pro Soft Bold" panose="020B0000000000000000" pitchFamily="34" charset="0"/>
              </a:rPr>
              <a:t> </a:t>
            </a:r>
            <a:r>
              <a:rPr lang="en-US" sz="4800" dirty="0" err="1">
                <a:latin typeface="#9Slide03 Sofia Pro Soft Bold" panose="020B0000000000000000" pitchFamily="34" charset="0"/>
              </a:rPr>
              <a:t>dự</a:t>
            </a:r>
            <a:r>
              <a:rPr lang="en-US" sz="4800" dirty="0">
                <a:latin typeface="#9Slide03 Sofia Pro Soft Bold" panose="020B0000000000000000" pitchFamily="34" charset="0"/>
              </a:rPr>
              <a:t> </a:t>
            </a:r>
            <a:r>
              <a:rPr lang="en-US" sz="4800" dirty="0" err="1">
                <a:latin typeface="#9Slide03 Sofia Pro Soft Bold" panose="020B0000000000000000" pitchFamily="34" charset="0"/>
              </a:rPr>
              <a:t>kiến</a:t>
            </a:r>
            <a:r>
              <a:rPr lang="en-US" sz="4800" dirty="0">
                <a:latin typeface="#9Slide03 Sofia Pro Soft Bold" panose="020B0000000000000000" pitchFamily="34" charset="0"/>
              </a:rPr>
              <a:t> của </a:t>
            </a:r>
            <a:r>
              <a:rPr lang="en-US" sz="4800" dirty="0" err="1">
                <a:latin typeface="#9Slide03 Sofia Pro Soft Bold" panose="020B0000000000000000" pitchFamily="34" charset="0"/>
              </a:rPr>
              <a:t>dự</a:t>
            </a:r>
            <a:r>
              <a:rPr lang="en-US" sz="4800" dirty="0">
                <a:latin typeface="#9Slide03 Sofia Pro Soft Bold" panose="020B0000000000000000" pitchFamily="34" charset="0"/>
              </a:rPr>
              <a:t> </a:t>
            </a:r>
            <a:r>
              <a:rPr lang="en-US" sz="4800" dirty="0" err="1">
                <a:latin typeface="#9Slide03 Sofia Pro Soft Bold" panose="020B0000000000000000" pitchFamily="34" charset="0"/>
              </a:rPr>
              <a:t>án</a:t>
            </a:r>
            <a:endParaRPr lang="en-US" sz="4000" dirty="0"/>
          </a:p>
        </p:txBody>
      </p:sp>
    </p:spTree>
    <p:extLst>
      <p:ext uri="{BB962C8B-B14F-4D97-AF65-F5344CB8AC3E}">
        <p14:creationId xmlns:p14="http://schemas.microsoft.com/office/powerpoint/2010/main" val="746759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172"/>
                                        </p:tgtEl>
                                        <p:attrNameLst>
                                          <p:attrName>style.visibility</p:attrName>
                                        </p:attrNameLst>
                                      </p:cBhvr>
                                      <p:to>
                                        <p:strVal val="visible"/>
                                      </p:to>
                                    </p:set>
                                    <p:animEffect transition="in" filter="fade">
                                      <p:cBhvr>
                                        <p:cTn id="10" dur="1000"/>
                                        <p:tgtEl>
                                          <p:spTgt spid="172"/>
                                        </p:tgtEl>
                                      </p:cBhvr>
                                    </p:animEffect>
                                    <p:anim calcmode="lin" valueType="num">
                                      <p:cBhvr>
                                        <p:cTn id="11" dur="1000" fill="hold"/>
                                        <p:tgtEl>
                                          <p:spTgt spid="172"/>
                                        </p:tgtEl>
                                        <p:attrNameLst>
                                          <p:attrName>ppt_x</p:attrName>
                                        </p:attrNameLst>
                                      </p:cBhvr>
                                      <p:tavLst>
                                        <p:tav tm="0">
                                          <p:val>
                                            <p:strVal val="#ppt_x"/>
                                          </p:val>
                                        </p:tav>
                                        <p:tav tm="100000">
                                          <p:val>
                                            <p:strVal val="#ppt_x"/>
                                          </p:val>
                                        </p:tav>
                                      </p:tavLst>
                                    </p:anim>
                                    <p:anim calcmode="lin" valueType="num">
                                      <p:cBhvr>
                                        <p:cTn id="12" dur="1000" fill="hold"/>
                                        <p:tgtEl>
                                          <p:spTgt spid="172"/>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173"/>
                                        </p:tgtEl>
                                        <p:attrNameLst>
                                          <p:attrName>style.visibility</p:attrName>
                                        </p:attrNameLst>
                                      </p:cBhvr>
                                      <p:to>
                                        <p:strVal val="visible"/>
                                      </p:to>
                                    </p:set>
                                    <p:animEffect transition="in" filter="fade">
                                      <p:cBhvr>
                                        <p:cTn id="15" dur="1000"/>
                                        <p:tgtEl>
                                          <p:spTgt spid="173"/>
                                        </p:tgtEl>
                                      </p:cBhvr>
                                    </p:animEffect>
                                    <p:anim calcmode="lin" valueType="num">
                                      <p:cBhvr>
                                        <p:cTn id="16" dur="1000" fill="hold"/>
                                        <p:tgtEl>
                                          <p:spTgt spid="173"/>
                                        </p:tgtEl>
                                        <p:attrNameLst>
                                          <p:attrName>ppt_x</p:attrName>
                                        </p:attrNameLst>
                                      </p:cBhvr>
                                      <p:tavLst>
                                        <p:tav tm="0">
                                          <p:val>
                                            <p:strVal val="#ppt_x"/>
                                          </p:val>
                                        </p:tav>
                                        <p:tav tm="100000">
                                          <p:val>
                                            <p:strVal val="#ppt_x"/>
                                          </p:val>
                                        </p:tav>
                                      </p:tavLst>
                                    </p:anim>
                                    <p:anim calcmode="lin" valueType="num">
                                      <p:cBhvr>
                                        <p:cTn id="17" dur="1000" fill="hold"/>
                                        <p:tgtEl>
                                          <p:spTgt spid="173"/>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174"/>
                                        </p:tgtEl>
                                        <p:attrNameLst>
                                          <p:attrName>style.visibility</p:attrName>
                                        </p:attrNameLst>
                                      </p:cBhvr>
                                      <p:to>
                                        <p:strVal val="visible"/>
                                      </p:to>
                                    </p:set>
                                    <p:animEffect transition="in" filter="fade">
                                      <p:cBhvr>
                                        <p:cTn id="20" dur="1000"/>
                                        <p:tgtEl>
                                          <p:spTgt spid="174"/>
                                        </p:tgtEl>
                                      </p:cBhvr>
                                    </p:animEffect>
                                    <p:anim calcmode="lin" valueType="num">
                                      <p:cBhvr>
                                        <p:cTn id="21" dur="1000" fill="hold"/>
                                        <p:tgtEl>
                                          <p:spTgt spid="174"/>
                                        </p:tgtEl>
                                        <p:attrNameLst>
                                          <p:attrName>ppt_x</p:attrName>
                                        </p:attrNameLst>
                                      </p:cBhvr>
                                      <p:tavLst>
                                        <p:tav tm="0">
                                          <p:val>
                                            <p:strVal val="#ppt_x"/>
                                          </p:val>
                                        </p:tav>
                                        <p:tav tm="100000">
                                          <p:val>
                                            <p:strVal val="#ppt_x"/>
                                          </p:val>
                                        </p:tav>
                                      </p:tavLst>
                                    </p:anim>
                                    <p:anim calcmode="lin" valueType="num">
                                      <p:cBhvr>
                                        <p:cTn id="22" dur="1000" fill="hold"/>
                                        <p:tgtEl>
                                          <p:spTgt spid="174"/>
                                        </p:tgtEl>
                                        <p:attrNameLst>
                                          <p:attrName>ppt_y</p:attrName>
                                        </p:attrNameLst>
                                      </p:cBhvr>
                                      <p:tavLst>
                                        <p:tav tm="0">
                                          <p:val>
                                            <p:strVal val="#ppt_y-.1"/>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000"/>
                                        <p:tgtEl>
                                          <p:spTgt spid="23"/>
                                        </p:tgtEl>
                                      </p:cBhvr>
                                    </p:animEffect>
                                    <p:anim calcmode="lin" valueType="num">
                                      <p:cBhvr>
                                        <p:cTn id="26" dur="1000" fill="hold"/>
                                        <p:tgtEl>
                                          <p:spTgt spid="23"/>
                                        </p:tgtEl>
                                        <p:attrNameLst>
                                          <p:attrName>ppt_x</p:attrName>
                                        </p:attrNameLst>
                                      </p:cBhvr>
                                      <p:tavLst>
                                        <p:tav tm="0">
                                          <p:val>
                                            <p:strVal val="#ppt_x"/>
                                          </p:val>
                                        </p:tav>
                                        <p:tav tm="100000">
                                          <p:val>
                                            <p:strVal val="#ppt_x"/>
                                          </p:val>
                                        </p:tav>
                                      </p:tavLst>
                                    </p:anim>
                                    <p:anim calcmode="lin" valueType="num">
                                      <p:cBhvr>
                                        <p:cTn id="27" dur="900" decel="100000" fill="hold"/>
                                        <p:tgtEl>
                                          <p:spTgt spid="23"/>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par>
                          <p:cTn id="29" fill="hold">
                            <p:stCondLst>
                              <p:cond delay="1000"/>
                            </p:stCondLst>
                            <p:childTnLst>
                              <p:par>
                                <p:cTn id="30" presetID="12" presetClass="entr" presetSubtype="4" fill="hold" grpId="0" nodeType="afterEffect">
                                  <p:stCondLst>
                                    <p:cond delay="0"/>
                                  </p:stCondLst>
                                  <p:childTnLst>
                                    <p:set>
                                      <p:cBhvr>
                                        <p:cTn id="31" dur="1" fill="hold">
                                          <p:stCondLst>
                                            <p:cond delay="0"/>
                                          </p:stCondLst>
                                        </p:cTn>
                                        <p:tgtEl>
                                          <p:spTgt spid="201"/>
                                        </p:tgtEl>
                                        <p:attrNameLst>
                                          <p:attrName>style.visibility</p:attrName>
                                        </p:attrNameLst>
                                      </p:cBhvr>
                                      <p:to>
                                        <p:strVal val="visible"/>
                                      </p:to>
                                    </p:set>
                                    <p:anim calcmode="lin" valueType="num">
                                      <p:cBhvr additive="base">
                                        <p:cTn id="32" dur="500"/>
                                        <p:tgtEl>
                                          <p:spTgt spid="201"/>
                                        </p:tgtEl>
                                        <p:attrNameLst>
                                          <p:attrName>ppt_y</p:attrName>
                                        </p:attrNameLst>
                                      </p:cBhvr>
                                      <p:tavLst>
                                        <p:tav tm="0">
                                          <p:val>
                                            <p:strVal val="#ppt_y+#ppt_h*1.125000"/>
                                          </p:val>
                                        </p:tav>
                                        <p:tav tm="100000">
                                          <p:val>
                                            <p:strVal val="#ppt_y"/>
                                          </p:val>
                                        </p:tav>
                                      </p:tavLst>
                                    </p:anim>
                                    <p:animEffect transition="in" filter="wipe(up)">
                                      <p:cBhvr>
                                        <p:cTn id="33" dur="500"/>
                                        <p:tgtEl>
                                          <p:spTgt spid="201"/>
                                        </p:tgtEl>
                                      </p:cBhvr>
                                    </p:animEffect>
                                  </p:childTnLst>
                                </p:cTn>
                              </p:par>
                            </p:childTnLst>
                          </p:cTn>
                        </p:par>
                        <p:par>
                          <p:cTn id="34" fill="hold">
                            <p:stCondLst>
                              <p:cond delay="1500"/>
                            </p:stCondLst>
                            <p:childTnLst>
                              <p:par>
                                <p:cTn id="35" presetID="9" presetClass="entr" presetSubtype="0" fill="hold" grpId="0" nodeType="afterEffect">
                                  <p:stCondLst>
                                    <p:cond delay="0"/>
                                  </p:stCondLst>
                                  <p:childTnLst>
                                    <p:set>
                                      <p:cBhvr>
                                        <p:cTn id="36" dur="1" fill="hold">
                                          <p:stCondLst>
                                            <p:cond delay="0"/>
                                          </p:stCondLst>
                                        </p:cTn>
                                        <p:tgtEl>
                                          <p:spTgt spid="202"/>
                                        </p:tgtEl>
                                        <p:attrNameLst>
                                          <p:attrName>style.visibility</p:attrName>
                                        </p:attrNameLst>
                                      </p:cBhvr>
                                      <p:to>
                                        <p:strVal val="visible"/>
                                      </p:to>
                                    </p:set>
                                    <p:animEffect transition="in" filter="dissolve">
                                      <p:cBhvr>
                                        <p:cTn id="37" dur="5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72" grpId="0" animBg="1"/>
      <p:bldP spid="173" grpId="0" animBg="1"/>
      <p:bldP spid="174" grpId="0" animBg="1"/>
      <p:bldP spid="201" grpId="0"/>
      <p:bldP spid="20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6882E1F-1AFD-98CE-9D6C-99A6E78735BF}"/>
              </a:ext>
            </a:extLst>
          </p:cNvPr>
          <p:cNvSpPr>
            <a:spLocks noGrp="1"/>
          </p:cNvSpPr>
          <p:nvPr>
            <p:ph type="title"/>
          </p:nvPr>
        </p:nvSpPr>
        <p:spPr>
          <a:xfrm>
            <a:off x="696800" y="311468"/>
            <a:ext cx="19183827" cy="2220383"/>
          </a:xfrm>
        </p:spPr>
        <p:txBody>
          <a:bodyPr/>
          <a:lstStyle/>
          <a:p>
            <a:r>
              <a:rPr lang="en-US">
                <a:solidFill>
                  <a:schemeClr val="accent6">
                    <a:lumMod val="75000"/>
                  </a:schemeClr>
                </a:solidFill>
                <a:latin typeface="#9Slide03 AmpleSoft Bold" panose="02000000000000000000" pitchFamily="2" charset="0"/>
              </a:rPr>
              <a:t>Giới thiệu tổng quan</a:t>
            </a:r>
          </a:p>
        </p:txBody>
      </p:sp>
      <p:sp>
        <p:nvSpPr>
          <p:cNvPr id="21" name="Content Placeholder 2">
            <a:extLst>
              <a:ext uri="{FF2B5EF4-FFF2-40B4-BE49-F238E27FC236}">
                <a16:creationId xmlns:a16="http://schemas.microsoft.com/office/drawing/2014/main" id="{43964662-DB01-A117-6807-9CC838191AC8}"/>
              </a:ext>
            </a:extLst>
          </p:cNvPr>
          <p:cNvSpPr txBox="1">
            <a:spLocks/>
          </p:cNvSpPr>
          <p:nvPr/>
        </p:nvSpPr>
        <p:spPr>
          <a:xfrm>
            <a:off x="339079" y="2941712"/>
            <a:ext cx="19183827" cy="1373815"/>
          </a:xfrm>
          <a:prstGeom prst="rect">
            <a:avLst/>
          </a:prstGeom>
        </p:spPr>
        <p:txBody>
          <a:bodyPr vert="horz" lIns="197922" tIns="98961" rIns="197922" bIns="98961" rtlCol="0">
            <a:normAutofit/>
          </a:bodyPr>
          <a:lstStyle>
            <a:lvl1pPr marL="742207" indent="-742207" algn="l" defTabSz="989609" rtl="0" eaLnBrk="1" latinLnBrk="0" hangingPunct="1">
              <a:spcBef>
                <a:spcPct val="20000"/>
              </a:spcBef>
              <a:buFont typeface="Arial"/>
              <a:buChar char="•"/>
              <a:defRPr sz="6900" kern="1200">
                <a:solidFill>
                  <a:schemeClr val="tx1"/>
                </a:solidFill>
                <a:latin typeface="+mn-lt"/>
                <a:ea typeface="+mn-ea"/>
                <a:cs typeface="+mn-cs"/>
              </a:defRPr>
            </a:lvl1pPr>
            <a:lvl2pPr marL="1608115" indent="-618506" algn="l" defTabSz="989609" rtl="0" eaLnBrk="1" latinLnBrk="0" hangingPunct="1">
              <a:spcBef>
                <a:spcPct val="20000"/>
              </a:spcBef>
              <a:buFont typeface="Arial"/>
              <a:buChar char="–"/>
              <a:defRPr sz="6100" kern="1200">
                <a:solidFill>
                  <a:schemeClr val="tx1"/>
                </a:solidFill>
                <a:latin typeface="+mn-lt"/>
                <a:ea typeface="+mn-ea"/>
                <a:cs typeface="+mn-cs"/>
              </a:defRPr>
            </a:lvl2pPr>
            <a:lvl3pPr marL="2474024" indent="-494805" algn="l" defTabSz="989609" rtl="0" eaLnBrk="1" latinLnBrk="0" hangingPunct="1">
              <a:spcBef>
                <a:spcPct val="20000"/>
              </a:spcBef>
              <a:buFont typeface="Arial"/>
              <a:buChar char="•"/>
              <a:defRPr sz="5200" kern="1200">
                <a:solidFill>
                  <a:schemeClr val="tx1"/>
                </a:solidFill>
                <a:latin typeface="+mn-lt"/>
                <a:ea typeface="+mn-ea"/>
                <a:cs typeface="+mn-cs"/>
              </a:defRPr>
            </a:lvl3pPr>
            <a:lvl4pPr marL="3463633" indent="-494805" algn="l" defTabSz="989609" rtl="0" eaLnBrk="1" latinLnBrk="0" hangingPunct="1">
              <a:spcBef>
                <a:spcPct val="20000"/>
              </a:spcBef>
              <a:buFont typeface="Arial"/>
              <a:buChar char="–"/>
              <a:defRPr sz="4300" kern="1200">
                <a:solidFill>
                  <a:schemeClr val="tx1"/>
                </a:solidFill>
                <a:latin typeface="+mn-lt"/>
                <a:ea typeface="+mn-ea"/>
                <a:cs typeface="+mn-cs"/>
              </a:defRPr>
            </a:lvl4pPr>
            <a:lvl5pPr marL="4453242" indent="-494805" algn="l" defTabSz="989609" rtl="0" eaLnBrk="1" latinLnBrk="0" hangingPunct="1">
              <a:spcBef>
                <a:spcPct val="20000"/>
              </a:spcBef>
              <a:buFont typeface="Arial"/>
              <a:buChar char="»"/>
              <a:defRPr sz="4300" kern="1200">
                <a:solidFill>
                  <a:schemeClr val="tx1"/>
                </a:solidFill>
                <a:latin typeface="+mn-lt"/>
                <a:ea typeface="+mn-ea"/>
                <a:cs typeface="+mn-cs"/>
              </a:defRPr>
            </a:lvl5pPr>
            <a:lvl6pPr marL="5442852" indent="-494805" algn="l" defTabSz="989609" rtl="0" eaLnBrk="1" latinLnBrk="0" hangingPunct="1">
              <a:spcBef>
                <a:spcPct val="20000"/>
              </a:spcBef>
              <a:buFont typeface="Arial"/>
              <a:buChar char="•"/>
              <a:defRPr sz="4300" kern="1200">
                <a:solidFill>
                  <a:schemeClr val="tx1"/>
                </a:solidFill>
                <a:latin typeface="+mn-lt"/>
                <a:ea typeface="+mn-ea"/>
                <a:cs typeface="+mn-cs"/>
              </a:defRPr>
            </a:lvl6pPr>
            <a:lvl7pPr marL="6432461" indent="-494805" algn="l" defTabSz="989609" rtl="0" eaLnBrk="1" latinLnBrk="0" hangingPunct="1">
              <a:spcBef>
                <a:spcPct val="20000"/>
              </a:spcBef>
              <a:buFont typeface="Arial"/>
              <a:buChar char="•"/>
              <a:defRPr sz="4300" kern="1200">
                <a:solidFill>
                  <a:schemeClr val="tx1"/>
                </a:solidFill>
                <a:latin typeface="+mn-lt"/>
                <a:ea typeface="+mn-ea"/>
                <a:cs typeface="+mn-cs"/>
              </a:defRPr>
            </a:lvl7pPr>
            <a:lvl8pPr marL="7422071" indent="-494805" algn="l" defTabSz="989609" rtl="0" eaLnBrk="1" latinLnBrk="0" hangingPunct="1">
              <a:spcBef>
                <a:spcPct val="20000"/>
              </a:spcBef>
              <a:buFont typeface="Arial"/>
              <a:buChar char="•"/>
              <a:defRPr sz="4300" kern="1200">
                <a:solidFill>
                  <a:schemeClr val="tx1"/>
                </a:solidFill>
                <a:latin typeface="+mn-lt"/>
                <a:ea typeface="+mn-ea"/>
                <a:cs typeface="+mn-cs"/>
              </a:defRPr>
            </a:lvl8pPr>
            <a:lvl9pPr marL="8411680" indent="-494805" algn="l" defTabSz="989609" rtl="0" eaLnBrk="1" latinLnBrk="0" hangingPunct="1">
              <a:spcBef>
                <a:spcPct val="20000"/>
              </a:spcBef>
              <a:buFont typeface="Arial"/>
              <a:buChar char="•"/>
              <a:defRPr sz="4300" kern="1200">
                <a:solidFill>
                  <a:schemeClr val="tx1"/>
                </a:solidFill>
                <a:latin typeface="+mn-lt"/>
                <a:ea typeface="+mn-ea"/>
                <a:cs typeface="+mn-cs"/>
              </a:defRPr>
            </a:lvl9pPr>
          </a:lstStyle>
          <a:p>
            <a:pPr marL="0" indent="0">
              <a:buFont typeface="Arial"/>
              <a:buNone/>
            </a:pPr>
            <a:r>
              <a:rPr lang="en-US" sz="4800" dirty="0">
                <a:latin typeface="#9Slide03 Sofia Pro Soft Bold" panose="020B0000000000000000" pitchFamily="34" charset="0"/>
              </a:rPr>
              <a:t>	 </a:t>
            </a:r>
            <a:r>
              <a:rPr lang="en-US" sz="4000" dirty="0" err="1">
                <a:latin typeface="#9Slide03 Sofia Pro Soft Bold" panose="020B0000000000000000" pitchFamily="34" charset="0"/>
              </a:rPr>
              <a:t>Mục</a:t>
            </a:r>
            <a:r>
              <a:rPr lang="en-US" sz="4000" dirty="0">
                <a:latin typeface="#9Slide03 Sofia Pro Soft Bold" panose="020B0000000000000000" pitchFamily="34" charset="0"/>
              </a:rPr>
              <a:t> </a:t>
            </a:r>
            <a:r>
              <a:rPr lang="en-US" sz="4000" dirty="0" err="1">
                <a:latin typeface="#9Slide03 Sofia Pro Soft Bold" panose="020B0000000000000000" pitchFamily="34" charset="0"/>
              </a:rPr>
              <a:t>tiêu</a:t>
            </a:r>
            <a:r>
              <a:rPr lang="en-US" sz="4000" dirty="0">
                <a:latin typeface="#9Slide03 Sofia Pro Soft Bold" panose="020B0000000000000000" pitchFamily="34" charset="0"/>
              </a:rPr>
              <a:t> </a:t>
            </a:r>
            <a:r>
              <a:rPr lang="en-US" sz="4000" dirty="0" err="1">
                <a:latin typeface="#9Slide03 Sofia Pro Soft Bold" panose="020B0000000000000000" pitchFamily="34" charset="0"/>
              </a:rPr>
              <a:t>hệ</a:t>
            </a:r>
            <a:r>
              <a:rPr lang="en-US" sz="4000" dirty="0">
                <a:latin typeface="#9Slide03 Sofia Pro Soft Bold" panose="020B0000000000000000" pitchFamily="34" charset="0"/>
              </a:rPr>
              <a:t> </a:t>
            </a:r>
            <a:r>
              <a:rPr lang="en-US" sz="4000" dirty="0" err="1">
                <a:latin typeface="#9Slide03 Sofia Pro Soft Bold" panose="020B0000000000000000" pitchFamily="34" charset="0"/>
              </a:rPr>
              <a:t>thống</a:t>
            </a:r>
            <a:endParaRPr lang="en-US" sz="4000" dirty="0"/>
          </a:p>
        </p:txBody>
      </p:sp>
      <p:sp>
        <p:nvSpPr>
          <p:cNvPr id="7" name="Content Placeholder 2">
            <a:extLst>
              <a:ext uri="{FF2B5EF4-FFF2-40B4-BE49-F238E27FC236}">
                <a16:creationId xmlns:a16="http://schemas.microsoft.com/office/drawing/2014/main" id="{6E47F516-C752-A6E9-AE85-4A520DAE98E8}"/>
              </a:ext>
            </a:extLst>
          </p:cNvPr>
          <p:cNvSpPr txBox="1">
            <a:spLocks/>
          </p:cNvSpPr>
          <p:nvPr/>
        </p:nvSpPr>
        <p:spPr>
          <a:xfrm>
            <a:off x="2253252" y="5582697"/>
            <a:ext cx="19215788" cy="1078453"/>
          </a:xfrm>
          <a:prstGeom prst="rect">
            <a:avLst/>
          </a:prstGeom>
        </p:spPr>
        <p:txBody>
          <a:bodyPr vert="horz" lIns="197922" tIns="98961" rIns="197922" bIns="98961" rtlCol="0">
            <a:normAutofit/>
          </a:bodyPr>
          <a:lstStyle>
            <a:lvl1pPr marL="742207" indent="-742207" algn="l" defTabSz="989609" rtl="0" eaLnBrk="1" latinLnBrk="0" hangingPunct="1">
              <a:spcBef>
                <a:spcPct val="20000"/>
              </a:spcBef>
              <a:buFont typeface="Arial"/>
              <a:buChar char="•"/>
              <a:defRPr sz="6900" kern="1200">
                <a:solidFill>
                  <a:schemeClr val="tx1"/>
                </a:solidFill>
                <a:latin typeface="+mn-lt"/>
                <a:ea typeface="+mn-ea"/>
                <a:cs typeface="+mn-cs"/>
              </a:defRPr>
            </a:lvl1pPr>
            <a:lvl2pPr marL="1608115" indent="-618506" algn="l" defTabSz="989609" rtl="0" eaLnBrk="1" latinLnBrk="0" hangingPunct="1">
              <a:spcBef>
                <a:spcPct val="20000"/>
              </a:spcBef>
              <a:buFont typeface="Arial"/>
              <a:buChar char="–"/>
              <a:defRPr sz="6100" kern="1200">
                <a:solidFill>
                  <a:schemeClr val="tx1"/>
                </a:solidFill>
                <a:latin typeface="+mn-lt"/>
                <a:ea typeface="+mn-ea"/>
                <a:cs typeface="+mn-cs"/>
              </a:defRPr>
            </a:lvl2pPr>
            <a:lvl3pPr marL="2474024" indent="-494805" algn="l" defTabSz="989609" rtl="0" eaLnBrk="1" latinLnBrk="0" hangingPunct="1">
              <a:spcBef>
                <a:spcPct val="20000"/>
              </a:spcBef>
              <a:buFont typeface="Arial"/>
              <a:buChar char="•"/>
              <a:defRPr sz="5200" kern="1200">
                <a:solidFill>
                  <a:schemeClr val="tx1"/>
                </a:solidFill>
                <a:latin typeface="+mn-lt"/>
                <a:ea typeface="+mn-ea"/>
                <a:cs typeface="+mn-cs"/>
              </a:defRPr>
            </a:lvl3pPr>
            <a:lvl4pPr marL="3463633" indent="-494805" algn="l" defTabSz="989609" rtl="0" eaLnBrk="1" latinLnBrk="0" hangingPunct="1">
              <a:spcBef>
                <a:spcPct val="20000"/>
              </a:spcBef>
              <a:buFont typeface="Arial"/>
              <a:buChar char="–"/>
              <a:defRPr sz="4300" kern="1200">
                <a:solidFill>
                  <a:schemeClr val="tx1"/>
                </a:solidFill>
                <a:latin typeface="+mn-lt"/>
                <a:ea typeface="+mn-ea"/>
                <a:cs typeface="+mn-cs"/>
              </a:defRPr>
            </a:lvl4pPr>
            <a:lvl5pPr marL="4453242" indent="-494805" algn="l" defTabSz="989609" rtl="0" eaLnBrk="1" latinLnBrk="0" hangingPunct="1">
              <a:spcBef>
                <a:spcPct val="20000"/>
              </a:spcBef>
              <a:buFont typeface="Arial"/>
              <a:buChar char="»"/>
              <a:defRPr sz="4300" kern="1200">
                <a:solidFill>
                  <a:schemeClr val="tx1"/>
                </a:solidFill>
                <a:latin typeface="+mn-lt"/>
                <a:ea typeface="+mn-ea"/>
                <a:cs typeface="+mn-cs"/>
              </a:defRPr>
            </a:lvl5pPr>
            <a:lvl6pPr marL="5442852" indent="-494805" algn="l" defTabSz="989609" rtl="0" eaLnBrk="1" latinLnBrk="0" hangingPunct="1">
              <a:spcBef>
                <a:spcPct val="20000"/>
              </a:spcBef>
              <a:buFont typeface="Arial"/>
              <a:buChar char="•"/>
              <a:defRPr sz="4300" kern="1200">
                <a:solidFill>
                  <a:schemeClr val="tx1"/>
                </a:solidFill>
                <a:latin typeface="+mn-lt"/>
                <a:ea typeface="+mn-ea"/>
                <a:cs typeface="+mn-cs"/>
              </a:defRPr>
            </a:lvl6pPr>
            <a:lvl7pPr marL="6432461" indent="-494805" algn="l" defTabSz="989609" rtl="0" eaLnBrk="1" latinLnBrk="0" hangingPunct="1">
              <a:spcBef>
                <a:spcPct val="20000"/>
              </a:spcBef>
              <a:buFont typeface="Arial"/>
              <a:buChar char="•"/>
              <a:defRPr sz="4300" kern="1200">
                <a:solidFill>
                  <a:schemeClr val="tx1"/>
                </a:solidFill>
                <a:latin typeface="+mn-lt"/>
                <a:ea typeface="+mn-ea"/>
                <a:cs typeface="+mn-cs"/>
              </a:defRPr>
            </a:lvl7pPr>
            <a:lvl8pPr marL="7422071" indent="-494805" algn="l" defTabSz="989609" rtl="0" eaLnBrk="1" latinLnBrk="0" hangingPunct="1">
              <a:spcBef>
                <a:spcPct val="20000"/>
              </a:spcBef>
              <a:buFont typeface="Arial"/>
              <a:buChar char="•"/>
              <a:defRPr sz="4300" kern="1200">
                <a:solidFill>
                  <a:schemeClr val="tx1"/>
                </a:solidFill>
                <a:latin typeface="+mn-lt"/>
                <a:ea typeface="+mn-ea"/>
                <a:cs typeface="+mn-cs"/>
              </a:defRPr>
            </a:lvl8pPr>
            <a:lvl9pPr marL="8411680" indent="-494805" algn="l" defTabSz="989609" rtl="0" eaLnBrk="1" latinLnBrk="0" hangingPunct="1">
              <a:spcBef>
                <a:spcPct val="20000"/>
              </a:spcBef>
              <a:buFont typeface="Arial"/>
              <a:buChar char="•"/>
              <a:defRPr sz="4300" kern="1200">
                <a:solidFill>
                  <a:schemeClr val="tx1"/>
                </a:solidFill>
                <a:latin typeface="+mn-lt"/>
                <a:ea typeface="+mn-ea"/>
                <a:cs typeface="+mn-cs"/>
              </a:defRPr>
            </a:lvl9pPr>
          </a:lstStyle>
          <a:p>
            <a:r>
              <a:rPr lang="en-US" sz="4000" dirty="0">
                <a:latin typeface="#9Slide03 Ample" panose="02000000000000000000" pitchFamily="2" charset="0"/>
              </a:rPr>
              <a:t>Quản </a:t>
            </a:r>
            <a:r>
              <a:rPr lang="en-US" sz="4000" dirty="0" err="1">
                <a:latin typeface="#9Slide03 Ample" panose="02000000000000000000" pitchFamily="2" charset="0"/>
              </a:rPr>
              <a:t>lý</a:t>
            </a:r>
            <a:r>
              <a:rPr lang="en-US" sz="4000" dirty="0">
                <a:latin typeface="#9Slide03 Ample" panose="02000000000000000000" pitchFamily="2" charset="0"/>
              </a:rPr>
              <a:t> </a:t>
            </a:r>
            <a:r>
              <a:rPr lang="en-US" sz="4000" dirty="0" err="1">
                <a:latin typeface="#9Slide03 Ample" panose="02000000000000000000" pitchFamily="2" charset="0"/>
              </a:rPr>
              <a:t>đơn</a:t>
            </a:r>
            <a:r>
              <a:rPr lang="en-US" sz="4000" dirty="0">
                <a:latin typeface="#9Slide03 Ample" panose="02000000000000000000" pitchFamily="2" charset="0"/>
              </a:rPr>
              <a:t> </a:t>
            </a:r>
            <a:r>
              <a:rPr lang="en-US" sz="4000" dirty="0" err="1">
                <a:latin typeface="#9Slide03 Ample" panose="02000000000000000000" pitchFamily="2" charset="0"/>
              </a:rPr>
              <a:t>hàng</a:t>
            </a:r>
            <a:r>
              <a:rPr lang="en-US" sz="4000" dirty="0">
                <a:latin typeface="#9Slide03 Ample" panose="02000000000000000000" pitchFamily="2" charset="0"/>
              </a:rPr>
              <a:t>, giao </a:t>
            </a:r>
            <a:r>
              <a:rPr lang="en-US" sz="4000" dirty="0" err="1">
                <a:latin typeface="#9Slide03 Ample" panose="02000000000000000000" pitchFamily="2" charset="0"/>
              </a:rPr>
              <a:t>dịch</a:t>
            </a:r>
            <a:r>
              <a:rPr lang="en-US" sz="4000" dirty="0">
                <a:latin typeface="#9Slide03 Ample" panose="02000000000000000000" pitchFamily="2" charset="0"/>
              </a:rPr>
              <a:t> </a:t>
            </a:r>
            <a:r>
              <a:rPr lang="en-US" sz="4000" dirty="0" err="1">
                <a:latin typeface="#9Slide03 Ample" panose="02000000000000000000" pitchFamily="2" charset="0"/>
              </a:rPr>
              <a:t>được</a:t>
            </a:r>
            <a:r>
              <a:rPr lang="en-US" sz="4000" dirty="0">
                <a:latin typeface="#9Slide03 Ample" panose="02000000000000000000" pitchFamily="2" charset="0"/>
              </a:rPr>
              <a:t> </a:t>
            </a:r>
            <a:r>
              <a:rPr lang="en-US" sz="4000" dirty="0" err="1">
                <a:latin typeface="#9Slide03 Ample" panose="02000000000000000000" pitchFamily="2" charset="0"/>
              </a:rPr>
              <a:t>tự</a:t>
            </a:r>
            <a:r>
              <a:rPr lang="en-US" sz="4000" dirty="0">
                <a:latin typeface="#9Slide03 Ample" panose="02000000000000000000" pitchFamily="2" charset="0"/>
              </a:rPr>
              <a:t> </a:t>
            </a:r>
            <a:r>
              <a:rPr lang="en-US" sz="4000" dirty="0" err="1">
                <a:latin typeface="#9Slide03 Ample" panose="02000000000000000000" pitchFamily="2" charset="0"/>
              </a:rPr>
              <a:t>động</a:t>
            </a:r>
            <a:r>
              <a:rPr lang="en-US" sz="4000" dirty="0">
                <a:latin typeface="#9Slide03 Ample" panose="02000000000000000000" pitchFamily="2" charset="0"/>
              </a:rPr>
              <a:t> </a:t>
            </a:r>
            <a:r>
              <a:rPr lang="en-US" sz="4000" dirty="0" err="1">
                <a:latin typeface="#9Slide03 Ample" panose="02000000000000000000" pitchFamily="2" charset="0"/>
              </a:rPr>
              <a:t>hoá</a:t>
            </a:r>
            <a:endParaRPr lang="en-US" sz="4000" dirty="0">
              <a:latin typeface="#9Slide03 Ample" panose="02000000000000000000" pitchFamily="2" charset="0"/>
            </a:endParaRPr>
          </a:p>
        </p:txBody>
      </p:sp>
      <p:sp>
        <p:nvSpPr>
          <p:cNvPr id="13" name="Content Placeholder 2">
            <a:extLst>
              <a:ext uri="{FF2B5EF4-FFF2-40B4-BE49-F238E27FC236}">
                <a16:creationId xmlns:a16="http://schemas.microsoft.com/office/drawing/2014/main" id="{17928D6A-A7BB-CC00-A7E3-7BF7AD4D3E36}"/>
              </a:ext>
            </a:extLst>
          </p:cNvPr>
          <p:cNvSpPr txBox="1">
            <a:spLocks/>
          </p:cNvSpPr>
          <p:nvPr/>
        </p:nvSpPr>
        <p:spPr>
          <a:xfrm>
            <a:off x="2253252" y="6661150"/>
            <a:ext cx="18266630" cy="1078453"/>
          </a:xfrm>
          <a:prstGeom prst="rect">
            <a:avLst/>
          </a:prstGeom>
        </p:spPr>
        <p:txBody>
          <a:bodyPr vert="horz" lIns="197922" tIns="98961" rIns="197922" bIns="98961" rtlCol="0">
            <a:normAutofit/>
          </a:bodyPr>
          <a:lstStyle>
            <a:lvl1pPr marL="742207" indent="-742207" algn="l" defTabSz="989609" rtl="0" eaLnBrk="1" latinLnBrk="0" hangingPunct="1">
              <a:spcBef>
                <a:spcPct val="20000"/>
              </a:spcBef>
              <a:buFont typeface="Arial"/>
              <a:buChar char="•"/>
              <a:defRPr sz="6900" kern="1200">
                <a:solidFill>
                  <a:schemeClr val="tx1"/>
                </a:solidFill>
                <a:latin typeface="+mn-lt"/>
                <a:ea typeface="+mn-ea"/>
                <a:cs typeface="+mn-cs"/>
              </a:defRPr>
            </a:lvl1pPr>
            <a:lvl2pPr marL="1608115" indent="-618506" algn="l" defTabSz="989609" rtl="0" eaLnBrk="1" latinLnBrk="0" hangingPunct="1">
              <a:spcBef>
                <a:spcPct val="20000"/>
              </a:spcBef>
              <a:buFont typeface="Arial"/>
              <a:buChar char="–"/>
              <a:defRPr sz="6100" kern="1200">
                <a:solidFill>
                  <a:schemeClr val="tx1"/>
                </a:solidFill>
                <a:latin typeface="+mn-lt"/>
                <a:ea typeface="+mn-ea"/>
                <a:cs typeface="+mn-cs"/>
              </a:defRPr>
            </a:lvl2pPr>
            <a:lvl3pPr marL="2474024" indent="-494805" algn="l" defTabSz="989609" rtl="0" eaLnBrk="1" latinLnBrk="0" hangingPunct="1">
              <a:spcBef>
                <a:spcPct val="20000"/>
              </a:spcBef>
              <a:buFont typeface="Arial"/>
              <a:buChar char="•"/>
              <a:defRPr sz="5200" kern="1200">
                <a:solidFill>
                  <a:schemeClr val="tx1"/>
                </a:solidFill>
                <a:latin typeface="+mn-lt"/>
                <a:ea typeface="+mn-ea"/>
                <a:cs typeface="+mn-cs"/>
              </a:defRPr>
            </a:lvl3pPr>
            <a:lvl4pPr marL="3463633" indent="-494805" algn="l" defTabSz="989609" rtl="0" eaLnBrk="1" latinLnBrk="0" hangingPunct="1">
              <a:spcBef>
                <a:spcPct val="20000"/>
              </a:spcBef>
              <a:buFont typeface="Arial"/>
              <a:buChar char="–"/>
              <a:defRPr sz="4300" kern="1200">
                <a:solidFill>
                  <a:schemeClr val="tx1"/>
                </a:solidFill>
                <a:latin typeface="+mn-lt"/>
                <a:ea typeface="+mn-ea"/>
                <a:cs typeface="+mn-cs"/>
              </a:defRPr>
            </a:lvl4pPr>
            <a:lvl5pPr marL="4453242" indent="-494805" algn="l" defTabSz="989609" rtl="0" eaLnBrk="1" latinLnBrk="0" hangingPunct="1">
              <a:spcBef>
                <a:spcPct val="20000"/>
              </a:spcBef>
              <a:buFont typeface="Arial"/>
              <a:buChar char="»"/>
              <a:defRPr sz="4300" kern="1200">
                <a:solidFill>
                  <a:schemeClr val="tx1"/>
                </a:solidFill>
                <a:latin typeface="+mn-lt"/>
                <a:ea typeface="+mn-ea"/>
                <a:cs typeface="+mn-cs"/>
              </a:defRPr>
            </a:lvl5pPr>
            <a:lvl6pPr marL="5442852" indent="-494805" algn="l" defTabSz="989609" rtl="0" eaLnBrk="1" latinLnBrk="0" hangingPunct="1">
              <a:spcBef>
                <a:spcPct val="20000"/>
              </a:spcBef>
              <a:buFont typeface="Arial"/>
              <a:buChar char="•"/>
              <a:defRPr sz="4300" kern="1200">
                <a:solidFill>
                  <a:schemeClr val="tx1"/>
                </a:solidFill>
                <a:latin typeface="+mn-lt"/>
                <a:ea typeface="+mn-ea"/>
                <a:cs typeface="+mn-cs"/>
              </a:defRPr>
            </a:lvl6pPr>
            <a:lvl7pPr marL="6432461" indent="-494805" algn="l" defTabSz="989609" rtl="0" eaLnBrk="1" latinLnBrk="0" hangingPunct="1">
              <a:spcBef>
                <a:spcPct val="20000"/>
              </a:spcBef>
              <a:buFont typeface="Arial"/>
              <a:buChar char="•"/>
              <a:defRPr sz="4300" kern="1200">
                <a:solidFill>
                  <a:schemeClr val="tx1"/>
                </a:solidFill>
                <a:latin typeface="+mn-lt"/>
                <a:ea typeface="+mn-ea"/>
                <a:cs typeface="+mn-cs"/>
              </a:defRPr>
            </a:lvl7pPr>
            <a:lvl8pPr marL="7422071" indent="-494805" algn="l" defTabSz="989609" rtl="0" eaLnBrk="1" latinLnBrk="0" hangingPunct="1">
              <a:spcBef>
                <a:spcPct val="20000"/>
              </a:spcBef>
              <a:buFont typeface="Arial"/>
              <a:buChar char="•"/>
              <a:defRPr sz="4300" kern="1200">
                <a:solidFill>
                  <a:schemeClr val="tx1"/>
                </a:solidFill>
                <a:latin typeface="+mn-lt"/>
                <a:ea typeface="+mn-ea"/>
                <a:cs typeface="+mn-cs"/>
              </a:defRPr>
            </a:lvl8pPr>
            <a:lvl9pPr marL="8411680" indent="-494805" algn="l" defTabSz="989609" rtl="0" eaLnBrk="1" latinLnBrk="0" hangingPunct="1">
              <a:spcBef>
                <a:spcPct val="20000"/>
              </a:spcBef>
              <a:buFont typeface="Arial"/>
              <a:buChar char="•"/>
              <a:defRPr sz="4300" kern="1200">
                <a:solidFill>
                  <a:schemeClr val="tx1"/>
                </a:solidFill>
                <a:latin typeface="+mn-lt"/>
                <a:ea typeface="+mn-ea"/>
                <a:cs typeface="+mn-cs"/>
              </a:defRPr>
            </a:lvl9pPr>
          </a:lstStyle>
          <a:p>
            <a:r>
              <a:rPr lang="en-US" sz="4000" dirty="0" err="1">
                <a:latin typeface="#9Slide03 Ample" panose="02000000000000000000" pitchFamily="2" charset="0"/>
              </a:rPr>
              <a:t>Thực</a:t>
            </a:r>
            <a:r>
              <a:rPr lang="en-US" sz="4000" dirty="0">
                <a:latin typeface="#9Slide03 Ample" panose="02000000000000000000" pitchFamily="2" charset="0"/>
              </a:rPr>
              <a:t> </a:t>
            </a:r>
            <a:r>
              <a:rPr lang="en-US" sz="4000" dirty="0" err="1">
                <a:latin typeface="#9Slide03 Ample" panose="02000000000000000000" pitchFamily="2" charset="0"/>
              </a:rPr>
              <a:t>hiện</a:t>
            </a:r>
            <a:r>
              <a:rPr lang="en-US" sz="4000" dirty="0">
                <a:latin typeface="#9Slide03 Ample" panose="02000000000000000000" pitchFamily="2" charset="0"/>
              </a:rPr>
              <a:t> giao </a:t>
            </a:r>
            <a:r>
              <a:rPr lang="en-US" sz="4000" dirty="0" err="1">
                <a:latin typeface="#9Slide03 Ample" panose="02000000000000000000" pitchFamily="2" charset="0"/>
              </a:rPr>
              <a:t>dịch</a:t>
            </a:r>
            <a:r>
              <a:rPr lang="en-US" sz="4000" dirty="0">
                <a:latin typeface="#9Slide03 Ample" panose="02000000000000000000" pitchFamily="2" charset="0"/>
              </a:rPr>
              <a:t> </a:t>
            </a:r>
            <a:r>
              <a:rPr lang="en-US" sz="4000" dirty="0" err="1">
                <a:latin typeface="#9Slide03 Ample" panose="02000000000000000000" pitchFamily="2" charset="0"/>
              </a:rPr>
              <a:t>nhanh</a:t>
            </a:r>
            <a:r>
              <a:rPr lang="en-US" sz="4000" dirty="0">
                <a:latin typeface="#9Slide03 Ample" panose="02000000000000000000" pitchFamily="2" charset="0"/>
              </a:rPr>
              <a:t> </a:t>
            </a:r>
            <a:r>
              <a:rPr lang="en-US" sz="4000" dirty="0" err="1">
                <a:latin typeface="#9Slide03 Ample" panose="02000000000000000000" pitchFamily="2" charset="0"/>
              </a:rPr>
              <a:t>chóng</a:t>
            </a:r>
            <a:endParaRPr lang="en-US" sz="4000" dirty="0">
              <a:latin typeface="#9Slide03 Ample" panose="02000000000000000000" pitchFamily="2" charset="0"/>
            </a:endParaRPr>
          </a:p>
        </p:txBody>
      </p:sp>
      <p:sp>
        <p:nvSpPr>
          <p:cNvPr id="14" name="Content Placeholder 2">
            <a:extLst>
              <a:ext uri="{FF2B5EF4-FFF2-40B4-BE49-F238E27FC236}">
                <a16:creationId xmlns:a16="http://schemas.microsoft.com/office/drawing/2014/main" id="{14ED189A-5F91-9D35-F23C-0A62F33B08B4}"/>
              </a:ext>
            </a:extLst>
          </p:cNvPr>
          <p:cNvSpPr txBox="1">
            <a:spLocks/>
          </p:cNvSpPr>
          <p:nvPr/>
        </p:nvSpPr>
        <p:spPr>
          <a:xfrm>
            <a:off x="2253252" y="7739603"/>
            <a:ext cx="18266630" cy="1078453"/>
          </a:xfrm>
          <a:prstGeom prst="rect">
            <a:avLst/>
          </a:prstGeom>
        </p:spPr>
        <p:txBody>
          <a:bodyPr vert="horz" lIns="197922" tIns="98961" rIns="197922" bIns="98961" rtlCol="0">
            <a:normAutofit/>
          </a:bodyPr>
          <a:lstStyle>
            <a:lvl1pPr marL="742207" indent="-742207" algn="l" defTabSz="989609" rtl="0" eaLnBrk="1" latinLnBrk="0" hangingPunct="1">
              <a:spcBef>
                <a:spcPct val="20000"/>
              </a:spcBef>
              <a:buFont typeface="Arial"/>
              <a:buChar char="•"/>
              <a:defRPr sz="6900" kern="1200">
                <a:solidFill>
                  <a:schemeClr val="tx1"/>
                </a:solidFill>
                <a:latin typeface="+mn-lt"/>
                <a:ea typeface="+mn-ea"/>
                <a:cs typeface="+mn-cs"/>
              </a:defRPr>
            </a:lvl1pPr>
            <a:lvl2pPr marL="1608115" indent="-618506" algn="l" defTabSz="989609" rtl="0" eaLnBrk="1" latinLnBrk="0" hangingPunct="1">
              <a:spcBef>
                <a:spcPct val="20000"/>
              </a:spcBef>
              <a:buFont typeface="Arial"/>
              <a:buChar char="–"/>
              <a:defRPr sz="6100" kern="1200">
                <a:solidFill>
                  <a:schemeClr val="tx1"/>
                </a:solidFill>
                <a:latin typeface="+mn-lt"/>
                <a:ea typeface="+mn-ea"/>
                <a:cs typeface="+mn-cs"/>
              </a:defRPr>
            </a:lvl2pPr>
            <a:lvl3pPr marL="2474024" indent="-494805" algn="l" defTabSz="989609" rtl="0" eaLnBrk="1" latinLnBrk="0" hangingPunct="1">
              <a:spcBef>
                <a:spcPct val="20000"/>
              </a:spcBef>
              <a:buFont typeface="Arial"/>
              <a:buChar char="•"/>
              <a:defRPr sz="5200" kern="1200">
                <a:solidFill>
                  <a:schemeClr val="tx1"/>
                </a:solidFill>
                <a:latin typeface="+mn-lt"/>
                <a:ea typeface="+mn-ea"/>
                <a:cs typeface="+mn-cs"/>
              </a:defRPr>
            </a:lvl3pPr>
            <a:lvl4pPr marL="3463633" indent="-494805" algn="l" defTabSz="989609" rtl="0" eaLnBrk="1" latinLnBrk="0" hangingPunct="1">
              <a:spcBef>
                <a:spcPct val="20000"/>
              </a:spcBef>
              <a:buFont typeface="Arial"/>
              <a:buChar char="–"/>
              <a:defRPr sz="4300" kern="1200">
                <a:solidFill>
                  <a:schemeClr val="tx1"/>
                </a:solidFill>
                <a:latin typeface="+mn-lt"/>
                <a:ea typeface="+mn-ea"/>
                <a:cs typeface="+mn-cs"/>
              </a:defRPr>
            </a:lvl4pPr>
            <a:lvl5pPr marL="4453242" indent="-494805" algn="l" defTabSz="989609" rtl="0" eaLnBrk="1" latinLnBrk="0" hangingPunct="1">
              <a:spcBef>
                <a:spcPct val="20000"/>
              </a:spcBef>
              <a:buFont typeface="Arial"/>
              <a:buChar char="»"/>
              <a:defRPr sz="4300" kern="1200">
                <a:solidFill>
                  <a:schemeClr val="tx1"/>
                </a:solidFill>
                <a:latin typeface="+mn-lt"/>
                <a:ea typeface="+mn-ea"/>
                <a:cs typeface="+mn-cs"/>
              </a:defRPr>
            </a:lvl5pPr>
            <a:lvl6pPr marL="5442852" indent="-494805" algn="l" defTabSz="989609" rtl="0" eaLnBrk="1" latinLnBrk="0" hangingPunct="1">
              <a:spcBef>
                <a:spcPct val="20000"/>
              </a:spcBef>
              <a:buFont typeface="Arial"/>
              <a:buChar char="•"/>
              <a:defRPr sz="4300" kern="1200">
                <a:solidFill>
                  <a:schemeClr val="tx1"/>
                </a:solidFill>
                <a:latin typeface="+mn-lt"/>
                <a:ea typeface="+mn-ea"/>
                <a:cs typeface="+mn-cs"/>
              </a:defRPr>
            </a:lvl6pPr>
            <a:lvl7pPr marL="6432461" indent="-494805" algn="l" defTabSz="989609" rtl="0" eaLnBrk="1" latinLnBrk="0" hangingPunct="1">
              <a:spcBef>
                <a:spcPct val="20000"/>
              </a:spcBef>
              <a:buFont typeface="Arial"/>
              <a:buChar char="•"/>
              <a:defRPr sz="4300" kern="1200">
                <a:solidFill>
                  <a:schemeClr val="tx1"/>
                </a:solidFill>
                <a:latin typeface="+mn-lt"/>
                <a:ea typeface="+mn-ea"/>
                <a:cs typeface="+mn-cs"/>
              </a:defRPr>
            </a:lvl7pPr>
            <a:lvl8pPr marL="7422071" indent="-494805" algn="l" defTabSz="989609" rtl="0" eaLnBrk="1" latinLnBrk="0" hangingPunct="1">
              <a:spcBef>
                <a:spcPct val="20000"/>
              </a:spcBef>
              <a:buFont typeface="Arial"/>
              <a:buChar char="•"/>
              <a:defRPr sz="4300" kern="1200">
                <a:solidFill>
                  <a:schemeClr val="tx1"/>
                </a:solidFill>
                <a:latin typeface="+mn-lt"/>
                <a:ea typeface="+mn-ea"/>
                <a:cs typeface="+mn-cs"/>
              </a:defRPr>
            </a:lvl8pPr>
            <a:lvl9pPr marL="8411680" indent="-494805" algn="l" defTabSz="989609" rtl="0" eaLnBrk="1" latinLnBrk="0" hangingPunct="1">
              <a:spcBef>
                <a:spcPct val="20000"/>
              </a:spcBef>
              <a:buFont typeface="Arial"/>
              <a:buChar char="•"/>
              <a:defRPr sz="4300" kern="1200">
                <a:solidFill>
                  <a:schemeClr val="tx1"/>
                </a:solidFill>
                <a:latin typeface="+mn-lt"/>
                <a:ea typeface="+mn-ea"/>
                <a:cs typeface="+mn-cs"/>
              </a:defRPr>
            </a:lvl9pPr>
          </a:lstStyle>
          <a:p>
            <a:r>
              <a:rPr lang="en-US" sz="4000" dirty="0" err="1">
                <a:latin typeface="#9Slide03 Ample" panose="02000000000000000000" pitchFamily="2" charset="0"/>
              </a:rPr>
              <a:t>Hỗ</a:t>
            </a:r>
            <a:r>
              <a:rPr lang="en-US" sz="4000" dirty="0">
                <a:latin typeface="#9Slide03 Ample" panose="02000000000000000000" pitchFamily="2" charset="0"/>
              </a:rPr>
              <a:t> </a:t>
            </a:r>
            <a:r>
              <a:rPr lang="en-US" sz="4000" dirty="0" err="1">
                <a:latin typeface="#9Slide03 Ample" panose="02000000000000000000" pitchFamily="2" charset="0"/>
              </a:rPr>
              <a:t>trợ</a:t>
            </a:r>
            <a:r>
              <a:rPr lang="en-US" sz="4000" dirty="0">
                <a:latin typeface="#9Slide03 Ample" panose="02000000000000000000" pitchFamily="2" charset="0"/>
              </a:rPr>
              <a:t> </a:t>
            </a:r>
            <a:r>
              <a:rPr lang="en-US" sz="4000" dirty="0" err="1">
                <a:latin typeface="#9Slide03 Ample" panose="02000000000000000000" pitchFamily="2" charset="0"/>
              </a:rPr>
              <a:t>dịch</a:t>
            </a:r>
            <a:r>
              <a:rPr lang="en-US" sz="4000" dirty="0">
                <a:latin typeface="#9Slide03 Ample" panose="02000000000000000000" pitchFamily="2" charset="0"/>
              </a:rPr>
              <a:t> </a:t>
            </a:r>
            <a:r>
              <a:rPr lang="en-US" sz="4000" dirty="0" err="1">
                <a:latin typeface="#9Slide03 Ample" panose="02000000000000000000" pitchFamily="2" charset="0"/>
              </a:rPr>
              <a:t>vụ</a:t>
            </a:r>
            <a:r>
              <a:rPr lang="en-US" sz="4000" dirty="0">
                <a:latin typeface="#9Slide03 Ample" panose="02000000000000000000" pitchFamily="2" charset="0"/>
              </a:rPr>
              <a:t> </a:t>
            </a:r>
            <a:r>
              <a:rPr lang="en-US" sz="4000" dirty="0" err="1">
                <a:latin typeface="#9Slide03 Ample" panose="02000000000000000000" pitchFamily="2" charset="0"/>
              </a:rPr>
              <a:t>tiện</a:t>
            </a:r>
            <a:r>
              <a:rPr lang="en-US" sz="4000" dirty="0">
                <a:latin typeface="#9Slide03 Ample" panose="02000000000000000000" pitchFamily="2" charset="0"/>
              </a:rPr>
              <a:t> </a:t>
            </a:r>
            <a:r>
              <a:rPr lang="en-US" sz="4000" dirty="0" err="1">
                <a:latin typeface="#9Slide03 Ample" panose="02000000000000000000" pitchFamily="2" charset="0"/>
              </a:rPr>
              <a:t>ích</a:t>
            </a:r>
            <a:r>
              <a:rPr lang="en-US" sz="4000" dirty="0">
                <a:latin typeface="#9Slide03 Ample" panose="02000000000000000000" pitchFamily="2" charset="0"/>
              </a:rPr>
              <a:t> </a:t>
            </a:r>
            <a:r>
              <a:rPr lang="en-US" sz="4000" dirty="0" err="1">
                <a:latin typeface="#9Slide03 Ample" panose="02000000000000000000" pitchFamily="2" charset="0"/>
              </a:rPr>
              <a:t>liên</a:t>
            </a:r>
            <a:r>
              <a:rPr lang="en-US" sz="4000" dirty="0">
                <a:latin typeface="#9Slide03 Ample" panose="02000000000000000000" pitchFamily="2" charset="0"/>
              </a:rPr>
              <a:t> </a:t>
            </a:r>
            <a:r>
              <a:rPr lang="en-US" sz="4000" dirty="0" err="1">
                <a:latin typeface="#9Slide03 Ample" panose="02000000000000000000" pitchFamily="2" charset="0"/>
              </a:rPr>
              <a:t>quan</a:t>
            </a:r>
            <a:r>
              <a:rPr lang="en-US" sz="4000" dirty="0">
                <a:latin typeface="#9Slide03 Ample" panose="02000000000000000000" pitchFamily="2" charset="0"/>
              </a:rPr>
              <a:t> </a:t>
            </a:r>
            <a:r>
              <a:rPr lang="en-US" sz="4000" dirty="0" err="1">
                <a:latin typeface="#9Slide03 Ample" panose="02000000000000000000" pitchFamily="2" charset="0"/>
              </a:rPr>
              <a:t>đến</a:t>
            </a:r>
            <a:r>
              <a:rPr lang="en-US" sz="4000" dirty="0">
                <a:latin typeface="#9Slide03 Ample" panose="02000000000000000000" pitchFamily="2" charset="0"/>
              </a:rPr>
              <a:t> </a:t>
            </a:r>
            <a:r>
              <a:rPr lang="en-US" sz="4000" dirty="0" err="1">
                <a:latin typeface="#9Slide03 Ample" panose="02000000000000000000" pitchFamily="2" charset="0"/>
              </a:rPr>
              <a:t>mua</a:t>
            </a:r>
            <a:r>
              <a:rPr lang="en-US" sz="4000" dirty="0">
                <a:latin typeface="#9Slide03 Ample" panose="02000000000000000000" pitchFamily="2" charset="0"/>
              </a:rPr>
              <a:t> </a:t>
            </a:r>
            <a:r>
              <a:rPr lang="en-US" sz="4000" dirty="0" err="1">
                <a:latin typeface="#9Slide03 Ample" panose="02000000000000000000" pitchFamily="2" charset="0"/>
              </a:rPr>
              <a:t>hàng</a:t>
            </a:r>
            <a:endParaRPr lang="en-US" sz="4000" dirty="0">
              <a:latin typeface="#9Slide03 Ample" panose="02000000000000000000" pitchFamily="2" charset="0"/>
            </a:endParaRPr>
          </a:p>
        </p:txBody>
      </p:sp>
      <p:sp>
        <p:nvSpPr>
          <p:cNvPr id="16" name="Content Placeholder 2">
            <a:extLst>
              <a:ext uri="{FF2B5EF4-FFF2-40B4-BE49-F238E27FC236}">
                <a16:creationId xmlns:a16="http://schemas.microsoft.com/office/drawing/2014/main" id="{EA4ADB45-23E5-255E-3253-FC94430D3798}"/>
              </a:ext>
            </a:extLst>
          </p:cNvPr>
          <p:cNvSpPr txBox="1">
            <a:spLocks/>
          </p:cNvSpPr>
          <p:nvPr/>
        </p:nvSpPr>
        <p:spPr>
          <a:xfrm>
            <a:off x="2253252" y="8818056"/>
            <a:ext cx="18266630" cy="1078453"/>
          </a:xfrm>
          <a:prstGeom prst="rect">
            <a:avLst/>
          </a:prstGeom>
        </p:spPr>
        <p:txBody>
          <a:bodyPr vert="horz" lIns="197922" tIns="98961" rIns="197922" bIns="98961" rtlCol="0">
            <a:normAutofit/>
          </a:bodyPr>
          <a:lstStyle>
            <a:lvl1pPr marL="742207" indent="-742207" algn="l" defTabSz="989609" rtl="0" eaLnBrk="1" latinLnBrk="0" hangingPunct="1">
              <a:spcBef>
                <a:spcPct val="20000"/>
              </a:spcBef>
              <a:buFont typeface="Arial"/>
              <a:buChar char="•"/>
              <a:defRPr sz="6900" kern="1200">
                <a:solidFill>
                  <a:schemeClr val="tx1"/>
                </a:solidFill>
                <a:latin typeface="+mn-lt"/>
                <a:ea typeface="+mn-ea"/>
                <a:cs typeface="+mn-cs"/>
              </a:defRPr>
            </a:lvl1pPr>
            <a:lvl2pPr marL="1608115" indent="-618506" algn="l" defTabSz="989609" rtl="0" eaLnBrk="1" latinLnBrk="0" hangingPunct="1">
              <a:spcBef>
                <a:spcPct val="20000"/>
              </a:spcBef>
              <a:buFont typeface="Arial"/>
              <a:buChar char="–"/>
              <a:defRPr sz="6100" kern="1200">
                <a:solidFill>
                  <a:schemeClr val="tx1"/>
                </a:solidFill>
                <a:latin typeface="+mn-lt"/>
                <a:ea typeface="+mn-ea"/>
                <a:cs typeface="+mn-cs"/>
              </a:defRPr>
            </a:lvl2pPr>
            <a:lvl3pPr marL="2474024" indent="-494805" algn="l" defTabSz="989609" rtl="0" eaLnBrk="1" latinLnBrk="0" hangingPunct="1">
              <a:spcBef>
                <a:spcPct val="20000"/>
              </a:spcBef>
              <a:buFont typeface="Arial"/>
              <a:buChar char="•"/>
              <a:defRPr sz="5200" kern="1200">
                <a:solidFill>
                  <a:schemeClr val="tx1"/>
                </a:solidFill>
                <a:latin typeface="+mn-lt"/>
                <a:ea typeface="+mn-ea"/>
                <a:cs typeface="+mn-cs"/>
              </a:defRPr>
            </a:lvl3pPr>
            <a:lvl4pPr marL="3463633" indent="-494805" algn="l" defTabSz="989609" rtl="0" eaLnBrk="1" latinLnBrk="0" hangingPunct="1">
              <a:spcBef>
                <a:spcPct val="20000"/>
              </a:spcBef>
              <a:buFont typeface="Arial"/>
              <a:buChar char="–"/>
              <a:defRPr sz="4300" kern="1200">
                <a:solidFill>
                  <a:schemeClr val="tx1"/>
                </a:solidFill>
                <a:latin typeface="+mn-lt"/>
                <a:ea typeface="+mn-ea"/>
                <a:cs typeface="+mn-cs"/>
              </a:defRPr>
            </a:lvl4pPr>
            <a:lvl5pPr marL="4453242" indent="-494805" algn="l" defTabSz="989609" rtl="0" eaLnBrk="1" latinLnBrk="0" hangingPunct="1">
              <a:spcBef>
                <a:spcPct val="20000"/>
              </a:spcBef>
              <a:buFont typeface="Arial"/>
              <a:buChar char="»"/>
              <a:defRPr sz="4300" kern="1200">
                <a:solidFill>
                  <a:schemeClr val="tx1"/>
                </a:solidFill>
                <a:latin typeface="+mn-lt"/>
                <a:ea typeface="+mn-ea"/>
                <a:cs typeface="+mn-cs"/>
              </a:defRPr>
            </a:lvl5pPr>
            <a:lvl6pPr marL="5442852" indent="-494805" algn="l" defTabSz="989609" rtl="0" eaLnBrk="1" latinLnBrk="0" hangingPunct="1">
              <a:spcBef>
                <a:spcPct val="20000"/>
              </a:spcBef>
              <a:buFont typeface="Arial"/>
              <a:buChar char="•"/>
              <a:defRPr sz="4300" kern="1200">
                <a:solidFill>
                  <a:schemeClr val="tx1"/>
                </a:solidFill>
                <a:latin typeface="+mn-lt"/>
                <a:ea typeface="+mn-ea"/>
                <a:cs typeface="+mn-cs"/>
              </a:defRPr>
            </a:lvl6pPr>
            <a:lvl7pPr marL="6432461" indent="-494805" algn="l" defTabSz="989609" rtl="0" eaLnBrk="1" latinLnBrk="0" hangingPunct="1">
              <a:spcBef>
                <a:spcPct val="20000"/>
              </a:spcBef>
              <a:buFont typeface="Arial"/>
              <a:buChar char="•"/>
              <a:defRPr sz="4300" kern="1200">
                <a:solidFill>
                  <a:schemeClr val="tx1"/>
                </a:solidFill>
                <a:latin typeface="+mn-lt"/>
                <a:ea typeface="+mn-ea"/>
                <a:cs typeface="+mn-cs"/>
              </a:defRPr>
            </a:lvl7pPr>
            <a:lvl8pPr marL="7422071" indent="-494805" algn="l" defTabSz="989609" rtl="0" eaLnBrk="1" latinLnBrk="0" hangingPunct="1">
              <a:spcBef>
                <a:spcPct val="20000"/>
              </a:spcBef>
              <a:buFont typeface="Arial"/>
              <a:buChar char="•"/>
              <a:defRPr sz="4300" kern="1200">
                <a:solidFill>
                  <a:schemeClr val="tx1"/>
                </a:solidFill>
                <a:latin typeface="+mn-lt"/>
                <a:ea typeface="+mn-ea"/>
                <a:cs typeface="+mn-cs"/>
              </a:defRPr>
            </a:lvl8pPr>
            <a:lvl9pPr marL="8411680" indent="-494805" algn="l" defTabSz="989609" rtl="0" eaLnBrk="1" latinLnBrk="0" hangingPunct="1">
              <a:spcBef>
                <a:spcPct val="20000"/>
              </a:spcBef>
              <a:buFont typeface="Arial"/>
              <a:buChar char="•"/>
              <a:defRPr sz="4300" kern="1200">
                <a:solidFill>
                  <a:schemeClr val="tx1"/>
                </a:solidFill>
                <a:latin typeface="+mn-lt"/>
                <a:ea typeface="+mn-ea"/>
                <a:cs typeface="+mn-cs"/>
              </a:defRPr>
            </a:lvl9pPr>
          </a:lstStyle>
          <a:p>
            <a:r>
              <a:rPr lang="en-US" sz="4000" dirty="0" err="1">
                <a:latin typeface="#9Slide03 Ample" panose="02000000000000000000" pitchFamily="2" charset="0"/>
              </a:rPr>
              <a:t>Ghi</a:t>
            </a:r>
            <a:r>
              <a:rPr lang="en-US" sz="4000" dirty="0">
                <a:latin typeface="#9Slide03 Ample" panose="02000000000000000000" pitchFamily="2" charset="0"/>
              </a:rPr>
              <a:t> </a:t>
            </a:r>
            <a:r>
              <a:rPr lang="en-US" sz="4000" dirty="0" err="1">
                <a:latin typeface="#9Slide03 Ample" panose="02000000000000000000" pitchFamily="2" charset="0"/>
              </a:rPr>
              <a:t>nhận</a:t>
            </a:r>
            <a:r>
              <a:rPr lang="en-US" sz="4000" dirty="0">
                <a:latin typeface="#9Slide03 Ample" panose="02000000000000000000" pitchFamily="2" charset="0"/>
              </a:rPr>
              <a:t> </a:t>
            </a:r>
            <a:r>
              <a:rPr lang="en-US" sz="4000" dirty="0" err="1">
                <a:latin typeface="#9Slide03 Ample" panose="02000000000000000000" pitchFamily="2" charset="0"/>
              </a:rPr>
              <a:t>phản</a:t>
            </a:r>
            <a:r>
              <a:rPr lang="en-US" sz="4000" dirty="0">
                <a:latin typeface="#9Slide03 Ample" panose="02000000000000000000" pitchFamily="2" charset="0"/>
              </a:rPr>
              <a:t> </a:t>
            </a:r>
            <a:r>
              <a:rPr lang="en-US" sz="4000" dirty="0" err="1">
                <a:latin typeface="#9Slide03 Ample" panose="02000000000000000000" pitchFamily="2" charset="0"/>
              </a:rPr>
              <a:t>hồi</a:t>
            </a:r>
            <a:r>
              <a:rPr lang="en-US" sz="4000" dirty="0">
                <a:latin typeface="#9Slide03 Ample" panose="02000000000000000000" pitchFamily="2" charset="0"/>
              </a:rPr>
              <a:t>, ý </a:t>
            </a:r>
            <a:r>
              <a:rPr lang="en-US" sz="4000" dirty="0" err="1">
                <a:latin typeface="#9Slide03 Ample" panose="02000000000000000000" pitchFamily="2" charset="0"/>
              </a:rPr>
              <a:t>kiến</a:t>
            </a:r>
            <a:r>
              <a:rPr lang="en-US" sz="4000" dirty="0">
                <a:latin typeface="#9Slide03 Ample" panose="02000000000000000000" pitchFamily="2" charset="0"/>
              </a:rPr>
              <a:t> của </a:t>
            </a:r>
            <a:r>
              <a:rPr lang="en-US" sz="4000" dirty="0" err="1">
                <a:latin typeface="#9Slide03 Ample" panose="02000000000000000000" pitchFamily="2" charset="0"/>
              </a:rPr>
              <a:t>khách</a:t>
            </a:r>
            <a:r>
              <a:rPr lang="en-US" sz="4000" dirty="0">
                <a:latin typeface="#9Slide03 Ample" panose="02000000000000000000" pitchFamily="2" charset="0"/>
              </a:rPr>
              <a:t> </a:t>
            </a:r>
            <a:r>
              <a:rPr lang="en-US" sz="4000" dirty="0" err="1">
                <a:latin typeface="#9Slide03 Ample" panose="02000000000000000000" pitchFamily="2" charset="0"/>
              </a:rPr>
              <a:t>hàng</a:t>
            </a:r>
            <a:r>
              <a:rPr lang="en-US" sz="4000" dirty="0">
                <a:latin typeface="#9Slide03 Ample" panose="02000000000000000000" pitchFamily="2" charset="0"/>
              </a:rPr>
              <a:t> </a:t>
            </a:r>
            <a:r>
              <a:rPr lang="en-US" sz="4000" dirty="0" err="1">
                <a:latin typeface="#9Slide03 Ample" panose="02000000000000000000" pitchFamily="2" charset="0"/>
              </a:rPr>
              <a:t>về</a:t>
            </a:r>
            <a:r>
              <a:rPr lang="en-US" sz="4000" dirty="0">
                <a:latin typeface="#9Slide03 Ample" panose="02000000000000000000" pitchFamily="2" charset="0"/>
              </a:rPr>
              <a:t> </a:t>
            </a:r>
            <a:r>
              <a:rPr lang="en-US" sz="4000" dirty="0" err="1">
                <a:latin typeface="#9Slide03 Ample" panose="02000000000000000000" pitchFamily="2" charset="0"/>
              </a:rPr>
              <a:t>sản</a:t>
            </a:r>
            <a:r>
              <a:rPr lang="en-US" sz="4000" dirty="0">
                <a:latin typeface="#9Slide03 Ample" panose="02000000000000000000" pitchFamily="2" charset="0"/>
              </a:rPr>
              <a:t> </a:t>
            </a:r>
            <a:r>
              <a:rPr lang="en-US" sz="4000" dirty="0" err="1">
                <a:latin typeface="#9Slide03 Ample" panose="02000000000000000000" pitchFamily="2" charset="0"/>
              </a:rPr>
              <a:t>phẩm</a:t>
            </a:r>
            <a:endParaRPr lang="en-US" sz="4000" dirty="0">
              <a:latin typeface="#9Slide03 Ample" panose="02000000000000000000" pitchFamily="2" charset="0"/>
            </a:endParaRPr>
          </a:p>
        </p:txBody>
      </p:sp>
    </p:spTree>
    <p:extLst>
      <p:ext uri="{BB962C8B-B14F-4D97-AF65-F5344CB8AC3E}">
        <p14:creationId xmlns:p14="http://schemas.microsoft.com/office/powerpoint/2010/main" val="123424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7" grpId="0"/>
      <p:bldP spid="13" grpId="0"/>
      <p:bldP spid="14"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6882E1F-1AFD-98CE-9D6C-99A6E78735BF}"/>
              </a:ext>
            </a:extLst>
          </p:cNvPr>
          <p:cNvSpPr>
            <a:spLocks noGrp="1"/>
          </p:cNvSpPr>
          <p:nvPr>
            <p:ph type="title"/>
          </p:nvPr>
        </p:nvSpPr>
        <p:spPr>
          <a:xfrm>
            <a:off x="1065767" y="210356"/>
            <a:ext cx="19183827" cy="2220383"/>
          </a:xfrm>
        </p:spPr>
        <p:txBody>
          <a:bodyPr>
            <a:normAutofit/>
          </a:bodyPr>
          <a:lstStyle/>
          <a:p>
            <a:r>
              <a:rPr lang="en-US" sz="8500">
                <a:solidFill>
                  <a:schemeClr val="accent6">
                    <a:lumMod val="75000"/>
                  </a:schemeClr>
                </a:solidFill>
                <a:latin typeface="#9Slide03 AmpleSoft Bold" panose="02000000000000000000" pitchFamily="2" charset="0"/>
              </a:rPr>
              <a:t>PHÂN TÍCH THIẾT KẾ HỆ THỐNG</a:t>
            </a:r>
          </a:p>
        </p:txBody>
      </p:sp>
      <p:sp>
        <p:nvSpPr>
          <p:cNvPr id="21" name="Content Placeholder 2">
            <a:extLst>
              <a:ext uri="{FF2B5EF4-FFF2-40B4-BE49-F238E27FC236}">
                <a16:creationId xmlns:a16="http://schemas.microsoft.com/office/drawing/2014/main" id="{43964662-DB01-A117-6807-9CC838191AC8}"/>
              </a:ext>
            </a:extLst>
          </p:cNvPr>
          <p:cNvSpPr txBox="1">
            <a:spLocks/>
          </p:cNvSpPr>
          <p:nvPr/>
        </p:nvSpPr>
        <p:spPr>
          <a:xfrm>
            <a:off x="1390172" y="2640819"/>
            <a:ext cx="16483987" cy="935437"/>
          </a:xfrm>
          <a:prstGeom prst="rect">
            <a:avLst/>
          </a:prstGeom>
        </p:spPr>
        <p:txBody>
          <a:bodyPr vert="horz" lIns="197922" tIns="98961" rIns="197922" bIns="98961" rtlCol="0">
            <a:normAutofit/>
          </a:bodyPr>
          <a:lstStyle>
            <a:lvl1pPr marL="742207" indent="-742207" algn="l" defTabSz="989609" rtl="0" eaLnBrk="1" latinLnBrk="0" hangingPunct="1">
              <a:spcBef>
                <a:spcPct val="20000"/>
              </a:spcBef>
              <a:buFont typeface="Arial"/>
              <a:buChar char="•"/>
              <a:defRPr sz="6900" kern="1200">
                <a:solidFill>
                  <a:schemeClr val="tx1"/>
                </a:solidFill>
                <a:latin typeface="+mn-lt"/>
                <a:ea typeface="+mn-ea"/>
                <a:cs typeface="+mn-cs"/>
              </a:defRPr>
            </a:lvl1pPr>
            <a:lvl2pPr marL="1608115" indent="-618506" algn="l" defTabSz="989609" rtl="0" eaLnBrk="1" latinLnBrk="0" hangingPunct="1">
              <a:spcBef>
                <a:spcPct val="20000"/>
              </a:spcBef>
              <a:buFont typeface="Arial"/>
              <a:buChar char="–"/>
              <a:defRPr sz="6100" kern="1200">
                <a:solidFill>
                  <a:schemeClr val="tx1"/>
                </a:solidFill>
                <a:latin typeface="+mn-lt"/>
                <a:ea typeface="+mn-ea"/>
                <a:cs typeface="+mn-cs"/>
              </a:defRPr>
            </a:lvl2pPr>
            <a:lvl3pPr marL="2474024" indent="-494805" algn="l" defTabSz="989609" rtl="0" eaLnBrk="1" latinLnBrk="0" hangingPunct="1">
              <a:spcBef>
                <a:spcPct val="20000"/>
              </a:spcBef>
              <a:buFont typeface="Arial"/>
              <a:buChar char="•"/>
              <a:defRPr sz="5200" kern="1200">
                <a:solidFill>
                  <a:schemeClr val="tx1"/>
                </a:solidFill>
                <a:latin typeface="+mn-lt"/>
                <a:ea typeface="+mn-ea"/>
                <a:cs typeface="+mn-cs"/>
              </a:defRPr>
            </a:lvl3pPr>
            <a:lvl4pPr marL="3463633" indent="-494805" algn="l" defTabSz="989609" rtl="0" eaLnBrk="1" latinLnBrk="0" hangingPunct="1">
              <a:spcBef>
                <a:spcPct val="20000"/>
              </a:spcBef>
              <a:buFont typeface="Arial"/>
              <a:buChar char="–"/>
              <a:defRPr sz="4300" kern="1200">
                <a:solidFill>
                  <a:schemeClr val="tx1"/>
                </a:solidFill>
                <a:latin typeface="+mn-lt"/>
                <a:ea typeface="+mn-ea"/>
                <a:cs typeface="+mn-cs"/>
              </a:defRPr>
            </a:lvl4pPr>
            <a:lvl5pPr marL="4453242" indent="-494805" algn="l" defTabSz="989609" rtl="0" eaLnBrk="1" latinLnBrk="0" hangingPunct="1">
              <a:spcBef>
                <a:spcPct val="20000"/>
              </a:spcBef>
              <a:buFont typeface="Arial"/>
              <a:buChar char="»"/>
              <a:defRPr sz="4300" kern="1200">
                <a:solidFill>
                  <a:schemeClr val="tx1"/>
                </a:solidFill>
                <a:latin typeface="+mn-lt"/>
                <a:ea typeface="+mn-ea"/>
                <a:cs typeface="+mn-cs"/>
              </a:defRPr>
            </a:lvl5pPr>
            <a:lvl6pPr marL="5442852" indent="-494805" algn="l" defTabSz="989609" rtl="0" eaLnBrk="1" latinLnBrk="0" hangingPunct="1">
              <a:spcBef>
                <a:spcPct val="20000"/>
              </a:spcBef>
              <a:buFont typeface="Arial"/>
              <a:buChar char="•"/>
              <a:defRPr sz="4300" kern="1200">
                <a:solidFill>
                  <a:schemeClr val="tx1"/>
                </a:solidFill>
                <a:latin typeface="+mn-lt"/>
                <a:ea typeface="+mn-ea"/>
                <a:cs typeface="+mn-cs"/>
              </a:defRPr>
            </a:lvl6pPr>
            <a:lvl7pPr marL="6432461" indent="-494805" algn="l" defTabSz="989609" rtl="0" eaLnBrk="1" latinLnBrk="0" hangingPunct="1">
              <a:spcBef>
                <a:spcPct val="20000"/>
              </a:spcBef>
              <a:buFont typeface="Arial"/>
              <a:buChar char="•"/>
              <a:defRPr sz="4300" kern="1200">
                <a:solidFill>
                  <a:schemeClr val="tx1"/>
                </a:solidFill>
                <a:latin typeface="+mn-lt"/>
                <a:ea typeface="+mn-ea"/>
                <a:cs typeface="+mn-cs"/>
              </a:defRPr>
            </a:lvl7pPr>
            <a:lvl8pPr marL="7422071" indent="-494805" algn="l" defTabSz="989609" rtl="0" eaLnBrk="1" latinLnBrk="0" hangingPunct="1">
              <a:spcBef>
                <a:spcPct val="20000"/>
              </a:spcBef>
              <a:buFont typeface="Arial"/>
              <a:buChar char="•"/>
              <a:defRPr sz="4300" kern="1200">
                <a:solidFill>
                  <a:schemeClr val="tx1"/>
                </a:solidFill>
                <a:latin typeface="+mn-lt"/>
                <a:ea typeface="+mn-ea"/>
                <a:cs typeface="+mn-cs"/>
              </a:defRPr>
            </a:lvl8pPr>
            <a:lvl9pPr marL="8411680" indent="-494805" algn="l" defTabSz="989609" rtl="0" eaLnBrk="1" latinLnBrk="0" hangingPunct="1">
              <a:spcBef>
                <a:spcPct val="20000"/>
              </a:spcBef>
              <a:buFont typeface="Arial"/>
              <a:buChar char="•"/>
              <a:defRPr sz="4300" kern="1200">
                <a:solidFill>
                  <a:schemeClr val="tx1"/>
                </a:solidFill>
                <a:latin typeface="+mn-lt"/>
                <a:ea typeface="+mn-ea"/>
                <a:cs typeface="+mn-cs"/>
              </a:defRPr>
            </a:lvl9pPr>
          </a:lstStyle>
          <a:p>
            <a:pPr marL="0" indent="0">
              <a:buFont typeface="Arial"/>
              <a:buNone/>
            </a:pPr>
            <a:r>
              <a:rPr lang="vi-VN" sz="4000" dirty="0">
                <a:latin typeface="#9Slide03 Sofia Pro Soft Bold" panose="020B0000000000000000" pitchFamily="34" charset="0"/>
              </a:rPr>
              <a:t>Cách tổ chức dữ liệu và thiết kế chương trình</a:t>
            </a:r>
            <a:endParaRPr lang="en-US" sz="4000" dirty="0"/>
          </a:p>
        </p:txBody>
      </p:sp>
      <p:sp>
        <p:nvSpPr>
          <p:cNvPr id="2" name="Google Shape;1145;p46">
            <a:extLst>
              <a:ext uri="{FF2B5EF4-FFF2-40B4-BE49-F238E27FC236}">
                <a16:creationId xmlns:a16="http://schemas.microsoft.com/office/drawing/2014/main" id="{768C6F14-A074-BCAB-6B87-317E3A17BB41}"/>
              </a:ext>
            </a:extLst>
          </p:cNvPr>
          <p:cNvSpPr/>
          <p:nvPr/>
        </p:nvSpPr>
        <p:spPr>
          <a:xfrm>
            <a:off x="2402540" y="3723643"/>
            <a:ext cx="2779060" cy="557613"/>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500">
              <a:solidFill>
                <a:srgbClr val="000000"/>
              </a:solidFill>
              <a:latin typeface="#9Slide03 AmpleSoft Bold" panose="02000000000000000000" pitchFamily="2" charset="0"/>
              <a:ea typeface="Calibri"/>
              <a:cs typeface="Calibri"/>
              <a:sym typeface="Calibri"/>
            </a:endParaRPr>
          </a:p>
        </p:txBody>
      </p:sp>
      <p:sp>
        <p:nvSpPr>
          <p:cNvPr id="4" name="Google Shape;1146;p46">
            <a:extLst>
              <a:ext uri="{FF2B5EF4-FFF2-40B4-BE49-F238E27FC236}">
                <a16:creationId xmlns:a16="http://schemas.microsoft.com/office/drawing/2014/main" id="{F41DA76B-6A20-D82F-FB56-5F060D855218}"/>
              </a:ext>
            </a:extLst>
          </p:cNvPr>
          <p:cNvSpPr txBox="1">
            <a:spLocks noGrp="1"/>
          </p:cNvSpPr>
          <p:nvPr/>
        </p:nvSpPr>
        <p:spPr>
          <a:xfrm>
            <a:off x="2581835" y="3763349"/>
            <a:ext cx="2599764" cy="47819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0" i="0" u="none" strike="noStrike" cap="none">
                <a:solidFill>
                  <a:schemeClr val="dk1"/>
                </a:solidFill>
                <a:latin typeface="Chewy"/>
                <a:ea typeface="Chewy"/>
                <a:cs typeface="Chewy"/>
                <a:sym typeface="Chewy"/>
              </a:defRPr>
            </a:lvl1pPr>
            <a:lvl2pPr marR="0" lvl="1"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9pPr>
          </a:lstStyle>
          <a:p>
            <a:pPr algn="ctr"/>
            <a:r>
              <a:rPr lang="en-US" sz="2500" dirty="0" err="1">
                <a:latin typeface="#9Slide03 AmpleSoft Bold" panose="02000000000000000000" pitchFamily="2" charset="0"/>
              </a:rPr>
              <a:t>Bảng</a:t>
            </a:r>
            <a:r>
              <a:rPr lang="en-US" sz="2500" dirty="0">
                <a:latin typeface="#9Slide03 AmpleSoft Bold" panose="02000000000000000000" pitchFamily="2" charset="0"/>
              </a:rPr>
              <a:t> User</a:t>
            </a:r>
            <a:endParaRPr sz="2500" dirty="0">
              <a:solidFill>
                <a:schemeClr val="tx1"/>
              </a:solidFill>
              <a:latin typeface="#9Slide03 AmpleSoft Bold" panose="02000000000000000000" pitchFamily="2" charset="0"/>
            </a:endParaRPr>
          </a:p>
        </p:txBody>
      </p:sp>
      <p:graphicFrame>
        <p:nvGraphicFramePr>
          <p:cNvPr id="5" name="Table 4">
            <a:extLst>
              <a:ext uri="{FF2B5EF4-FFF2-40B4-BE49-F238E27FC236}">
                <a16:creationId xmlns:a16="http://schemas.microsoft.com/office/drawing/2014/main" id="{477C799F-6AAF-F503-E8BC-EFBE78546587}"/>
              </a:ext>
            </a:extLst>
          </p:cNvPr>
          <p:cNvGraphicFramePr>
            <a:graphicFrameLocks noGrp="1"/>
          </p:cNvGraphicFramePr>
          <p:nvPr>
            <p:extLst>
              <p:ext uri="{D42A27DB-BD31-4B8C-83A1-F6EECF244321}">
                <p14:modId xmlns:p14="http://schemas.microsoft.com/office/powerpoint/2010/main" val="2772157383"/>
              </p:ext>
            </p:extLst>
          </p:nvPr>
        </p:nvGraphicFramePr>
        <p:xfrm>
          <a:off x="2402540" y="4984376"/>
          <a:ext cx="16483988" cy="6651816"/>
        </p:xfrm>
        <a:graphic>
          <a:graphicData uri="http://schemas.openxmlformats.org/drawingml/2006/table">
            <a:tbl>
              <a:tblPr firstRow="1" firstCol="1" bandRow="1">
                <a:tableStyleId>{B301B821-A1FF-4177-AEE7-76D212191A09}</a:tableStyleId>
              </a:tblPr>
              <a:tblGrid>
                <a:gridCol w="2950307">
                  <a:extLst>
                    <a:ext uri="{9D8B030D-6E8A-4147-A177-3AD203B41FA5}">
                      <a16:colId xmlns:a16="http://schemas.microsoft.com/office/drawing/2014/main" val="1188038615"/>
                    </a:ext>
                  </a:extLst>
                </a:gridCol>
                <a:gridCol w="5289869">
                  <a:extLst>
                    <a:ext uri="{9D8B030D-6E8A-4147-A177-3AD203B41FA5}">
                      <a16:colId xmlns:a16="http://schemas.microsoft.com/office/drawing/2014/main" val="3433908877"/>
                    </a:ext>
                  </a:extLst>
                </a:gridCol>
                <a:gridCol w="4121906">
                  <a:extLst>
                    <a:ext uri="{9D8B030D-6E8A-4147-A177-3AD203B41FA5}">
                      <a16:colId xmlns:a16="http://schemas.microsoft.com/office/drawing/2014/main" val="4195013780"/>
                    </a:ext>
                  </a:extLst>
                </a:gridCol>
                <a:gridCol w="4121906">
                  <a:extLst>
                    <a:ext uri="{9D8B030D-6E8A-4147-A177-3AD203B41FA5}">
                      <a16:colId xmlns:a16="http://schemas.microsoft.com/office/drawing/2014/main" val="2058830419"/>
                    </a:ext>
                  </a:extLst>
                </a:gridCol>
              </a:tblGrid>
              <a:tr h="831477">
                <a:tc>
                  <a:txBody>
                    <a:bodyPr/>
                    <a:lstStyle/>
                    <a:p>
                      <a:pPr marL="0" marR="0" algn="just">
                        <a:lnSpc>
                          <a:spcPct val="130000"/>
                        </a:lnSpc>
                        <a:spcBef>
                          <a:spcPts val="0"/>
                        </a:spcBef>
                        <a:spcAft>
                          <a:spcPts val="0"/>
                        </a:spcAft>
                      </a:pPr>
                      <a:r>
                        <a:rPr lang="en-US" sz="3000">
                          <a:effectLst/>
                          <a:latin typeface="#9Slide03 AmpleSoft Bold" panose="02000000000000000000" pitchFamily="2" charset="0"/>
                        </a:rPr>
                        <a:t>Tên thuộc tính</a:t>
                      </a:r>
                      <a:endParaRPr lang="en-US" sz="3000">
                        <a:effectLst/>
                        <a:latin typeface="#9Slide03 AmpleSoft Bold"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3000">
                          <a:effectLst/>
                          <a:latin typeface="#9Slide03 AmpleSoft Bold" panose="02000000000000000000" pitchFamily="2" charset="0"/>
                        </a:rPr>
                        <a:t>Kiểu dữ liệu</a:t>
                      </a:r>
                      <a:endParaRPr lang="en-US" sz="3000">
                        <a:effectLst/>
                        <a:latin typeface="#9Slide03 AmpleSoft Bold"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3000">
                          <a:effectLst/>
                          <a:latin typeface="#9Slide03 AmpleSoft Bold" panose="02000000000000000000" pitchFamily="2" charset="0"/>
                        </a:rPr>
                        <a:t>Null</a:t>
                      </a:r>
                      <a:endParaRPr lang="en-US" sz="3000">
                        <a:effectLst/>
                        <a:latin typeface="#9Slide03 AmpleSoft Bold"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3000">
                          <a:effectLst/>
                          <a:latin typeface="#9Slide03 AmpleSoft Bold" panose="02000000000000000000" pitchFamily="2" charset="0"/>
                        </a:rPr>
                        <a:t>Chú thích</a:t>
                      </a:r>
                      <a:endParaRPr lang="en-US" sz="3000">
                        <a:effectLst/>
                        <a:latin typeface="#9Slide03 AmpleSoft Bold"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2357537043"/>
                  </a:ext>
                </a:extLst>
              </a:tr>
              <a:tr h="831477">
                <a:tc>
                  <a:txBody>
                    <a:bodyPr/>
                    <a:lstStyle/>
                    <a:p>
                      <a:pPr marL="0" marR="0" algn="l">
                        <a:lnSpc>
                          <a:spcPct val="130000"/>
                        </a:lnSpc>
                        <a:spcBef>
                          <a:spcPts val="0"/>
                        </a:spcBef>
                        <a:spcAft>
                          <a:spcPts val="0"/>
                        </a:spcAft>
                      </a:pPr>
                      <a:r>
                        <a:rPr lang="en-US" sz="3000" b="0" dirty="0">
                          <a:effectLst/>
                          <a:latin typeface="#9Slide03 Ample" panose="02000000000000000000" pitchFamily="2" charset="0"/>
                          <a:ea typeface="Calibri" panose="020F0502020204030204" pitchFamily="34" charset="0"/>
                          <a:cs typeface="Times New Roman" panose="02020603050405020304" pitchFamily="18" charset="0"/>
                        </a:rPr>
                        <a:t>Id</a:t>
                      </a: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a:effectLst/>
                          <a:latin typeface="#9Slide03 Ample" panose="02000000000000000000" pitchFamily="2" charset="0"/>
                        </a:rPr>
                        <a:t>Integer </a:t>
                      </a:r>
                      <a:endParaRPr lang="en-US" sz="300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a:effectLst/>
                          <a:latin typeface="#9Slide03 Ample" panose="02000000000000000000" pitchFamily="2" charset="0"/>
                        </a:rPr>
                        <a:t>No</a:t>
                      </a:r>
                      <a:endParaRPr lang="en-US" sz="300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a:effectLst/>
                          <a:latin typeface="#9Slide03 Ample" panose="02000000000000000000" pitchFamily="2" charset="0"/>
                        </a:rPr>
                        <a:t>id</a:t>
                      </a:r>
                      <a:endParaRPr lang="en-US" sz="300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473954126"/>
                  </a:ext>
                </a:extLst>
              </a:tr>
              <a:tr h="831477">
                <a:tc>
                  <a:txBody>
                    <a:bodyPr/>
                    <a:lstStyle/>
                    <a:p>
                      <a:pPr marL="0" marR="0" algn="l">
                        <a:lnSpc>
                          <a:spcPct val="130000"/>
                        </a:lnSpc>
                        <a:spcBef>
                          <a:spcPts val="0"/>
                        </a:spcBef>
                        <a:spcAft>
                          <a:spcPts val="0"/>
                        </a:spcAft>
                      </a:pPr>
                      <a:r>
                        <a:rPr lang="en-US" sz="3000" b="0" dirty="0">
                          <a:effectLst/>
                          <a:latin typeface="#9Slide03 Ample" panose="02000000000000000000" pitchFamily="2" charset="0"/>
                        </a:rPr>
                        <a:t>Email</a:t>
                      </a:r>
                      <a:endParaRPr lang="en-US" sz="3000" b="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a:effectLst/>
                          <a:latin typeface="#9Slide03 Ample" panose="02000000000000000000" pitchFamily="2" charset="0"/>
                        </a:rPr>
                        <a:t>String </a:t>
                      </a:r>
                      <a:endParaRPr lang="en-US" sz="300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a:effectLst/>
                          <a:latin typeface="#9Slide03 Ample" panose="02000000000000000000" pitchFamily="2" charset="0"/>
                        </a:rPr>
                        <a:t>No</a:t>
                      </a:r>
                      <a:endParaRPr lang="en-US" sz="300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err="1">
                          <a:effectLst/>
                          <a:latin typeface="#9Slide03 Ample" panose="02000000000000000000" pitchFamily="2" charset="0"/>
                        </a:rPr>
                        <a:t>Tên</a:t>
                      </a:r>
                      <a:r>
                        <a:rPr lang="en-US" sz="3000" dirty="0">
                          <a:effectLst/>
                          <a:latin typeface="#9Slide03 Ample" panose="02000000000000000000" pitchFamily="2" charset="0"/>
                        </a:rPr>
                        <a:t> </a:t>
                      </a:r>
                      <a:r>
                        <a:rPr lang="en-US" sz="3000" dirty="0" err="1">
                          <a:effectLst/>
                          <a:latin typeface="#9Slide03 Ample" panose="02000000000000000000" pitchFamily="2" charset="0"/>
                        </a:rPr>
                        <a:t>tài</a:t>
                      </a:r>
                      <a:r>
                        <a:rPr lang="en-US" sz="3000" dirty="0">
                          <a:effectLst/>
                          <a:latin typeface="#9Slide03 Ample" panose="02000000000000000000" pitchFamily="2" charset="0"/>
                        </a:rPr>
                        <a:t> </a:t>
                      </a:r>
                      <a:r>
                        <a:rPr lang="en-US" sz="3000" dirty="0" err="1">
                          <a:effectLst/>
                          <a:latin typeface="#9Slide03 Ample" panose="02000000000000000000" pitchFamily="2" charset="0"/>
                        </a:rPr>
                        <a:t>khoản</a:t>
                      </a:r>
                      <a:endParaRPr lang="en-US" sz="300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2793299878"/>
                  </a:ext>
                </a:extLst>
              </a:tr>
              <a:tr h="831477">
                <a:tc>
                  <a:txBody>
                    <a:bodyPr/>
                    <a:lstStyle/>
                    <a:p>
                      <a:pPr marL="0" marR="0" algn="l">
                        <a:lnSpc>
                          <a:spcPct val="130000"/>
                        </a:lnSpc>
                        <a:spcBef>
                          <a:spcPts val="0"/>
                        </a:spcBef>
                        <a:spcAft>
                          <a:spcPts val="0"/>
                        </a:spcAft>
                      </a:pPr>
                      <a:r>
                        <a:rPr lang="en-US" sz="3000" b="0" dirty="0" err="1">
                          <a:effectLst/>
                          <a:latin typeface="#9Slide03 Ample" panose="02000000000000000000" pitchFamily="2" charset="0"/>
                        </a:rPr>
                        <a:t>PasswordHash</a:t>
                      </a:r>
                      <a:endParaRPr lang="en-US" sz="3000" b="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a:effectLst/>
                          <a:latin typeface="#9Slide03 Ample" panose="02000000000000000000" pitchFamily="2" charset="0"/>
                        </a:rPr>
                        <a:t>String </a:t>
                      </a:r>
                      <a:endParaRPr lang="en-US" sz="300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a:effectLst/>
                          <a:latin typeface="#9Slide03 Ample" panose="02000000000000000000" pitchFamily="2" charset="0"/>
                        </a:rPr>
                        <a:t>No</a:t>
                      </a:r>
                      <a:endParaRPr lang="en-US" sz="300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err="1">
                          <a:effectLst/>
                          <a:latin typeface="#9Slide03 Ample" panose="02000000000000000000" pitchFamily="2" charset="0"/>
                        </a:rPr>
                        <a:t>Mật</a:t>
                      </a:r>
                      <a:r>
                        <a:rPr lang="en-US" sz="3000" dirty="0">
                          <a:effectLst/>
                          <a:latin typeface="#9Slide03 Ample" panose="02000000000000000000" pitchFamily="2" charset="0"/>
                        </a:rPr>
                        <a:t> </a:t>
                      </a:r>
                      <a:r>
                        <a:rPr lang="en-US" sz="3000" dirty="0" err="1">
                          <a:effectLst/>
                          <a:latin typeface="#9Slide03 Ample" panose="02000000000000000000" pitchFamily="2" charset="0"/>
                        </a:rPr>
                        <a:t>khẩu</a:t>
                      </a:r>
                      <a:r>
                        <a:rPr lang="en-US" sz="3000" dirty="0">
                          <a:effectLst/>
                          <a:latin typeface="#9Slide03 Ample" panose="02000000000000000000" pitchFamily="2" charset="0"/>
                        </a:rPr>
                        <a:t> (</a:t>
                      </a:r>
                      <a:r>
                        <a:rPr lang="en-US" sz="3000" dirty="0" err="1">
                          <a:effectLst/>
                          <a:latin typeface="#9Slide03 Ample" panose="02000000000000000000" pitchFamily="2" charset="0"/>
                        </a:rPr>
                        <a:t>mã</a:t>
                      </a:r>
                      <a:r>
                        <a:rPr lang="en-US" sz="3000" dirty="0">
                          <a:effectLst/>
                          <a:latin typeface="#9Slide03 Ample" panose="02000000000000000000" pitchFamily="2" charset="0"/>
                        </a:rPr>
                        <a:t> </a:t>
                      </a:r>
                      <a:r>
                        <a:rPr lang="en-US" sz="3000" dirty="0" err="1">
                          <a:effectLst/>
                          <a:latin typeface="#9Slide03 Ample" panose="02000000000000000000" pitchFamily="2" charset="0"/>
                        </a:rPr>
                        <a:t>hóa</a:t>
                      </a:r>
                      <a:r>
                        <a:rPr lang="en-US" sz="3000" dirty="0">
                          <a:effectLst/>
                          <a:latin typeface="#9Slide03 Ample" panose="02000000000000000000" pitchFamily="2" charset="0"/>
                        </a:rPr>
                        <a:t>)</a:t>
                      </a:r>
                      <a:endParaRPr lang="en-US" sz="300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2497590799"/>
                  </a:ext>
                </a:extLst>
              </a:tr>
              <a:tr h="831477">
                <a:tc>
                  <a:txBody>
                    <a:bodyPr/>
                    <a:lstStyle/>
                    <a:p>
                      <a:pPr marL="0" marR="0" algn="l">
                        <a:lnSpc>
                          <a:spcPct val="130000"/>
                        </a:lnSpc>
                        <a:spcBef>
                          <a:spcPts val="0"/>
                        </a:spcBef>
                        <a:spcAft>
                          <a:spcPts val="0"/>
                        </a:spcAft>
                      </a:pPr>
                      <a:r>
                        <a:rPr lang="en-US" sz="3000" b="0" dirty="0">
                          <a:effectLst/>
                          <a:latin typeface="#9Slide03 Ample" panose="02000000000000000000" pitchFamily="2" charset="0"/>
                        </a:rPr>
                        <a:t>email</a:t>
                      </a:r>
                      <a:endParaRPr lang="en-US" sz="3000" b="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a:effectLst/>
                          <a:latin typeface="#9Slide03 Ample" panose="02000000000000000000" pitchFamily="2" charset="0"/>
                        </a:rPr>
                        <a:t>String </a:t>
                      </a:r>
                      <a:endParaRPr lang="en-US" sz="300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a:effectLst/>
                          <a:latin typeface="#9Slide03 Ample" panose="02000000000000000000" pitchFamily="2" charset="0"/>
                        </a:rPr>
                        <a:t>No</a:t>
                      </a:r>
                      <a:endParaRPr lang="en-US" sz="300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a:effectLst/>
                          <a:latin typeface="#9Slide03 Ample" panose="02000000000000000000" pitchFamily="2" charset="0"/>
                        </a:rPr>
                        <a:t>Email cá nhân</a:t>
                      </a:r>
                      <a:endParaRPr lang="en-US" sz="300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3612247595"/>
                  </a:ext>
                </a:extLst>
              </a:tr>
              <a:tr h="831477">
                <a:tc>
                  <a:txBody>
                    <a:bodyPr/>
                    <a:lstStyle/>
                    <a:p>
                      <a:pPr marL="0" marR="0" algn="l">
                        <a:lnSpc>
                          <a:spcPct val="130000"/>
                        </a:lnSpc>
                        <a:spcBef>
                          <a:spcPts val="0"/>
                        </a:spcBef>
                        <a:spcAft>
                          <a:spcPts val="0"/>
                        </a:spcAft>
                      </a:pPr>
                      <a:r>
                        <a:rPr lang="en-US" sz="3000" b="0" dirty="0" err="1">
                          <a:effectLst/>
                          <a:latin typeface="#9Slide03 Ample" panose="02000000000000000000" pitchFamily="2" charset="0"/>
                          <a:ea typeface="Calibri" panose="020F0502020204030204" pitchFamily="34" charset="0"/>
                          <a:cs typeface="Times New Roman" panose="02020603050405020304" pitchFamily="18" charset="0"/>
                        </a:rPr>
                        <a:t>FullName</a:t>
                      </a:r>
                      <a:endParaRPr lang="en-US" sz="3000" b="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a:effectLst/>
                          <a:latin typeface="#9Slide03 Ample" panose="02000000000000000000" pitchFamily="2" charset="0"/>
                        </a:rPr>
                        <a:t>string </a:t>
                      </a:r>
                      <a:endParaRPr lang="en-US" sz="300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a:effectLst/>
                          <a:latin typeface="#9Slide03 Ample" panose="02000000000000000000" pitchFamily="2" charset="0"/>
                        </a:rPr>
                        <a:t>No</a:t>
                      </a:r>
                      <a:endParaRPr lang="en-US" sz="300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a:effectLst/>
                          <a:latin typeface="#9Slide03 Ample" panose="02000000000000000000" pitchFamily="2" charset="0"/>
                        </a:rPr>
                        <a:t>Tên chủ tài khoản</a:t>
                      </a:r>
                      <a:endParaRPr lang="en-US" sz="300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3689006082"/>
                  </a:ext>
                </a:extLst>
              </a:tr>
              <a:tr h="831477">
                <a:tc>
                  <a:txBody>
                    <a:bodyPr/>
                    <a:lstStyle/>
                    <a:p>
                      <a:pPr marL="0" marR="0" algn="l">
                        <a:lnSpc>
                          <a:spcPct val="130000"/>
                        </a:lnSpc>
                        <a:spcBef>
                          <a:spcPts val="0"/>
                        </a:spcBef>
                        <a:spcAft>
                          <a:spcPts val="0"/>
                        </a:spcAft>
                      </a:pPr>
                      <a:r>
                        <a:rPr lang="en-US" sz="3000" b="0" dirty="0" err="1">
                          <a:effectLst/>
                          <a:latin typeface="#9Slide03 Ample" panose="02000000000000000000" pitchFamily="2" charset="0"/>
                        </a:rPr>
                        <a:t>ImageUrl</a:t>
                      </a:r>
                      <a:endParaRPr lang="en-US" sz="3000" b="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a:effectLst/>
                          <a:latin typeface="#9Slide03 Ample" panose="02000000000000000000" pitchFamily="2" charset="0"/>
                        </a:rPr>
                        <a:t>String </a:t>
                      </a:r>
                      <a:endParaRPr lang="en-US" sz="300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a:effectLst/>
                          <a:latin typeface="#9Slide03 Ample" panose="02000000000000000000" pitchFamily="2" charset="0"/>
                        </a:rPr>
                        <a:t>No</a:t>
                      </a:r>
                      <a:endParaRPr lang="en-US" sz="300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a:effectLst/>
                          <a:latin typeface="#9Slide03 Ample" panose="02000000000000000000" pitchFamily="2" charset="0"/>
                        </a:rPr>
                        <a:t>Ảnh chủ tài khoản</a:t>
                      </a:r>
                      <a:endParaRPr lang="en-US" sz="300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3022852247"/>
                  </a:ext>
                </a:extLst>
              </a:tr>
              <a:tr h="831477">
                <a:tc>
                  <a:txBody>
                    <a:bodyPr/>
                    <a:lstStyle/>
                    <a:p>
                      <a:pPr marL="0" marR="0" algn="l">
                        <a:lnSpc>
                          <a:spcPct val="130000"/>
                        </a:lnSpc>
                        <a:spcBef>
                          <a:spcPts val="0"/>
                        </a:spcBef>
                        <a:spcAft>
                          <a:spcPts val="0"/>
                        </a:spcAft>
                      </a:pPr>
                      <a:r>
                        <a:rPr lang="en-US" sz="3000" b="0" dirty="0">
                          <a:effectLst/>
                          <a:latin typeface="#9Slide03 Ample" panose="02000000000000000000" pitchFamily="2" charset="0"/>
                        </a:rPr>
                        <a:t>Role</a:t>
                      </a:r>
                      <a:endParaRPr lang="en-US" sz="3000" b="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a:effectLst/>
                          <a:latin typeface="#9Slide03 Ample" panose="02000000000000000000" pitchFamily="2" charset="0"/>
                        </a:rPr>
                        <a:t>Integer </a:t>
                      </a:r>
                      <a:endParaRPr lang="en-US" sz="300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a:effectLst/>
                          <a:latin typeface="#9Slide03 Ample" panose="02000000000000000000" pitchFamily="2" charset="0"/>
                        </a:rPr>
                        <a:t>No</a:t>
                      </a:r>
                      <a:endParaRPr lang="en-US" sz="300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a:effectLst/>
                          <a:latin typeface="#9Slide03 Ample" panose="02000000000000000000" pitchFamily="2" charset="0"/>
                          <a:ea typeface="Calibri" panose="020F0502020204030204" pitchFamily="34" charset="0"/>
                          <a:cs typeface="Times New Roman" panose="02020603050405020304" pitchFamily="18" charset="0"/>
                        </a:rPr>
                        <a:t>Quyền</a:t>
                      </a: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3490551123"/>
                  </a:ext>
                </a:extLst>
              </a:tr>
            </a:tbl>
          </a:graphicData>
        </a:graphic>
      </p:graphicFrame>
    </p:spTree>
    <p:extLst>
      <p:ext uri="{BB962C8B-B14F-4D97-AF65-F5344CB8AC3E}">
        <p14:creationId xmlns:p14="http://schemas.microsoft.com/office/powerpoint/2010/main" val="49991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3A0EA-9C20-FEC1-7C88-79B7EB69BEE2}"/>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69C31EFB-1C04-5B03-3516-765A45FB0640}"/>
              </a:ext>
            </a:extLst>
          </p:cNvPr>
          <p:cNvSpPr>
            <a:spLocks noGrp="1"/>
          </p:cNvSpPr>
          <p:nvPr>
            <p:ph type="title"/>
          </p:nvPr>
        </p:nvSpPr>
        <p:spPr>
          <a:xfrm>
            <a:off x="1065767" y="210356"/>
            <a:ext cx="19183827" cy="2220383"/>
          </a:xfrm>
        </p:spPr>
        <p:txBody>
          <a:bodyPr>
            <a:normAutofit/>
          </a:bodyPr>
          <a:lstStyle/>
          <a:p>
            <a:r>
              <a:rPr lang="en-US" sz="8500">
                <a:solidFill>
                  <a:schemeClr val="accent6">
                    <a:lumMod val="75000"/>
                  </a:schemeClr>
                </a:solidFill>
                <a:latin typeface="#9Slide03 AmpleSoft Bold" panose="02000000000000000000" pitchFamily="2" charset="0"/>
              </a:rPr>
              <a:t>PHÂN TÍCH THIẾT KẾ HỆ THỐNG</a:t>
            </a:r>
          </a:p>
        </p:txBody>
      </p:sp>
      <p:sp>
        <p:nvSpPr>
          <p:cNvPr id="21" name="Content Placeholder 2">
            <a:extLst>
              <a:ext uri="{FF2B5EF4-FFF2-40B4-BE49-F238E27FC236}">
                <a16:creationId xmlns:a16="http://schemas.microsoft.com/office/drawing/2014/main" id="{5D0A2055-2473-D420-CD22-85F8EEA02DAE}"/>
              </a:ext>
            </a:extLst>
          </p:cNvPr>
          <p:cNvSpPr txBox="1">
            <a:spLocks/>
          </p:cNvSpPr>
          <p:nvPr/>
        </p:nvSpPr>
        <p:spPr>
          <a:xfrm>
            <a:off x="1670091" y="2693703"/>
            <a:ext cx="16483987" cy="935437"/>
          </a:xfrm>
          <a:prstGeom prst="rect">
            <a:avLst/>
          </a:prstGeom>
        </p:spPr>
        <p:txBody>
          <a:bodyPr vert="horz" lIns="197922" tIns="98961" rIns="197922" bIns="98961" rtlCol="0">
            <a:normAutofit/>
          </a:bodyPr>
          <a:lstStyle>
            <a:lvl1pPr marL="742207" indent="-742207" algn="l" defTabSz="989609" rtl="0" eaLnBrk="1" latinLnBrk="0" hangingPunct="1">
              <a:spcBef>
                <a:spcPct val="20000"/>
              </a:spcBef>
              <a:buFont typeface="Arial"/>
              <a:buChar char="•"/>
              <a:defRPr sz="6900" kern="1200">
                <a:solidFill>
                  <a:schemeClr val="tx1"/>
                </a:solidFill>
                <a:latin typeface="+mn-lt"/>
                <a:ea typeface="+mn-ea"/>
                <a:cs typeface="+mn-cs"/>
              </a:defRPr>
            </a:lvl1pPr>
            <a:lvl2pPr marL="1608115" indent="-618506" algn="l" defTabSz="989609" rtl="0" eaLnBrk="1" latinLnBrk="0" hangingPunct="1">
              <a:spcBef>
                <a:spcPct val="20000"/>
              </a:spcBef>
              <a:buFont typeface="Arial"/>
              <a:buChar char="–"/>
              <a:defRPr sz="6100" kern="1200">
                <a:solidFill>
                  <a:schemeClr val="tx1"/>
                </a:solidFill>
                <a:latin typeface="+mn-lt"/>
                <a:ea typeface="+mn-ea"/>
                <a:cs typeface="+mn-cs"/>
              </a:defRPr>
            </a:lvl2pPr>
            <a:lvl3pPr marL="2474024" indent="-494805" algn="l" defTabSz="989609" rtl="0" eaLnBrk="1" latinLnBrk="0" hangingPunct="1">
              <a:spcBef>
                <a:spcPct val="20000"/>
              </a:spcBef>
              <a:buFont typeface="Arial"/>
              <a:buChar char="•"/>
              <a:defRPr sz="5200" kern="1200">
                <a:solidFill>
                  <a:schemeClr val="tx1"/>
                </a:solidFill>
                <a:latin typeface="+mn-lt"/>
                <a:ea typeface="+mn-ea"/>
                <a:cs typeface="+mn-cs"/>
              </a:defRPr>
            </a:lvl3pPr>
            <a:lvl4pPr marL="3463633" indent="-494805" algn="l" defTabSz="989609" rtl="0" eaLnBrk="1" latinLnBrk="0" hangingPunct="1">
              <a:spcBef>
                <a:spcPct val="20000"/>
              </a:spcBef>
              <a:buFont typeface="Arial"/>
              <a:buChar char="–"/>
              <a:defRPr sz="4300" kern="1200">
                <a:solidFill>
                  <a:schemeClr val="tx1"/>
                </a:solidFill>
                <a:latin typeface="+mn-lt"/>
                <a:ea typeface="+mn-ea"/>
                <a:cs typeface="+mn-cs"/>
              </a:defRPr>
            </a:lvl4pPr>
            <a:lvl5pPr marL="4453242" indent="-494805" algn="l" defTabSz="989609" rtl="0" eaLnBrk="1" latinLnBrk="0" hangingPunct="1">
              <a:spcBef>
                <a:spcPct val="20000"/>
              </a:spcBef>
              <a:buFont typeface="Arial"/>
              <a:buChar char="»"/>
              <a:defRPr sz="4300" kern="1200">
                <a:solidFill>
                  <a:schemeClr val="tx1"/>
                </a:solidFill>
                <a:latin typeface="+mn-lt"/>
                <a:ea typeface="+mn-ea"/>
                <a:cs typeface="+mn-cs"/>
              </a:defRPr>
            </a:lvl5pPr>
            <a:lvl6pPr marL="5442852" indent="-494805" algn="l" defTabSz="989609" rtl="0" eaLnBrk="1" latinLnBrk="0" hangingPunct="1">
              <a:spcBef>
                <a:spcPct val="20000"/>
              </a:spcBef>
              <a:buFont typeface="Arial"/>
              <a:buChar char="•"/>
              <a:defRPr sz="4300" kern="1200">
                <a:solidFill>
                  <a:schemeClr val="tx1"/>
                </a:solidFill>
                <a:latin typeface="+mn-lt"/>
                <a:ea typeface="+mn-ea"/>
                <a:cs typeface="+mn-cs"/>
              </a:defRPr>
            </a:lvl6pPr>
            <a:lvl7pPr marL="6432461" indent="-494805" algn="l" defTabSz="989609" rtl="0" eaLnBrk="1" latinLnBrk="0" hangingPunct="1">
              <a:spcBef>
                <a:spcPct val="20000"/>
              </a:spcBef>
              <a:buFont typeface="Arial"/>
              <a:buChar char="•"/>
              <a:defRPr sz="4300" kern="1200">
                <a:solidFill>
                  <a:schemeClr val="tx1"/>
                </a:solidFill>
                <a:latin typeface="+mn-lt"/>
                <a:ea typeface="+mn-ea"/>
                <a:cs typeface="+mn-cs"/>
              </a:defRPr>
            </a:lvl7pPr>
            <a:lvl8pPr marL="7422071" indent="-494805" algn="l" defTabSz="989609" rtl="0" eaLnBrk="1" latinLnBrk="0" hangingPunct="1">
              <a:spcBef>
                <a:spcPct val="20000"/>
              </a:spcBef>
              <a:buFont typeface="Arial"/>
              <a:buChar char="•"/>
              <a:defRPr sz="4300" kern="1200">
                <a:solidFill>
                  <a:schemeClr val="tx1"/>
                </a:solidFill>
                <a:latin typeface="+mn-lt"/>
                <a:ea typeface="+mn-ea"/>
                <a:cs typeface="+mn-cs"/>
              </a:defRPr>
            </a:lvl8pPr>
            <a:lvl9pPr marL="8411680" indent="-494805" algn="l" defTabSz="989609" rtl="0" eaLnBrk="1" latinLnBrk="0" hangingPunct="1">
              <a:spcBef>
                <a:spcPct val="20000"/>
              </a:spcBef>
              <a:buFont typeface="Arial"/>
              <a:buChar char="•"/>
              <a:defRPr sz="4300" kern="1200">
                <a:solidFill>
                  <a:schemeClr val="tx1"/>
                </a:solidFill>
                <a:latin typeface="+mn-lt"/>
                <a:ea typeface="+mn-ea"/>
                <a:cs typeface="+mn-cs"/>
              </a:defRPr>
            </a:lvl9pPr>
          </a:lstStyle>
          <a:p>
            <a:pPr marL="0" indent="0">
              <a:buFont typeface="Arial"/>
              <a:buNone/>
            </a:pPr>
            <a:r>
              <a:rPr lang="vi-VN" sz="4000" dirty="0">
                <a:latin typeface="#9Slide03 Sofia Pro Soft Bold" panose="020B0000000000000000" pitchFamily="34" charset="0"/>
              </a:rPr>
              <a:t>Cách tổ chức dữ liệu và thiết kế chương trình</a:t>
            </a:r>
            <a:endParaRPr lang="en-US" sz="4000" dirty="0"/>
          </a:p>
        </p:txBody>
      </p:sp>
      <p:sp>
        <p:nvSpPr>
          <p:cNvPr id="2" name="Google Shape;1145;p46">
            <a:extLst>
              <a:ext uri="{FF2B5EF4-FFF2-40B4-BE49-F238E27FC236}">
                <a16:creationId xmlns:a16="http://schemas.microsoft.com/office/drawing/2014/main" id="{35B04AE7-EE60-8E93-610F-6E0926C4A815}"/>
              </a:ext>
            </a:extLst>
          </p:cNvPr>
          <p:cNvSpPr/>
          <p:nvPr/>
        </p:nvSpPr>
        <p:spPr>
          <a:xfrm>
            <a:off x="2402540" y="3723643"/>
            <a:ext cx="2779060" cy="557613"/>
          </a:xfrm>
          <a:custGeom>
            <a:avLst/>
            <a:gdLst/>
            <a:ahLst/>
            <a:cxnLst/>
            <a:rect l="l" t="t" r="r" b="b"/>
            <a:pathLst>
              <a:path w="1851725" h="251177" extrusionOk="0">
                <a:moveTo>
                  <a:pt x="44313" y="967"/>
                </a:moveTo>
                <a:lnTo>
                  <a:pt x="1822220" y="967"/>
                </a:lnTo>
                <a:cubicBezTo>
                  <a:pt x="1825725" y="976"/>
                  <a:pt x="1828549" y="3819"/>
                  <a:pt x="1828540" y="7324"/>
                </a:cubicBezTo>
                <a:cubicBezTo>
                  <a:pt x="1828540" y="8992"/>
                  <a:pt x="1827878" y="10595"/>
                  <a:pt x="1826694" y="11779"/>
                </a:cubicBezTo>
                <a:lnTo>
                  <a:pt x="1794909" y="43564"/>
                </a:lnTo>
                <a:cubicBezTo>
                  <a:pt x="1791824" y="46668"/>
                  <a:pt x="1791852" y="51683"/>
                  <a:pt x="1794956" y="54768"/>
                </a:cubicBezTo>
                <a:cubicBezTo>
                  <a:pt x="1795851" y="55663"/>
                  <a:pt x="1796960" y="56325"/>
                  <a:pt x="1798171" y="56707"/>
                </a:cubicBezTo>
                <a:lnTo>
                  <a:pt x="1844777" y="71248"/>
                </a:lnTo>
                <a:cubicBezTo>
                  <a:pt x="1848962" y="72534"/>
                  <a:pt x="1851302" y="76971"/>
                  <a:pt x="1850015" y="81156"/>
                </a:cubicBezTo>
                <a:cubicBezTo>
                  <a:pt x="1849568" y="82591"/>
                  <a:pt x="1848720" y="83878"/>
                  <a:pt x="1847574" y="84857"/>
                </a:cubicBezTo>
                <a:lnTo>
                  <a:pt x="1808611" y="118226"/>
                </a:lnTo>
                <a:cubicBezTo>
                  <a:pt x="1805423" y="120994"/>
                  <a:pt x="1805088" y="125823"/>
                  <a:pt x="1807856" y="129011"/>
                </a:cubicBezTo>
                <a:cubicBezTo>
                  <a:pt x="1808415" y="129654"/>
                  <a:pt x="1809086" y="130194"/>
                  <a:pt x="1809823" y="130623"/>
                </a:cubicBezTo>
                <a:lnTo>
                  <a:pt x="1847760" y="152341"/>
                </a:lnTo>
                <a:cubicBezTo>
                  <a:pt x="1851535" y="154560"/>
                  <a:pt x="1852793" y="159416"/>
                  <a:pt x="1850575" y="163182"/>
                </a:cubicBezTo>
                <a:cubicBezTo>
                  <a:pt x="1850025" y="164123"/>
                  <a:pt x="1849288" y="164934"/>
                  <a:pt x="1848412" y="165577"/>
                </a:cubicBezTo>
                <a:lnTo>
                  <a:pt x="1809637" y="193541"/>
                </a:lnTo>
                <a:cubicBezTo>
                  <a:pt x="1805544" y="196673"/>
                  <a:pt x="1804771" y="202517"/>
                  <a:pt x="1807902" y="206609"/>
                </a:cubicBezTo>
                <a:cubicBezTo>
                  <a:pt x="1808201" y="207000"/>
                  <a:pt x="1808536" y="207373"/>
                  <a:pt x="1808891" y="207709"/>
                </a:cubicBezTo>
                <a:lnTo>
                  <a:pt x="1846175" y="241265"/>
                </a:lnTo>
                <a:cubicBezTo>
                  <a:pt x="1848645" y="243595"/>
                  <a:pt x="1848757" y="247491"/>
                  <a:pt x="1846427" y="249961"/>
                </a:cubicBezTo>
                <a:cubicBezTo>
                  <a:pt x="1845299" y="251163"/>
                  <a:pt x="1843724" y="251863"/>
                  <a:pt x="1842074" y="251891"/>
                </a:cubicBezTo>
                <a:lnTo>
                  <a:pt x="99774" y="251891"/>
                </a:lnTo>
                <a:cubicBezTo>
                  <a:pt x="90079" y="251919"/>
                  <a:pt x="80451" y="250371"/>
                  <a:pt x="71251" y="247323"/>
                </a:cubicBezTo>
                <a:lnTo>
                  <a:pt x="28001" y="232876"/>
                </a:lnTo>
                <a:cubicBezTo>
                  <a:pt x="23946" y="231533"/>
                  <a:pt x="21746" y="227152"/>
                  <a:pt x="23098" y="223098"/>
                </a:cubicBezTo>
                <a:cubicBezTo>
                  <a:pt x="23742" y="221150"/>
                  <a:pt x="25139" y="219537"/>
                  <a:pt x="26976" y="218614"/>
                </a:cubicBezTo>
                <a:lnTo>
                  <a:pt x="63608" y="199972"/>
                </a:lnTo>
                <a:cubicBezTo>
                  <a:pt x="67215" y="198220"/>
                  <a:pt x="68725" y="193867"/>
                  <a:pt x="66963" y="190250"/>
                </a:cubicBezTo>
                <a:cubicBezTo>
                  <a:pt x="66115" y="188507"/>
                  <a:pt x="64605" y="187174"/>
                  <a:pt x="62769" y="186550"/>
                </a:cubicBezTo>
                <a:cubicBezTo>
                  <a:pt x="44872" y="180305"/>
                  <a:pt x="5071" y="172102"/>
                  <a:pt x="6842" y="160358"/>
                </a:cubicBezTo>
                <a:cubicBezTo>
                  <a:pt x="8613" y="150291"/>
                  <a:pt x="44779" y="138266"/>
                  <a:pt x="67243" y="131742"/>
                </a:cubicBezTo>
                <a:cubicBezTo>
                  <a:pt x="71205" y="130623"/>
                  <a:pt x="73516" y="126503"/>
                  <a:pt x="72398" y="122542"/>
                </a:cubicBezTo>
                <a:cubicBezTo>
                  <a:pt x="71857" y="120622"/>
                  <a:pt x="70571" y="119000"/>
                  <a:pt x="68828" y="118040"/>
                </a:cubicBezTo>
                <a:cubicBezTo>
                  <a:pt x="42542" y="103405"/>
                  <a:pt x="-242" y="85136"/>
                  <a:pt x="-55" y="74044"/>
                </a:cubicBezTo>
                <a:cubicBezTo>
                  <a:pt x="-55" y="64723"/>
                  <a:pt x="48134" y="51207"/>
                  <a:pt x="69107" y="45522"/>
                </a:cubicBezTo>
                <a:cubicBezTo>
                  <a:pt x="72481" y="44580"/>
                  <a:pt x="74448" y="41085"/>
                  <a:pt x="73507" y="37710"/>
                </a:cubicBezTo>
                <a:cubicBezTo>
                  <a:pt x="73274" y="36853"/>
                  <a:pt x="72845" y="36051"/>
                  <a:pt x="72276" y="35362"/>
                </a:cubicBezTo>
                <a:lnTo>
                  <a:pt x="41610" y="7957"/>
                </a:lnTo>
                <a:cubicBezTo>
                  <a:pt x="39680" y="7212"/>
                  <a:pt x="38721" y="5040"/>
                  <a:pt x="39466" y="3110"/>
                </a:cubicBezTo>
                <a:cubicBezTo>
                  <a:pt x="40212" y="1181"/>
                  <a:pt x="42384" y="221"/>
                  <a:pt x="44313" y="967"/>
                </a:cubicBez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2500">
              <a:solidFill>
                <a:srgbClr val="000000"/>
              </a:solidFill>
              <a:latin typeface="#9Slide03 AmpleSoft Bold" panose="02000000000000000000" pitchFamily="2" charset="0"/>
              <a:ea typeface="Calibri"/>
              <a:cs typeface="Calibri"/>
              <a:sym typeface="Calibri"/>
            </a:endParaRPr>
          </a:p>
        </p:txBody>
      </p:sp>
      <p:sp>
        <p:nvSpPr>
          <p:cNvPr id="4" name="Google Shape;1146;p46">
            <a:extLst>
              <a:ext uri="{FF2B5EF4-FFF2-40B4-BE49-F238E27FC236}">
                <a16:creationId xmlns:a16="http://schemas.microsoft.com/office/drawing/2014/main" id="{BC547612-8DBD-CF8A-D47B-46A71460456E}"/>
              </a:ext>
            </a:extLst>
          </p:cNvPr>
          <p:cNvSpPr txBox="1">
            <a:spLocks noGrp="1"/>
          </p:cNvSpPr>
          <p:nvPr/>
        </p:nvSpPr>
        <p:spPr>
          <a:xfrm>
            <a:off x="2581835" y="3763349"/>
            <a:ext cx="2599764" cy="47819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0" i="0" u="none" strike="noStrike" cap="none">
                <a:solidFill>
                  <a:schemeClr val="dk1"/>
                </a:solidFill>
                <a:latin typeface="Chewy"/>
                <a:ea typeface="Chewy"/>
                <a:cs typeface="Chewy"/>
                <a:sym typeface="Chewy"/>
              </a:defRPr>
            </a:lvl1pPr>
            <a:lvl2pPr marR="0" lvl="1"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4000"/>
              <a:buFont typeface="Abril Fatface"/>
              <a:buNone/>
              <a:defRPr sz="4000" b="0" i="0" u="none" strike="noStrike" cap="none">
                <a:solidFill>
                  <a:schemeClr val="dk1"/>
                </a:solidFill>
                <a:latin typeface="Abril Fatface"/>
                <a:ea typeface="Abril Fatface"/>
                <a:cs typeface="Abril Fatface"/>
                <a:sym typeface="Abril Fatface"/>
              </a:defRPr>
            </a:lvl9pPr>
          </a:lstStyle>
          <a:p>
            <a:pPr algn="ctr"/>
            <a:r>
              <a:rPr lang="en-US" sz="2500" dirty="0" err="1">
                <a:latin typeface="#9Slide03 AmpleSoft Bold" panose="02000000000000000000" pitchFamily="2" charset="0"/>
              </a:rPr>
              <a:t>Bảng</a:t>
            </a:r>
            <a:r>
              <a:rPr lang="en-US" sz="2500" dirty="0">
                <a:latin typeface="#9Slide03 AmpleSoft Bold" panose="02000000000000000000" pitchFamily="2" charset="0"/>
              </a:rPr>
              <a:t> Product</a:t>
            </a:r>
            <a:endParaRPr sz="2500" dirty="0">
              <a:solidFill>
                <a:schemeClr val="tx1"/>
              </a:solidFill>
              <a:latin typeface="#9Slide03 AmpleSoft Bold" panose="02000000000000000000" pitchFamily="2" charset="0"/>
            </a:endParaRPr>
          </a:p>
        </p:txBody>
      </p:sp>
      <p:graphicFrame>
        <p:nvGraphicFramePr>
          <p:cNvPr id="5" name="Table 4">
            <a:extLst>
              <a:ext uri="{FF2B5EF4-FFF2-40B4-BE49-F238E27FC236}">
                <a16:creationId xmlns:a16="http://schemas.microsoft.com/office/drawing/2014/main" id="{DAB89FC7-F82A-1720-4B5E-21509B42B3F9}"/>
              </a:ext>
            </a:extLst>
          </p:cNvPr>
          <p:cNvGraphicFramePr>
            <a:graphicFrameLocks noGrp="1"/>
          </p:cNvGraphicFramePr>
          <p:nvPr>
            <p:extLst>
              <p:ext uri="{D42A27DB-BD31-4B8C-83A1-F6EECF244321}">
                <p14:modId xmlns:p14="http://schemas.microsoft.com/office/powerpoint/2010/main" val="2663313910"/>
              </p:ext>
            </p:extLst>
          </p:nvPr>
        </p:nvGraphicFramePr>
        <p:xfrm>
          <a:off x="2402540" y="4984376"/>
          <a:ext cx="16483988" cy="6651816"/>
        </p:xfrm>
        <a:graphic>
          <a:graphicData uri="http://schemas.openxmlformats.org/drawingml/2006/table">
            <a:tbl>
              <a:tblPr firstRow="1" firstCol="1" bandRow="1">
                <a:tableStyleId>{B301B821-A1FF-4177-AEE7-76D212191A09}</a:tableStyleId>
              </a:tblPr>
              <a:tblGrid>
                <a:gridCol w="2950307">
                  <a:extLst>
                    <a:ext uri="{9D8B030D-6E8A-4147-A177-3AD203B41FA5}">
                      <a16:colId xmlns:a16="http://schemas.microsoft.com/office/drawing/2014/main" val="1188038615"/>
                    </a:ext>
                  </a:extLst>
                </a:gridCol>
                <a:gridCol w="5289869">
                  <a:extLst>
                    <a:ext uri="{9D8B030D-6E8A-4147-A177-3AD203B41FA5}">
                      <a16:colId xmlns:a16="http://schemas.microsoft.com/office/drawing/2014/main" val="3433908877"/>
                    </a:ext>
                  </a:extLst>
                </a:gridCol>
                <a:gridCol w="4121906">
                  <a:extLst>
                    <a:ext uri="{9D8B030D-6E8A-4147-A177-3AD203B41FA5}">
                      <a16:colId xmlns:a16="http://schemas.microsoft.com/office/drawing/2014/main" val="4195013780"/>
                    </a:ext>
                  </a:extLst>
                </a:gridCol>
                <a:gridCol w="4121906">
                  <a:extLst>
                    <a:ext uri="{9D8B030D-6E8A-4147-A177-3AD203B41FA5}">
                      <a16:colId xmlns:a16="http://schemas.microsoft.com/office/drawing/2014/main" val="2058830419"/>
                    </a:ext>
                  </a:extLst>
                </a:gridCol>
              </a:tblGrid>
              <a:tr h="831477">
                <a:tc>
                  <a:txBody>
                    <a:bodyPr/>
                    <a:lstStyle/>
                    <a:p>
                      <a:pPr marL="0" marR="0" algn="just">
                        <a:lnSpc>
                          <a:spcPct val="130000"/>
                        </a:lnSpc>
                        <a:spcBef>
                          <a:spcPts val="0"/>
                        </a:spcBef>
                        <a:spcAft>
                          <a:spcPts val="0"/>
                        </a:spcAft>
                      </a:pPr>
                      <a:r>
                        <a:rPr lang="en-US" sz="3000">
                          <a:effectLst/>
                          <a:latin typeface="#9Slide03 AmpleSoft Bold" panose="02000000000000000000" pitchFamily="2" charset="0"/>
                        </a:rPr>
                        <a:t>Tên thuộc tính</a:t>
                      </a:r>
                      <a:endParaRPr lang="en-US" sz="3000">
                        <a:effectLst/>
                        <a:latin typeface="#9Slide03 AmpleSoft Bold"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3000">
                          <a:effectLst/>
                          <a:latin typeface="#9Slide03 AmpleSoft Bold" panose="02000000000000000000" pitchFamily="2" charset="0"/>
                        </a:rPr>
                        <a:t>Kiểu dữ liệu</a:t>
                      </a:r>
                      <a:endParaRPr lang="en-US" sz="3000">
                        <a:effectLst/>
                        <a:latin typeface="#9Slide03 AmpleSoft Bold"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3000">
                          <a:effectLst/>
                          <a:latin typeface="#9Slide03 AmpleSoft Bold" panose="02000000000000000000" pitchFamily="2" charset="0"/>
                        </a:rPr>
                        <a:t>Null</a:t>
                      </a:r>
                      <a:endParaRPr lang="en-US" sz="3000">
                        <a:effectLst/>
                        <a:latin typeface="#9Slide03 AmpleSoft Bold"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3000">
                          <a:effectLst/>
                          <a:latin typeface="#9Slide03 AmpleSoft Bold" panose="02000000000000000000" pitchFamily="2" charset="0"/>
                        </a:rPr>
                        <a:t>Chú thích</a:t>
                      </a:r>
                      <a:endParaRPr lang="en-US" sz="3000">
                        <a:effectLst/>
                        <a:latin typeface="#9Slide03 AmpleSoft Bold"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2357537043"/>
                  </a:ext>
                </a:extLst>
              </a:tr>
              <a:tr h="831477">
                <a:tc>
                  <a:txBody>
                    <a:bodyPr/>
                    <a:lstStyle/>
                    <a:p>
                      <a:pPr marL="0" marR="0" algn="l">
                        <a:lnSpc>
                          <a:spcPct val="130000"/>
                        </a:lnSpc>
                        <a:spcBef>
                          <a:spcPts val="0"/>
                        </a:spcBef>
                        <a:spcAft>
                          <a:spcPts val="0"/>
                        </a:spcAft>
                      </a:pPr>
                      <a:r>
                        <a:rPr lang="en-US" sz="3000" b="0" dirty="0">
                          <a:effectLst/>
                          <a:latin typeface="#9Slide03 Ample" panose="02000000000000000000" pitchFamily="2" charset="0"/>
                          <a:ea typeface="Calibri" panose="020F0502020204030204" pitchFamily="34" charset="0"/>
                          <a:cs typeface="Times New Roman" panose="02020603050405020304" pitchFamily="18" charset="0"/>
                        </a:rPr>
                        <a:t>Id</a:t>
                      </a: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a:effectLst/>
                          <a:latin typeface="#9Slide03 Ample" panose="02000000000000000000" pitchFamily="2" charset="0"/>
                        </a:rPr>
                        <a:t>Integer </a:t>
                      </a:r>
                      <a:endParaRPr lang="en-US" sz="300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a:effectLst/>
                          <a:latin typeface="#9Slide03 Ample" panose="02000000000000000000" pitchFamily="2" charset="0"/>
                        </a:rPr>
                        <a:t>No</a:t>
                      </a:r>
                      <a:endParaRPr lang="en-US" sz="300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a:effectLst/>
                          <a:latin typeface="#9Slide03 Ample" panose="02000000000000000000" pitchFamily="2" charset="0"/>
                        </a:rPr>
                        <a:t>id</a:t>
                      </a:r>
                      <a:endParaRPr lang="en-US" sz="300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473954126"/>
                  </a:ext>
                </a:extLst>
              </a:tr>
              <a:tr h="831477">
                <a:tc>
                  <a:txBody>
                    <a:bodyPr/>
                    <a:lstStyle/>
                    <a:p>
                      <a:pPr marL="0" marR="0" algn="l">
                        <a:lnSpc>
                          <a:spcPct val="130000"/>
                        </a:lnSpc>
                        <a:spcBef>
                          <a:spcPts val="0"/>
                        </a:spcBef>
                        <a:spcAft>
                          <a:spcPts val="0"/>
                        </a:spcAft>
                      </a:pPr>
                      <a:r>
                        <a:rPr lang="en-US" sz="3000" b="0" dirty="0">
                          <a:effectLst/>
                          <a:latin typeface="#9Slide03 Ample" panose="02000000000000000000" pitchFamily="2" charset="0"/>
                        </a:rPr>
                        <a:t>Name</a:t>
                      </a:r>
                      <a:endParaRPr lang="en-US" sz="3000" b="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a:effectLst/>
                          <a:latin typeface="#9Slide03 Ample" panose="02000000000000000000" pitchFamily="2" charset="0"/>
                        </a:rPr>
                        <a:t>String </a:t>
                      </a:r>
                      <a:endParaRPr lang="en-US" sz="300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a:effectLst/>
                          <a:latin typeface="#9Slide03 Ample" panose="02000000000000000000" pitchFamily="2" charset="0"/>
                        </a:rPr>
                        <a:t>No</a:t>
                      </a:r>
                      <a:endParaRPr lang="en-US" sz="300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err="1">
                          <a:effectLst/>
                          <a:latin typeface="#9Slide03 Ample" panose="02000000000000000000" pitchFamily="2" charset="0"/>
                        </a:rPr>
                        <a:t>Tên</a:t>
                      </a:r>
                      <a:r>
                        <a:rPr lang="en-US" sz="3000" dirty="0">
                          <a:effectLst/>
                          <a:latin typeface="#9Slide03 Ample" panose="02000000000000000000" pitchFamily="2" charset="0"/>
                        </a:rPr>
                        <a:t> </a:t>
                      </a:r>
                      <a:r>
                        <a:rPr lang="en-US" sz="3000" dirty="0" err="1">
                          <a:effectLst/>
                          <a:latin typeface="#9Slide03 Ample" panose="02000000000000000000" pitchFamily="2" charset="0"/>
                        </a:rPr>
                        <a:t>sản</a:t>
                      </a:r>
                      <a:r>
                        <a:rPr lang="en-US" sz="3000" dirty="0">
                          <a:effectLst/>
                          <a:latin typeface="#9Slide03 Ample" panose="02000000000000000000" pitchFamily="2" charset="0"/>
                        </a:rPr>
                        <a:t> </a:t>
                      </a:r>
                      <a:r>
                        <a:rPr lang="en-US" sz="3000" dirty="0" err="1">
                          <a:effectLst/>
                          <a:latin typeface="#9Slide03 Ample" panose="02000000000000000000" pitchFamily="2" charset="0"/>
                        </a:rPr>
                        <a:t>phẩm</a:t>
                      </a:r>
                      <a:endParaRPr lang="en-US" sz="300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2793299878"/>
                  </a:ext>
                </a:extLst>
              </a:tr>
              <a:tr h="831477">
                <a:tc>
                  <a:txBody>
                    <a:bodyPr/>
                    <a:lstStyle/>
                    <a:p>
                      <a:pPr marL="0" marR="0" algn="l">
                        <a:lnSpc>
                          <a:spcPct val="130000"/>
                        </a:lnSpc>
                        <a:spcBef>
                          <a:spcPts val="0"/>
                        </a:spcBef>
                        <a:spcAft>
                          <a:spcPts val="0"/>
                        </a:spcAft>
                      </a:pPr>
                      <a:r>
                        <a:rPr lang="en-US" sz="3000" b="0" dirty="0">
                          <a:effectLst/>
                          <a:latin typeface="#9Slide03 Ample" panose="02000000000000000000" pitchFamily="2" charset="0"/>
                        </a:rPr>
                        <a:t>Description</a:t>
                      </a:r>
                      <a:endParaRPr lang="en-US" sz="3000" b="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a:effectLst/>
                          <a:latin typeface="#9Slide03 Ample" panose="02000000000000000000" pitchFamily="2" charset="0"/>
                        </a:rPr>
                        <a:t>String </a:t>
                      </a:r>
                      <a:endParaRPr lang="en-US" sz="300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a:effectLst/>
                          <a:latin typeface="#9Slide03 Ample" panose="02000000000000000000" pitchFamily="2" charset="0"/>
                        </a:rPr>
                        <a:t>No</a:t>
                      </a:r>
                      <a:endParaRPr lang="en-US" sz="300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err="1">
                          <a:effectLst/>
                          <a:latin typeface="#9Slide03 Ample" panose="02000000000000000000" pitchFamily="2" charset="0"/>
                        </a:rPr>
                        <a:t>Mô</a:t>
                      </a:r>
                      <a:r>
                        <a:rPr lang="en-US" sz="3000" dirty="0">
                          <a:effectLst/>
                          <a:latin typeface="#9Slide03 Ample" panose="02000000000000000000" pitchFamily="2" charset="0"/>
                        </a:rPr>
                        <a:t> </a:t>
                      </a:r>
                      <a:r>
                        <a:rPr lang="en-US" sz="3000" dirty="0" err="1">
                          <a:effectLst/>
                          <a:latin typeface="#9Slide03 Ample" panose="02000000000000000000" pitchFamily="2" charset="0"/>
                        </a:rPr>
                        <a:t>tả</a:t>
                      </a:r>
                      <a:r>
                        <a:rPr lang="en-US" sz="3000" dirty="0">
                          <a:effectLst/>
                          <a:latin typeface="#9Slide03 Ample" panose="02000000000000000000" pitchFamily="2" charset="0"/>
                        </a:rPr>
                        <a:t> SP</a:t>
                      </a:r>
                      <a:endParaRPr lang="en-US" sz="300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2497590799"/>
                  </a:ext>
                </a:extLst>
              </a:tr>
              <a:tr h="831477">
                <a:tc>
                  <a:txBody>
                    <a:bodyPr/>
                    <a:lstStyle/>
                    <a:p>
                      <a:pPr marL="0" marR="0" algn="l">
                        <a:lnSpc>
                          <a:spcPct val="130000"/>
                        </a:lnSpc>
                        <a:spcBef>
                          <a:spcPts val="0"/>
                        </a:spcBef>
                        <a:spcAft>
                          <a:spcPts val="0"/>
                        </a:spcAft>
                      </a:pPr>
                      <a:r>
                        <a:rPr lang="en-US" sz="3000" b="0" dirty="0">
                          <a:effectLst/>
                          <a:latin typeface="#9Slide03 Ample" panose="02000000000000000000" pitchFamily="2" charset="0"/>
                        </a:rPr>
                        <a:t>Price</a:t>
                      </a:r>
                      <a:endParaRPr lang="en-US" sz="3000" b="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a:effectLst/>
                          <a:latin typeface="#9Slide03 Ample" panose="02000000000000000000" pitchFamily="2" charset="0"/>
                        </a:rPr>
                        <a:t>Decimal</a:t>
                      </a:r>
                      <a:endParaRPr lang="en-US" sz="300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a:effectLst/>
                          <a:latin typeface="#9Slide03 Ample" panose="02000000000000000000" pitchFamily="2" charset="0"/>
                        </a:rPr>
                        <a:t>No</a:t>
                      </a:r>
                      <a:endParaRPr lang="en-US" sz="300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err="1">
                          <a:effectLst/>
                          <a:latin typeface="#9Slide03 Ample" panose="02000000000000000000" pitchFamily="2" charset="0"/>
                          <a:ea typeface="Calibri" panose="020F0502020204030204" pitchFamily="34" charset="0"/>
                          <a:cs typeface="Times New Roman" panose="02020603050405020304" pitchFamily="18" charset="0"/>
                        </a:rPr>
                        <a:t>Đơn</a:t>
                      </a:r>
                      <a:r>
                        <a:rPr lang="en-US" sz="3000" dirty="0">
                          <a:effectLst/>
                          <a:latin typeface="#9Slide03 Ample" panose="02000000000000000000" pitchFamily="2" charset="0"/>
                          <a:ea typeface="Calibri" panose="020F0502020204030204" pitchFamily="34" charset="0"/>
                          <a:cs typeface="Times New Roman" panose="02020603050405020304" pitchFamily="18" charset="0"/>
                        </a:rPr>
                        <a:t> </a:t>
                      </a:r>
                      <a:r>
                        <a:rPr lang="en-US" sz="3000" dirty="0" err="1">
                          <a:effectLst/>
                          <a:latin typeface="#9Slide03 Ample" panose="02000000000000000000" pitchFamily="2" charset="0"/>
                          <a:ea typeface="Calibri" panose="020F0502020204030204" pitchFamily="34" charset="0"/>
                          <a:cs typeface="Times New Roman" panose="02020603050405020304" pitchFamily="18" charset="0"/>
                        </a:rPr>
                        <a:t>giá</a:t>
                      </a:r>
                      <a:r>
                        <a:rPr lang="en-US" sz="3000" dirty="0">
                          <a:effectLst/>
                          <a:latin typeface="#9Slide03 Ample" panose="02000000000000000000" pitchFamily="2" charset="0"/>
                          <a:ea typeface="Calibri" panose="020F0502020204030204" pitchFamily="34" charset="0"/>
                          <a:cs typeface="Times New Roman" panose="02020603050405020304" pitchFamily="18" charset="0"/>
                        </a:rPr>
                        <a:t> SP</a:t>
                      </a: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3612247595"/>
                  </a:ext>
                </a:extLst>
              </a:tr>
              <a:tr h="831477">
                <a:tc>
                  <a:txBody>
                    <a:bodyPr/>
                    <a:lstStyle/>
                    <a:p>
                      <a:pPr marL="0" marR="0" algn="l">
                        <a:lnSpc>
                          <a:spcPct val="130000"/>
                        </a:lnSpc>
                        <a:spcBef>
                          <a:spcPts val="0"/>
                        </a:spcBef>
                        <a:spcAft>
                          <a:spcPts val="0"/>
                        </a:spcAft>
                      </a:pPr>
                      <a:r>
                        <a:rPr lang="en-US" sz="3000" b="0" dirty="0" err="1">
                          <a:effectLst/>
                          <a:latin typeface="#9Slide03 Ample" panose="02000000000000000000" pitchFamily="2" charset="0"/>
                          <a:ea typeface="Calibri" panose="020F0502020204030204" pitchFamily="34" charset="0"/>
                          <a:cs typeface="Times New Roman" panose="02020603050405020304" pitchFamily="18" charset="0"/>
                        </a:rPr>
                        <a:t>StockQuantity</a:t>
                      </a:r>
                      <a:endParaRPr lang="en-US" sz="3000" b="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a:effectLst/>
                          <a:latin typeface="#9Slide03 Ample" panose="02000000000000000000" pitchFamily="2" charset="0"/>
                          <a:ea typeface="Calibri" panose="020F0502020204030204" pitchFamily="34" charset="0"/>
                          <a:cs typeface="Times New Roman" panose="02020603050405020304" pitchFamily="18" charset="0"/>
                        </a:rPr>
                        <a:t>Integer</a:t>
                      </a: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a:effectLst/>
                          <a:latin typeface="#9Slide03 Ample" panose="02000000000000000000" pitchFamily="2" charset="0"/>
                        </a:rPr>
                        <a:t>No</a:t>
                      </a:r>
                      <a:endParaRPr lang="en-US" sz="300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err="1">
                          <a:effectLst/>
                          <a:latin typeface="#9Slide03 Ample" panose="02000000000000000000" pitchFamily="2" charset="0"/>
                        </a:rPr>
                        <a:t>Tồn</a:t>
                      </a:r>
                      <a:r>
                        <a:rPr lang="en-US" sz="3000" dirty="0">
                          <a:effectLst/>
                          <a:latin typeface="#9Slide03 Ample" panose="02000000000000000000" pitchFamily="2" charset="0"/>
                        </a:rPr>
                        <a:t> </a:t>
                      </a:r>
                      <a:r>
                        <a:rPr lang="en-US" sz="3000" dirty="0" err="1">
                          <a:effectLst/>
                          <a:latin typeface="#9Slide03 Ample" panose="02000000000000000000" pitchFamily="2" charset="0"/>
                        </a:rPr>
                        <a:t>kho</a:t>
                      </a:r>
                      <a:endParaRPr lang="en-US" sz="300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3689006082"/>
                  </a:ext>
                </a:extLst>
              </a:tr>
              <a:tr h="831477">
                <a:tc>
                  <a:txBody>
                    <a:bodyPr/>
                    <a:lstStyle/>
                    <a:p>
                      <a:pPr marL="0" marR="0" algn="l">
                        <a:lnSpc>
                          <a:spcPct val="130000"/>
                        </a:lnSpc>
                        <a:spcBef>
                          <a:spcPts val="0"/>
                        </a:spcBef>
                        <a:spcAft>
                          <a:spcPts val="0"/>
                        </a:spcAft>
                      </a:pPr>
                      <a:r>
                        <a:rPr lang="en-US" sz="3000" b="0" dirty="0" err="1">
                          <a:effectLst/>
                          <a:latin typeface="#9Slide03 Ample" panose="02000000000000000000" pitchFamily="2" charset="0"/>
                        </a:rPr>
                        <a:t>ImageUrl</a:t>
                      </a:r>
                      <a:endParaRPr lang="en-US" sz="3000" b="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a:effectLst/>
                          <a:latin typeface="#9Slide03 Ample" panose="02000000000000000000" pitchFamily="2" charset="0"/>
                        </a:rPr>
                        <a:t>String </a:t>
                      </a:r>
                      <a:endParaRPr lang="en-US" sz="300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a:effectLst/>
                          <a:latin typeface="#9Slide03 Ample" panose="02000000000000000000" pitchFamily="2" charset="0"/>
                        </a:rPr>
                        <a:t>No</a:t>
                      </a:r>
                      <a:endParaRPr lang="en-US" sz="300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err="1">
                          <a:effectLst/>
                          <a:latin typeface="#9Slide03 Ample" panose="02000000000000000000" pitchFamily="2" charset="0"/>
                          <a:ea typeface="Calibri" panose="020F0502020204030204" pitchFamily="34" charset="0"/>
                          <a:cs typeface="Times New Roman" panose="02020603050405020304" pitchFamily="18" charset="0"/>
                        </a:rPr>
                        <a:t>Ảnh</a:t>
                      </a:r>
                      <a:r>
                        <a:rPr lang="en-US" sz="3000" dirty="0">
                          <a:effectLst/>
                          <a:latin typeface="#9Slide03 Ample" panose="02000000000000000000" pitchFamily="2" charset="0"/>
                          <a:ea typeface="Calibri" panose="020F0502020204030204" pitchFamily="34" charset="0"/>
                          <a:cs typeface="Times New Roman" panose="02020603050405020304" pitchFamily="18" charset="0"/>
                        </a:rPr>
                        <a:t> SP</a:t>
                      </a: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3022852247"/>
                  </a:ext>
                </a:extLst>
              </a:tr>
              <a:tr h="831477">
                <a:tc>
                  <a:txBody>
                    <a:bodyPr/>
                    <a:lstStyle/>
                    <a:p>
                      <a:pPr marL="0" marR="0" algn="l">
                        <a:lnSpc>
                          <a:spcPct val="130000"/>
                        </a:lnSpc>
                        <a:spcBef>
                          <a:spcPts val="0"/>
                        </a:spcBef>
                        <a:spcAft>
                          <a:spcPts val="0"/>
                        </a:spcAft>
                      </a:pPr>
                      <a:r>
                        <a:rPr lang="en-US" sz="3000" b="0" dirty="0">
                          <a:effectLst/>
                          <a:latin typeface="#9Slide03 Ample" panose="02000000000000000000" pitchFamily="2" charset="0"/>
                          <a:ea typeface="Calibri" panose="020F0502020204030204" pitchFamily="34" charset="0"/>
                          <a:cs typeface="Times New Roman" panose="02020603050405020304" pitchFamily="18" charset="0"/>
                        </a:rPr>
                        <a:t>Origin</a:t>
                      </a: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a:effectLst/>
                          <a:latin typeface="#9Slide03 Ample" panose="02000000000000000000" pitchFamily="2" charset="0"/>
                        </a:rPr>
                        <a:t>String</a:t>
                      </a:r>
                      <a:endParaRPr lang="en-US" sz="300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a:effectLst/>
                          <a:latin typeface="#9Slide03 Ample" panose="02000000000000000000" pitchFamily="2" charset="0"/>
                        </a:rPr>
                        <a:t>No</a:t>
                      </a:r>
                      <a:endParaRPr lang="en-US" sz="300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algn="l">
                        <a:lnSpc>
                          <a:spcPct val="130000"/>
                        </a:lnSpc>
                        <a:spcBef>
                          <a:spcPts val="0"/>
                        </a:spcBef>
                        <a:spcAft>
                          <a:spcPts val="0"/>
                        </a:spcAft>
                      </a:pPr>
                      <a:r>
                        <a:rPr lang="en-US" sz="3000" dirty="0" err="1">
                          <a:effectLst/>
                          <a:latin typeface="#9Slide03 Ample" panose="02000000000000000000" pitchFamily="2" charset="0"/>
                          <a:ea typeface="Calibri" panose="020F0502020204030204" pitchFamily="34" charset="0"/>
                          <a:cs typeface="Times New Roman" panose="02020603050405020304" pitchFamily="18" charset="0"/>
                        </a:rPr>
                        <a:t>Xuất</a:t>
                      </a:r>
                      <a:r>
                        <a:rPr lang="en-US" sz="3000" dirty="0">
                          <a:effectLst/>
                          <a:latin typeface="#9Slide03 Ample" panose="02000000000000000000" pitchFamily="2" charset="0"/>
                          <a:ea typeface="Calibri" panose="020F0502020204030204" pitchFamily="34" charset="0"/>
                          <a:cs typeface="Times New Roman" panose="02020603050405020304" pitchFamily="18" charset="0"/>
                        </a:rPr>
                        <a:t> </a:t>
                      </a:r>
                      <a:r>
                        <a:rPr lang="en-US" sz="3000" dirty="0" err="1">
                          <a:effectLst/>
                          <a:latin typeface="#9Slide03 Ample" panose="02000000000000000000" pitchFamily="2" charset="0"/>
                          <a:ea typeface="Calibri" panose="020F0502020204030204" pitchFamily="34" charset="0"/>
                          <a:cs typeface="Times New Roman" panose="02020603050405020304" pitchFamily="18" charset="0"/>
                        </a:rPr>
                        <a:t>xứ</a:t>
                      </a:r>
                      <a:endParaRPr lang="en-US" sz="3000" dirty="0">
                        <a:effectLst/>
                        <a:latin typeface="#9Slide03 Ample" panose="02000000000000000000"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3490551123"/>
                  </a:ext>
                </a:extLst>
              </a:tr>
            </a:tbl>
          </a:graphicData>
        </a:graphic>
      </p:graphicFrame>
    </p:spTree>
    <p:extLst>
      <p:ext uri="{BB962C8B-B14F-4D97-AF65-F5344CB8AC3E}">
        <p14:creationId xmlns:p14="http://schemas.microsoft.com/office/powerpoint/2010/main" val="367153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6882E1F-1AFD-98CE-9D6C-99A6E78735BF}"/>
              </a:ext>
            </a:extLst>
          </p:cNvPr>
          <p:cNvSpPr>
            <a:spLocks noGrp="1"/>
          </p:cNvSpPr>
          <p:nvPr>
            <p:ph type="title"/>
          </p:nvPr>
        </p:nvSpPr>
        <p:spPr>
          <a:xfrm>
            <a:off x="1065767" y="210356"/>
            <a:ext cx="19183827" cy="2220383"/>
          </a:xfrm>
        </p:spPr>
        <p:txBody>
          <a:bodyPr>
            <a:normAutofit/>
          </a:bodyPr>
          <a:lstStyle/>
          <a:p>
            <a:r>
              <a:rPr lang="en-US" sz="8500">
                <a:solidFill>
                  <a:schemeClr val="accent6">
                    <a:lumMod val="75000"/>
                  </a:schemeClr>
                </a:solidFill>
                <a:latin typeface="#9Slide03 AmpleSoft Bold" panose="02000000000000000000" pitchFamily="2" charset="0"/>
              </a:rPr>
              <a:t>Cài đặt chương trình</a:t>
            </a:r>
          </a:p>
        </p:txBody>
      </p:sp>
      <p:sp>
        <p:nvSpPr>
          <p:cNvPr id="21" name="Content Placeholder 2">
            <a:extLst>
              <a:ext uri="{FF2B5EF4-FFF2-40B4-BE49-F238E27FC236}">
                <a16:creationId xmlns:a16="http://schemas.microsoft.com/office/drawing/2014/main" id="{43964662-DB01-A117-6807-9CC838191AC8}"/>
              </a:ext>
            </a:extLst>
          </p:cNvPr>
          <p:cNvSpPr txBox="1">
            <a:spLocks/>
          </p:cNvSpPr>
          <p:nvPr/>
        </p:nvSpPr>
        <p:spPr>
          <a:xfrm>
            <a:off x="1763397" y="2664178"/>
            <a:ext cx="16483987" cy="935437"/>
          </a:xfrm>
          <a:prstGeom prst="rect">
            <a:avLst/>
          </a:prstGeom>
        </p:spPr>
        <p:txBody>
          <a:bodyPr vert="horz" lIns="197922" tIns="98961" rIns="197922" bIns="98961" rtlCol="0">
            <a:normAutofit/>
          </a:bodyPr>
          <a:lstStyle>
            <a:lvl1pPr marL="742207" indent="-742207" algn="l" defTabSz="989609" rtl="0" eaLnBrk="1" latinLnBrk="0" hangingPunct="1">
              <a:spcBef>
                <a:spcPct val="20000"/>
              </a:spcBef>
              <a:buFont typeface="Arial"/>
              <a:buChar char="•"/>
              <a:defRPr sz="6900" kern="1200">
                <a:solidFill>
                  <a:schemeClr val="tx1"/>
                </a:solidFill>
                <a:latin typeface="+mn-lt"/>
                <a:ea typeface="+mn-ea"/>
                <a:cs typeface="+mn-cs"/>
              </a:defRPr>
            </a:lvl1pPr>
            <a:lvl2pPr marL="1608115" indent="-618506" algn="l" defTabSz="989609" rtl="0" eaLnBrk="1" latinLnBrk="0" hangingPunct="1">
              <a:spcBef>
                <a:spcPct val="20000"/>
              </a:spcBef>
              <a:buFont typeface="Arial"/>
              <a:buChar char="–"/>
              <a:defRPr sz="6100" kern="1200">
                <a:solidFill>
                  <a:schemeClr val="tx1"/>
                </a:solidFill>
                <a:latin typeface="+mn-lt"/>
                <a:ea typeface="+mn-ea"/>
                <a:cs typeface="+mn-cs"/>
              </a:defRPr>
            </a:lvl2pPr>
            <a:lvl3pPr marL="2474024" indent="-494805" algn="l" defTabSz="989609" rtl="0" eaLnBrk="1" latinLnBrk="0" hangingPunct="1">
              <a:spcBef>
                <a:spcPct val="20000"/>
              </a:spcBef>
              <a:buFont typeface="Arial"/>
              <a:buChar char="•"/>
              <a:defRPr sz="5200" kern="1200">
                <a:solidFill>
                  <a:schemeClr val="tx1"/>
                </a:solidFill>
                <a:latin typeface="+mn-lt"/>
                <a:ea typeface="+mn-ea"/>
                <a:cs typeface="+mn-cs"/>
              </a:defRPr>
            </a:lvl3pPr>
            <a:lvl4pPr marL="3463633" indent="-494805" algn="l" defTabSz="989609" rtl="0" eaLnBrk="1" latinLnBrk="0" hangingPunct="1">
              <a:spcBef>
                <a:spcPct val="20000"/>
              </a:spcBef>
              <a:buFont typeface="Arial"/>
              <a:buChar char="–"/>
              <a:defRPr sz="4300" kern="1200">
                <a:solidFill>
                  <a:schemeClr val="tx1"/>
                </a:solidFill>
                <a:latin typeface="+mn-lt"/>
                <a:ea typeface="+mn-ea"/>
                <a:cs typeface="+mn-cs"/>
              </a:defRPr>
            </a:lvl4pPr>
            <a:lvl5pPr marL="4453242" indent="-494805" algn="l" defTabSz="989609" rtl="0" eaLnBrk="1" latinLnBrk="0" hangingPunct="1">
              <a:spcBef>
                <a:spcPct val="20000"/>
              </a:spcBef>
              <a:buFont typeface="Arial"/>
              <a:buChar char="»"/>
              <a:defRPr sz="4300" kern="1200">
                <a:solidFill>
                  <a:schemeClr val="tx1"/>
                </a:solidFill>
                <a:latin typeface="+mn-lt"/>
                <a:ea typeface="+mn-ea"/>
                <a:cs typeface="+mn-cs"/>
              </a:defRPr>
            </a:lvl5pPr>
            <a:lvl6pPr marL="5442852" indent="-494805" algn="l" defTabSz="989609" rtl="0" eaLnBrk="1" latinLnBrk="0" hangingPunct="1">
              <a:spcBef>
                <a:spcPct val="20000"/>
              </a:spcBef>
              <a:buFont typeface="Arial"/>
              <a:buChar char="•"/>
              <a:defRPr sz="4300" kern="1200">
                <a:solidFill>
                  <a:schemeClr val="tx1"/>
                </a:solidFill>
                <a:latin typeface="+mn-lt"/>
                <a:ea typeface="+mn-ea"/>
                <a:cs typeface="+mn-cs"/>
              </a:defRPr>
            </a:lvl6pPr>
            <a:lvl7pPr marL="6432461" indent="-494805" algn="l" defTabSz="989609" rtl="0" eaLnBrk="1" latinLnBrk="0" hangingPunct="1">
              <a:spcBef>
                <a:spcPct val="20000"/>
              </a:spcBef>
              <a:buFont typeface="Arial"/>
              <a:buChar char="•"/>
              <a:defRPr sz="4300" kern="1200">
                <a:solidFill>
                  <a:schemeClr val="tx1"/>
                </a:solidFill>
                <a:latin typeface="+mn-lt"/>
                <a:ea typeface="+mn-ea"/>
                <a:cs typeface="+mn-cs"/>
              </a:defRPr>
            </a:lvl7pPr>
            <a:lvl8pPr marL="7422071" indent="-494805" algn="l" defTabSz="989609" rtl="0" eaLnBrk="1" latinLnBrk="0" hangingPunct="1">
              <a:spcBef>
                <a:spcPct val="20000"/>
              </a:spcBef>
              <a:buFont typeface="Arial"/>
              <a:buChar char="•"/>
              <a:defRPr sz="4300" kern="1200">
                <a:solidFill>
                  <a:schemeClr val="tx1"/>
                </a:solidFill>
                <a:latin typeface="+mn-lt"/>
                <a:ea typeface="+mn-ea"/>
                <a:cs typeface="+mn-cs"/>
              </a:defRPr>
            </a:lvl8pPr>
            <a:lvl9pPr marL="8411680" indent="-494805" algn="l" defTabSz="989609" rtl="0" eaLnBrk="1" latinLnBrk="0" hangingPunct="1">
              <a:spcBef>
                <a:spcPct val="20000"/>
              </a:spcBef>
              <a:buFont typeface="Arial"/>
              <a:buChar char="•"/>
              <a:defRPr sz="4300" kern="1200">
                <a:solidFill>
                  <a:schemeClr val="tx1"/>
                </a:solidFill>
                <a:latin typeface="+mn-lt"/>
                <a:ea typeface="+mn-ea"/>
                <a:cs typeface="+mn-cs"/>
              </a:defRPr>
            </a:lvl9pPr>
          </a:lstStyle>
          <a:p>
            <a:pPr marL="0" indent="0">
              <a:buFont typeface="Arial"/>
              <a:buNone/>
            </a:pPr>
            <a:r>
              <a:rPr lang="en-US" sz="4000" dirty="0">
                <a:latin typeface="#9Slide03 Sofia Pro Soft Bold" panose="020B0000000000000000" pitchFamily="34" charset="0"/>
              </a:rPr>
              <a:t>Công </a:t>
            </a:r>
            <a:r>
              <a:rPr lang="en-US" sz="4000" dirty="0" err="1">
                <a:latin typeface="#9Slide03 Sofia Pro Soft Bold" panose="020B0000000000000000" pitchFamily="34" charset="0"/>
              </a:rPr>
              <a:t>nghệ</a:t>
            </a:r>
            <a:r>
              <a:rPr lang="en-US" sz="4000" dirty="0">
                <a:latin typeface="#9Slide03 Sofia Pro Soft Bold" panose="020B0000000000000000" pitchFamily="34" charset="0"/>
              </a:rPr>
              <a:t> </a:t>
            </a:r>
            <a:r>
              <a:rPr lang="en-US" sz="4000" dirty="0" err="1">
                <a:latin typeface="#9Slide03 Sofia Pro Soft Bold" panose="020B0000000000000000" pitchFamily="34" charset="0"/>
              </a:rPr>
              <a:t>sử</a:t>
            </a:r>
            <a:r>
              <a:rPr lang="en-US" sz="4000" dirty="0">
                <a:latin typeface="#9Slide03 Sofia Pro Soft Bold" panose="020B0000000000000000" pitchFamily="34" charset="0"/>
              </a:rPr>
              <a:t> </a:t>
            </a:r>
            <a:r>
              <a:rPr lang="en-US" sz="4000" dirty="0" err="1">
                <a:latin typeface="#9Slide03 Sofia Pro Soft Bold" panose="020B0000000000000000" pitchFamily="34" charset="0"/>
              </a:rPr>
              <a:t>dụng</a:t>
            </a:r>
            <a:endParaRPr lang="en-US" sz="4000" dirty="0"/>
          </a:p>
        </p:txBody>
      </p:sp>
      <p:sp>
        <p:nvSpPr>
          <p:cNvPr id="8" name="TextBox 7">
            <a:extLst>
              <a:ext uri="{FF2B5EF4-FFF2-40B4-BE49-F238E27FC236}">
                <a16:creationId xmlns:a16="http://schemas.microsoft.com/office/drawing/2014/main" id="{5397540C-3538-EE0E-7B2B-2405A1258252}"/>
              </a:ext>
            </a:extLst>
          </p:cNvPr>
          <p:cNvSpPr txBox="1"/>
          <p:nvPr/>
        </p:nvSpPr>
        <p:spPr>
          <a:xfrm>
            <a:off x="2174481" y="3911951"/>
            <a:ext cx="9753601" cy="3323987"/>
          </a:xfrm>
          <a:prstGeom prst="rect">
            <a:avLst/>
          </a:prstGeom>
          <a:noFill/>
        </p:spPr>
        <p:txBody>
          <a:bodyPr wrap="square">
            <a:spAutoFit/>
          </a:bodyPr>
          <a:lstStyle/>
          <a:p>
            <a:r>
              <a:rPr lang="vi-VN" sz="3500" dirty="0">
                <a:effectLst/>
                <a:latin typeface="#9Slide03 Ample" panose="02000000000000000000" pitchFamily="2" charset="0"/>
                <a:ea typeface="Calibri" panose="020F0502020204030204" pitchFamily="34" charset="0"/>
                <a:cs typeface="Times New Roman" panose="02020603050405020304" pitchFamily="18" charset="0"/>
              </a:rPr>
              <a:t>.NET là một nền tảng phát triển phần mềm đa năng được sử dụng rộng rãi để xây dựng các ứng dụng web</a:t>
            </a:r>
            <a:r>
              <a:rPr lang="en-US" sz="3500" dirty="0">
                <a:effectLst/>
                <a:latin typeface="#9Slide03 Ample" panose="02000000000000000000" pitchFamily="2" charset="0"/>
                <a:ea typeface="Calibri" panose="020F0502020204030204" pitchFamily="34" charset="0"/>
                <a:cs typeface="Times New Roman" panose="02020603050405020304" pitchFamily="18" charset="0"/>
              </a:rPr>
              <a:t> và </a:t>
            </a:r>
            <a:r>
              <a:rPr lang="vi-VN" sz="3500" dirty="0">
                <a:effectLst/>
                <a:latin typeface="#9Slide03 Ample" panose="02000000000000000000" pitchFamily="2" charset="0"/>
                <a:ea typeface="Calibri" panose="020F0502020204030204" pitchFamily="34" charset="0"/>
                <a:cs typeface="Times New Roman" panose="02020603050405020304" pitchFamily="18" charset="0"/>
              </a:rPr>
              <a:t>dịch vụ backend. Với kiến trúc hướng đối tượng và khả năng tối ưu hóa hiệu suất, .NET giúp các ứng dụng phản hồi nhanh chóng, mở rộng linh hoạt và dễ dàng bảo trì.” </a:t>
            </a:r>
            <a:endParaRPr lang="en-US" sz="3500" dirty="0">
              <a:latin typeface="#9Slide03 Ample" panose="02000000000000000000" pitchFamily="2" charset="0"/>
              <a:cs typeface="Times New Roman" panose="02020603050405020304" pitchFamily="18" charset="0"/>
            </a:endParaRPr>
          </a:p>
        </p:txBody>
      </p:sp>
      <p:sp>
        <p:nvSpPr>
          <p:cNvPr id="14" name="TextBox 13">
            <a:extLst>
              <a:ext uri="{FF2B5EF4-FFF2-40B4-BE49-F238E27FC236}">
                <a16:creationId xmlns:a16="http://schemas.microsoft.com/office/drawing/2014/main" id="{BDFDAB81-98F4-F789-4FA5-B970033D73F8}"/>
              </a:ext>
            </a:extLst>
          </p:cNvPr>
          <p:cNvSpPr txBox="1"/>
          <p:nvPr/>
        </p:nvSpPr>
        <p:spPr>
          <a:xfrm>
            <a:off x="2174482" y="7799885"/>
            <a:ext cx="9753600" cy="3862596"/>
          </a:xfrm>
          <a:prstGeom prst="rect">
            <a:avLst/>
          </a:prstGeom>
          <a:noFill/>
        </p:spPr>
        <p:txBody>
          <a:bodyPr wrap="square">
            <a:spAutoFit/>
          </a:bodyPr>
          <a:lstStyle/>
          <a:p>
            <a:r>
              <a:rPr lang="vi-VN" sz="3500" dirty="0">
                <a:effectLst/>
                <a:latin typeface="#9Slide03 Ample" panose="02000000000000000000" pitchFamily="2" charset="0"/>
                <a:ea typeface="Calibri" panose="020F0502020204030204" pitchFamily="34" charset="0"/>
                <a:cs typeface="Times New Roman" panose="02020603050405020304" pitchFamily="18" charset="0"/>
              </a:rPr>
              <a:t>NET được phát triển bởi Microsoft, phiên bản đầu tiên ra mắt vào năm 2002. Trải qua nhiều thế hệ nâng cấp, hiện nay .NET (đặc biệt là ASP.NET Core) đã trở thành một trong những nền tảng phát triển backend phổ biến nhất, vượt qua nhiều công nghệ khác nhờ hiệu năng cao, khả năng mở rộng tốt và hệ sinh thái phong phú.</a:t>
            </a:r>
            <a:endParaRPr lang="en-US" sz="3500" dirty="0">
              <a:latin typeface="#9Slide03 Ample" panose="02000000000000000000" pitchFamily="2" charset="0"/>
              <a:cs typeface="Times New Roman" panose="02020603050405020304" pitchFamily="18" charset="0"/>
            </a:endParaRPr>
          </a:p>
        </p:txBody>
      </p:sp>
      <p:pic>
        <p:nvPicPr>
          <p:cNvPr id="2050" name="Picture 2" descr="NET – Wikipedia tiếng Việt">
            <a:extLst>
              <a:ext uri="{FF2B5EF4-FFF2-40B4-BE49-F238E27FC236}">
                <a16:creationId xmlns:a16="http://schemas.microsoft.com/office/drawing/2014/main" id="{5E53580D-46BE-E6CF-6779-D0F6687C66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7004" y="4521227"/>
            <a:ext cx="5201459" cy="52014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4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6882E1F-1AFD-98CE-9D6C-99A6E78735BF}"/>
              </a:ext>
            </a:extLst>
          </p:cNvPr>
          <p:cNvSpPr>
            <a:spLocks noGrp="1"/>
          </p:cNvSpPr>
          <p:nvPr>
            <p:ph type="title"/>
          </p:nvPr>
        </p:nvSpPr>
        <p:spPr>
          <a:xfrm>
            <a:off x="1065767" y="210356"/>
            <a:ext cx="19183827" cy="2220383"/>
          </a:xfrm>
        </p:spPr>
        <p:txBody>
          <a:bodyPr>
            <a:normAutofit/>
          </a:bodyPr>
          <a:lstStyle/>
          <a:p>
            <a:r>
              <a:rPr lang="en-US" sz="8500">
                <a:solidFill>
                  <a:schemeClr val="accent6">
                    <a:lumMod val="75000"/>
                  </a:schemeClr>
                </a:solidFill>
                <a:latin typeface="#9Slide03 AmpleSoft Bold" panose="02000000000000000000" pitchFamily="2" charset="0"/>
              </a:rPr>
              <a:t>Cài đặt chương trình</a:t>
            </a:r>
          </a:p>
        </p:txBody>
      </p:sp>
      <p:sp>
        <p:nvSpPr>
          <p:cNvPr id="21" name="Content Placeholder 2">
            <a:extLst>
              <a:ext uri="{FF2B5EF4-FFF2-40B4-BE49-F238E27FC236}">
                <a16:creationId xmlns:a16="http://schemas.microsoft.com/office/drawing/2014/main" id="{43964662-DB01-A117-6807-9CC838191AC8}"/>
              </a:ext>
            </a:extLst>
          </p:cNvPr>
          <p:cNvSpPr txBox="1">
            <a:spLocks/>
          </p:cNvSpPr>
          <p:nvPr/>
        </p:nvSpPr>
        <p:spPr>
          <a:xfrm>
            <a:off x="1735327" y="2640819"/>
            <a:ext cx="16483987" cy="935437"/>
          </a:xfrm>
          <a:prstGeom prst="rect">
            <a:avLst/>
          </a:prstGeom>
        </p:spPr>
        <p:txBody>
          <a:bodyPr vert="horz" lIns="197922" tIns="98961" rIns="197922" bIns="98961" rtlCol="0">
            <a:normAutofit/>
          </a:bodyPr>
          <a:lstStyle>
            <a:lvl1pPr marL="742207" indent="-742207" algn="l" defTabSz="989609" rtl="0" eaLnBrk="1" latinLnBrk="0" hangingPunct="1">
              <a:spcBef>
                <a:spcPct val="20000"/>
              </a:spcBef>
              <a:buFont typeface="Arial"/>
              <a:buChar char="•"/>
              <a:defRPr sz="6900" kern="1200">
                <a:solidFill>
                  <a:schemeClr val="tx1"/>
                </a:solidFill>
                <a:latin typeface="+mn-lt"/>
                <a:ea typeface="+mn-ea"/>
                <a:cs typeface="+mn-cs"/>
              </a:defRPr>
            </a:lvl1pPr>
            <a:lvl2pPr marL="1608115" indent="-618506" algn="l" defTabSz="989609" rtl="0" eaLnBrk="1" latinLnBrk="0" hangingPunct="1">
              <a:spcBef>
                <a:spcPct val="20000"/>
              </a:spcBef>
              <a:buFont typeface="Arial"/>
              <a:buChar char="–"/>
              <a:defRPr sz="6100" kern="1200">
                <a:solidFill>
                  <a:schemeClr val="tx1"/>
                </a:solidFill>
                <a:latin typeface="+mn-lt"/>
                <a:ea typeface="+mn-ea"/>
                <a:cs typeface="+mn-cs"/>
              </a:defRPr>
            </a:lvl2pPr>
            <a:lvl3pPr marL="2474024" indent="-494805" algn="l" defTabSz="989609" rtl="0" eaLnBrk="1" latinLnBrk="0" hangingPunct="1">
              <a:spcBef>
                <a:spcPct val="20000"/>
              </a:spcBef>
              <a:buFont typeface="Arial"/>
              <a:buChar char="•"/>
              <a:defRPr sz="5200" kern="1200">
                <a:solidFill>
                  <a:schemeClr val="tx1"/>
                </a:solidFill>
                <a:latin typeface="+mn-lt"/>
                <a:ea typeface="+mn-ea"/>
                <a:cs typeface="+mn-cs"/>
              </a:defRPr>
            </a:lvl3pPr>
            <a:lvl4pPr marL="3463633" indent="-494805" algn="l" defTabSz="989609" rtl="0" eaLnBrk="1" latinLnBrk="0" hangingPunct="1">
              <a:spcBef>
                <a:spcPct val="20000"/>
              </a:spcBef>
              <a:buFont typeface="Arial"/>
              <a:buChar char="–"/>
              <a:defRPr sz="4300" kern="1200">
                <a:solidFill>
                  <a:schemeClr val="tx1"/>
                </a:solidFill>
                <a:latin typeface="+mn-lt"/>
                <a:ea typeface="+mn-ea"/>
                <a:cs typeface="+mn-cs"/>
              </a:defRPr>
            </a:lvl4pPr>
            <a:lvl5pPr marL="4453242" indent="-494805" algn="l" defTabSz="989609" rtl="0" eaLnBrk="1" latinLnBrk="0" hangingPunct="1">
              <a:spcBef>
                <a:spcPct val="20000"/>
              </a:spcBef>
              <a:buFont typeface="Arial"/>
              <a:buChar char="»"/>
              <a:defRPr sz="4300" kern="1200">
                <a:solidFill>
                  <a:schemeClr val="tx1"/>
                </a:solidFill>
                <a:latin typeface="+mn-lt"/>
                <a:ea typeface="+mn-ea"/>
                <a:cs typeface="+mn-cs"/>
              </a:defRPr>
            </a:lvl5pPr>
            <a:lvl6pPr marL="5442852" indent="-494805" algn="l" defTabSz="989609" rtl="0" eaLnBrk="1" latinLnBrk="0" hangingPunct="1">
              <a:spcBef>
                <a:spcPct val="20000"/>
              </a:spcBef>
              <a:buFont typeface="Arial"/>
              <a:buChar char="•"/>
              <a:defRPr sz="4300" kern="1200">
                <a:solidFill>
                  <a:schemeClr val="tx1"/>
                </a:solidFill>
                <a:latin typeface="+mn-lt"/>
                <a:ea typeface="+mn-ea"/>
                <a:cs typeface="+mn-cs"/>
              </a:defRPr>
            </a:lvl6pPr>
            <a:lvl7pPr marL="6432461" indent="-494805" algn="l" defTabSz="989609" rtl="0" eaLnBrk="1" latinLnBrk="0" hangingPunct="1">
              <a:spcBef>
                <a:spcPct val="20000"/>
              </a:spcBef>
              <a:buFont typeface="Arial"/>
              <a:buChar char="•"/>
              <a:defRPr sz="4300" kern="1200">
                <a:solidFill>
                  <a:schemeClr val="tx1"/>
                </a:solidFill>
                <a:latin typeface="+mn-lt"/>
                <a:ea typeface="+mn-ea"/>
                <a:cs typeface="+mn-cs"/>
              </a:defRPr>
            </a:lvl7pPr>
            <a:lvl8pPr marL="7422071" indent="-494805" algn="l" defTabSz="989609" rtl="0" eaLnBrk="1" latinLnBrk="0" hangingPunct="1">
              <a:spcBef>
                <a:spcPct val="20000"/>
              </a:spcBef>
              <a:buFont typeface="Arial"/>
              <a:buChar char="•"/>
              <a:defRPr sz="4300" kern="1200">
                <a:solidFill>
                  <a:schemeClr val="tx1"/>
                </a:solidFill>
                <a:latin typeface="+mn-lt"/>
                <a:ea typeface="+mn-ea"/>
                <a:cs typeface="+mn-cs"/>
              </a:defRPr>
            </a:lvl8pPr>
            <a:lvl9pPr marL="8411680" indent="-494805" algn="l" defTabSz="989609" rtl="0" eaLnBrk="1" latinLnBrk="0" hangingPunct="1">
              <a:spcBef>
                <a:spcPct val="20000"/>
              </a:spcBef>
              <a:buFont typeface="Arial"/>
              <a:buChar char="•"/>
              <a:defRPr sz="4300" kern="1200">
                <a:solidFill>
                  <a:schemeClr val="tx1"/>
                </a:solidFill>
                <a:latin typeface="+mn-lt"/>
                <a:ea typeface="+mn-ea"/>
                <a:cs typeface="+mn-cs"/>
              </a:defRPr>
            </a:lvl9pPr>
          </a:lstStyle>
          <a:p>
            <a:pPr marL="0" indent="0">
              <a:buFont typeface="Arial"/>
              <a:buNone/>
            </a:pPr>
            <a:r>
              <a:rPr lang="en-US" sz="4000" dirty="0">
                <a:latin typeface="#9Slide03 Sofia Pro Soft Bold" panose="020B0000000000000000" pitchFamily="34" charset="0"/>
              </a:rPr>
              <a:t>Công </a:t>
            </a:r>
            <a:r>
              <a:rPr lang="en-US" sz="4000" dirty="0" err="1">
                <a:latin typeface="#9Slide03 Sofia Pro Soft Bold" panose="020B0000000000000000" pitchFamily="34" charset="0"/>
              </a:rPr>
              <a:t>nghệ</a:t>
            </a:r>
            <a:r>
              <a:rPr lang="en-US" sz="4000" dirty="0">
                <a:latin typeface="#9Slide03 Sofia Pro Soft Bold" panose="020B0000000000000000" pitchFamily="34" charset="0"/>
              </a:rPr>
              <a:t> </a:t>
            </a:r>
            <a:r>
              <a:rPr lang="en-US" sz="4000" dirty="0" err="1">
                <a:latin typeface="#9Slide03 Sofia Pro Soft Bold" panose="020B0000000000000000" pitchFamily="34" charset="0"/>
              </a:rPr>
              <a:t>sử</a:t>
            </a:r>
            <a:r>
              <a:rPr lang="en-US" sz="4000" dirty="0">
                <a:latin typeface="#9Slide03 Sofia Pro Soft Bold" panose="020B0000000000000000" pitchFamily="34" charset="0"/>
              </a:rPr>
              <a:t> </a:t>
            </a:r>
            <a:r>
              <a:rPr lang="en-US" sz="4000" dirty="0" err="1">
                <a:latin typeface="#9Slide03 Sofia Pro Soft Bold" panose="020B0000000000000000" pitchFamily="34" charset="0"/>
              </a:rPr>
              <a:t>dụng</a:t>
            </a:r>
            <a:endParaRPr lang="en-US" sz="4000" dirty="0"/>
          </a:p>
        </p:txBody>
      </p:sp>
      <p:sp>
        <p:nvSpPr>
          <p:cNvPr id="4" name="Content Placeholder 2">
            <a:extLst>
              <a:ext uri="{FF2B5EF4-FFF2-40B4-BE49-F238E27FC236}">
                <a16:creationId xmlns:a16="http://schemas.microsoft.com/office/drawing/2014/main" id="{84D01DAA-F6E3-EA24-78C9-385D9DC866B3}"/>
              </a:ext>
            </a:extLst>
          </p:cNvPr>
          <p:cNvSpPr txBox="1">
            <a:spLocks/>
          </p:cNvSpPr>
          <p:nvPr/>
        </p:nvSpPr>
        <p:spPr>
          <a:xfrm>
            <a:off x="757626" y="8840491"/>
            <a:ext cx="3915523" cy="565908"/>
          </a:xfrm>
          <a:prstGeom prst="rect">
            <a:avLst/>
          </a:prstGeom>
        </p:spPr>
        <p:txBody>
          <a:bodyPr vert="horz" lIns="197922" tIns="98961" rIns="197922" bIns="98961" rtlCol="0">
            <a:noAutofit/>
          </a:bodyPr>
          <a:lstStyle>
            <a:lvl1pPr marL="742207" indent="-742207" algn="l" defTabSz="989609" rtl="0" eaLnBrk="1" latinLnBrk="0" hangingPunct="1">
              <a:spcBef>
                <a:spcPct val="20000"/>
              </a:spcBef>
              <a:buFont typeface="Arial"/>
              <a:buChar char="•"/>
              <a:defRPr sz="6900" kern="1200">
                <a:solidFill>
                  <a:schemeClr val="tx1"/>
                </a:solidFill>
                <a:latin typeface="+mn-lt"/>
                <a:ea typeface="+mn-ea"/>
                <a:cs typeface="+mn-cs"/>
              </a:defRPr>
            </a:lvl1pPr>
            <a:lvl2pPr marL="1608115" indent="-618506" algn="l" defTabSz="989609" rtl="0" eaLnBrk="1" latinLnBrk="0" hangingPunct="1">
              <a:spcBef>
                <a:spcPct val="20000"/>
              </a:spcBef>
              <a:buFont typeface="Arial"/>
              <a:buChar char="–"/>
              <a:defRPr sz="6100" kern="1200">
                <a:solidFill>
                  <a:schemeClr val="tx1"/>
                </a:solidFill>
                <a:latin typeface="+mn-lt"/>
                <a:ea typeface="+mn-ea"/>
                <a:cs typeface="+mn-cs"/>
              </a:defRPr>
            </a:lvl2pPr>
            <a:lvl3pPr marL="2474024" indent="-494805" algn="l" defTabSz="989609" rtl="0" eaLnBrk="1" latinLnBrk="0" hangingPunct="1">
              <a:spcBef>
                <a:spcPct val="20000"/>
              </a:spcBef>
              <a:buFont typeface="Arial"/>
              <a:buChar char="•"/>
              <a:defRPr sz="5200" kern="1200">
                <a:solidFill>
                  <a:schemeClr val="tx1"/>
                </a:solidFill>
                <a:latin typeface="+mn-lt"/>
                <a:ea typeface="+mn-ea"/>
                <a:cs typeface="+mn-cs"/>
              </a:defRPr>
            </a:lvl3pPr>
            <a:lvl4pPr marL="3463633" indent="-494805" algn="l" defTabSz="989609" rtl="0" eaLnBrk="1" latinLnBrk="0" hangingPunct="1">
              <a:spcBef>
                <a:spcPct val="20000"/>
              </a:spcBef>
              <a:buFont typeface="Arial"/>
              <a:buChar char="–"/>
              <a:defRPr sz="4300" kern="1200">
                <a:solidFill>
                  <a:schemeClr val="tx1"/>
                </a:solidFill>
                <a:latin typeface="+mn-lt"/>
                <a:ea typeface="+mn-ea"/>
                <a:cs typeface="+mn-cs"/>
              </a:defRPr>
            </a:lvl4pPr>
            <a:lvl5pPr marL="4453242" indent="-494805" algn="l" defTabSz="989609" rtl="0" eaLnBrk="1" latinLnBrk="0" hangingPunct="1">
              <a:spcBef>
                <a:spcPct val="20000"/>
              </a:spcBef>
              <a:buFont typeface="Arial"/>
              <a:buChar char="»"/>
              <a:defRPr sz="4300" kern="1200">
                <a:solidFill>
                  <a:schemeClr val="tx1"/>
                </a:solidFill>
                <a:latin typeface="+mn-lt"/>
                <a:ea typeface="+mn-ea"/>
                <a:cs typeface="+mn-cs"/>
              </a:defRPr>
            </a:lvl5pPr>
            <a:lvl6pPr marL="5442852" indent="-494805" algn="l" defTabSz="989609" rtl="0" eaLnBrk="1" latinLnBrk="0" hangingPunct="1">
              <a:spcBef>
                <a:spcPct val="20000"/>
              </a:spcBef>
              <a:buFont typeface="Arial"/>
              <a:buChar char="•"/>
              <a:defRPr sz="4300" kern="1200">
                <a:solidFill>
                  <a:schemeClr val="tx1"/>
                </a:solidFill>
                <a:latin typeface="+mn-lt"/>
                <a:ea typeface="+mn-ea"/>
                <a:cs typeface="+mn-cs"/>
              </a:defRPr>
            </a:lvl6pPr>
            <a:lvl7pPr marL="6432461" indent="-494805" algn="l" defTabSz="989609" rtl="0" eaLnBrk="1" latinLnBrk="0" hangingPunct="1">
              <a:spcBef>
                <a:spcPct val="20000"/>
              </a:spcBef>
              <a:buFont typeface="Arial"/>
              <a:buChar char="•"/>
              <a:defRPr sz="4300" kern="1200">
                <a:solidFill>
                  <a:schemeClr val="tx1"/>
                </a:solidFill>
                <a:latin typeface="+mn-lt"/>
                <a:ea typeface="+mn-ea"/>
                <a:cs typeface="+mn-cs"/>
              </a:defRPr>
            </a:lvl7pPr>
            <a:lvl8pPr marL="7422071" indent="-494805" algn="l" defTabSz="989609" rtl="0" eaLnBrk="1" latinLnBrk="0" hangingPunct="1">
              <a:spcBef>
                <a:spcPct val="20000"/>
              </a:spcBef>
              <a:buFont typeface="Arial"/>
              <a:buChar char="•"/>
              <a:defRPr sz="4300" kern="1200">
                <a:solidFill>
                  <a:schemeClr val="tx1"/>
                </a:solidFill>
                <a:latin typeface="+mn-lt"/>
                <a:ea typeface="+mn-ea"/>
                <a:cs typeface="+mn-cs"/>
              </a:defRPr>
            </a:lvl8pPr>
            <a:lvl9pPr marL="8411680" indent="-494805" algn="l" defTabSz="989609" rtl="0" eaLnBrk="1" latinLnBrk="0" hangingPunct="1">
              <a:spcBef>
                <a:spcPct val="20000"/>
              </a:spcBef>
              <a:buFont typeface="Arial"/>
              <a:buChar char="•"/>
              <a:defRPr sz="4300" kern="1200">
                <a:solidFill>
                  <a:schemeClr val="tx1"/>
                </a:solidFill>
                <a:latin typeface="+mn-lt"/>
                <a:ea typeface="+mn-ea"/>
                <a:cs typeface="+mn-cs"/>
              </a:defRPr>
            </a:lvl9pPr>
          </a:lstStyle>
          <a:p>
            <a:pPr marL="0" indent="0" algn="ctr">
              <a:buFont typeface="Arial"/>
              <a:buNone/>
            </a:pPr>
            <a:r>
              <a:rPr lang="en-US" sz="3500" dirty="0">
                <a:latin typeface="#9Slide03 Sofia Pro Soft Bold" panose="020B0000000000000000" pitchFamily="34" charset="0"/>
              </a:rPr>
              <a:t>.NET 9</a:t>
            </a:r>
            <a:endParaRPr lang="en-US" sz="3500" dirty="0"/>
          </a:p>
        </p:txBody>
      </p:sp>
      <p:sp>
        <p:nvSpPr>
          <p:cNvPr id="5" name="Content Placeholder 2">
            <a:extLst>
              <a:ext uri="{FF2B5EF4-FFF2-40B4-BE49-F238E27FC236}">
                <a16:creationId xmlns:a16="http://schemas.microsoft.com/office/drawing/2014/main" id="{8F878CB7-C3A0-9E0D-FA6B-309F988995BB}"/>
              </a:ext>
            </a:extLst>
          </p:cNvPr>
          <p:cNvSpPr txBox="1">
            <a:spLocks/>
          </p:cNvSpPr>
          <p:nvPr/>
        </p:nvSpPr>
        <p:spPr>
          <a:xfrm>
            <a:off x="6061798" y="8686487"/>
            <a:ext cx="3915523" cy="565908"/>
          </a:xfrm>
          <a:prstGeom prst="rect">
            <a:avLst/>
          </a:prstGeom>
        </p:spPr>
        <p:txBody>
          <a:bodyPr vert="horz" lIns="197922" tIns="98961" rIns="197922" bIns="98961" rtlCol="0">
            <a:noAutofit/>
          </a:bodyPr>
          <a:lstStyle>
            <a:lvl1pPr marL="742207" indent="-742207" algn="l" defTabSz="989609" rtl="0" eaLnBrk="1" latinLnBrk="0" hangingPunct="1">
              <a:spcBef>
                <a:spcPct val="20000"/>
              </a:spcBef>
              <a:buFont typeface="Arial"/>
              <a:buChar char="•"/>
              <a:defRPr sz="6900" kern="1200">
                <a:solidFill>
                  <a:schemeClr val="tx1"/>
                </a:solidFill>
                <a:latin typeface="+mn-lt"/>
                <a:ea typeface="+mn-ea"/>
                <a:cs typeface="+mn-cs"/>
              </a:defRPr>
            </a:lvl1pPr>
            <a:lvl2pPr marL="1608115" indent="-618506" algn="l" defTabSz="989609" rtl="0" eaLnBrk="1" latinLnBrk="0" hangingPunct="1">
              <a:spcBef>
                <a:spcPct val="20000"/>
              </a:spcBef>
              <a:buFont typeface="Arial"/>
              <a:buChar char="–"/>
              <a:defRPr sz="6100" kern="1200">
                <a:solidFill>
                  <a:schemeClr val="tx1"/>
                </a:solidFill>
                <a:latin typeface="+mn-lt"/>
                <a:ea typeface="+mn-ea"/>
                <a:cs typeface="+mn-cs"/>
              </a:defRPr>
            </a:lvl2pPr>
            <a:lvl3pPr marL="2474024" indent="-494805" algn="l" defTabSz="989609" rtl="0" eaLnBrk="1" latinLnBrk="0" hangingPunct="1">
              <a:spcBef>
                <a:spcPct val="20000"/>
              </a:spcBef>
              <a:buFont typeface="Arial"/>
              <a:buChar char="•"/>
              <a:defRPr sz="5200" kern="1200">
                <a:solidFill>
                  <a:schemeClr val="tx1"/>
                </a:solidFill>
                <a:latin typeface="+mn-lt"/>
                <a:ea typeface="+mn-ea"/>
                <a:cs typeface="+mn-cs"/>
              </a:defRPr>
            </a:lvl3pPr>
            <a:lvl4pPr marL="3463633" indent="-494805" algn="l" defTabSz="989609" rtl="0" eaLnBrk="1" latinLnBrk="0" hangingPunct="1">
              <a:spcBef>
                <a:spcPct val="20000"/>
              </a:spcBef>
              <a:buFont typeface="Arial"/>
              <a:buChar char="–"/>
              <a:defRPr sz="4300" kern="1200">
                <a:solidFill>
                  <a:schemeClr val="tx1"/>
                </a:solidFill>
                <a:latin typeface="+mn-lt"/>
                <a:ea typeface="+mn-ea"/>
                <a:cs typeface="+mn-cs"/>
              </a:defRPr>
            </a:lvl4pPr>
            <a:lvl5pPr marL="4453242" indent="-494805" algn="l" defTabSz="989609" rtl="0" eaLnBrk="1" latinLnBrk="0" hangingPunct="1">
              <a:spcBef>
                <a:spcPct val="20000"/>
              </a:spcBef>
              <a:buFont typeface="Arial"/>
              <a:buChar char="»"/>
              <a:defRPr sz="4300" kern="1200">
                <a:solidFill>
                  <a:schemeClr val="tx1"/>
                </a:solidFill>
                <a:latin typeface="+mn-lt"/>
                <a:ea typeface="+mn-ea"/>
                <a:cs typeface="+mn-cs"/>
              </a:defRPr>
            </a:lvl5pPr>
            <a:lvl6pPr marL="5442852" indent="-494805" algn="l" defTabSz="989609" rtl="0" eaLnBrk="1" latinLnBrk="0" hangingPunct="1">
              <a:spcBef>
                <a:spcPct val="20000"/>
              </a:spcBef>
              <a:buFont typeface="Arial"/>
              <a:buChar char="•"/>
              <a:defRPr sz="4300" kern="1200">
                <a:solidFill>
                  <a:schemeClr val="tx1"/>
                </a:solidFill>
                <a:latin typeface="+mn-lt"/>
                <a:ea typeface="+mn-ea"/>
                <a:cs typeface="+mn-cs"/>
              </a:defRPr>
            </a:lvl6pPr>
            <a:lvl7pPr marL="6432461" indent="-494805" algn="l" defTabSz="989609" rtl="0" eaLnBrk="1" latinLnBrk="0" hangingPunct="1">
              <a:spcBef>
                <a:spcPct val="20000"/>
              </a:spcBef>
              <a:buFont typeface="Arial"/>
              <a:buChar char="•"/>
              <a:defRPr sz="4300" kern="1200">
                <a:solidFill>
                  <a:schemeClr val="tx1"/>
                </a:solidFill>
                <a:latin typeface="+mn-lt"/>
                <a:ea typeface="+mn-ea"/>
                <a:cs typeface="+mn-cs"/>
              </a:defRPr>
            </a:lvl7pPr>
            <a:lvl8pPr marL="7422071" indent="-494805" algn="l" defTabSz="989609" rtl="0" eaLnBrk="1" latinLnBrk="0" hangingPunct="1">
              <a:spcBef>
                <a:spcPct val="20000"/>
              </a:spcBef>
              <a:buFont typeface="Arial"/>
              <a:buChar char="•"/>
              <a:defRPr sz="4300" kern="1200">
                <a:solidFill>
                  <a:schemeClr val="tx1"/>
                </a:solidFill>
                <a:latin typeface="+mn-lt"/>
                <a:ea typeface="+mn-ea"/>
                <a:cs typeface="+mn-cs"/>
              </a:defRPr>
            </a:lvl8pPr>
            <a:lvl9pPr marL="8411680" indent="-494805" algn="l" defTabSz="989609" rtl="0" eaLnBrk="1" latinLnBrk="0" hangingPunct="1">
              <a:spcBef>
                <a:spcPct val="20000"/>
              </a:spcBef>
              <a:buFont typeface="Arial"/>
              <a:buChar char="•"/>
              <a:defRPr sz="4300" kern="1200">
                <a:solidFill>
                  <a:schemeClr val="tx1"/>
                </a:solidFill>
                <a:latin typeface="+mn-lt"/>
                <a:ea typeface="+mn-ea"/>
                <a:cs typeface="+mn-cs"/>
              </a:defRPr>
            </a:lvl9pPr>
          </a:lstStyle>
          <a:p>
            <a:pPr marL="0" indent="0" algn="ctr">
              <a:buFont typeface="Arial"/>
              <a:buNone/>
            </a:pPr>
            <a:r>
              <a:rPr lang="en-US" sz="3500" dirty="0">
                <a:latin typeface="#9Slide03 Sofia Pro Soft Bold" panose="020B0000000000000000" pitchFamily="34" charset="0"/>
              </a:rPr>
              <a:t>Entity Framework Core</a:t>
            </a:r>
            <a:endParaRPr lang="en-US" sz="3500" dirty="0"/>
          </a:p>
        </p:txBody>
      </p:sp>
      <p:sp>
        <p:nvSpPr>
          <p:cNvPr id="6" name="Content Placeholder 2">
            <a:extLst>
              <a:ext uri="{FF2B5EF4-FFF2-40B4-BE49-F238E27FC236}">
                <a16:creationId xmlns:a16="http://schemas.microsoft.com/office/drawing/2014/main" id="{A2EB1F84-41DB-0FB7-EA40-9FF946266B3B}"/>
              </a:ext>
            </a:extLst>
          </p:cNvPr>
          <p:cNvSpPr txBox="1">
            <a:spLocks/>
          </p:cNvSpPr>
          <p:nvPr/>
        </p:nvSpPr>
        <p:spPr>
          <a:xfrm>
            <a:off x="11256027" y="8990741"/>
            <a:ext cx="3915523" cy="565908"/>
          </a:xfrm>
          <a:prstGeom prst="rect">
            <a:avLst/>
          </a:prstGeom>
        </p:spPr>
        <p:txBody>
          <a:bodyPr vert="horz" lIns="197922" tIns="98961" rIns="197922" bIns="98961" rtlCol="0">
            <a:noAutofit/>
          </a:bodyPr>
          <a:lstStyle>
            <a:lvl1pPr marL="742207" indent="-742207" algn="l" defTabSz="989609" rtl="0" eaLnBrk="1" latinLnBrk="0" hangingPunct="1">
              <a:spcBef>
                <a:spcPct val="20000"/>
              </a:spcBef>
              <a:buFont typeface="Arial"/>
              <a:buChar char="•"/>
              <a:defRPr sz="6900" kern="1200">
                <a:solidFill>
                  <a:schemeClr val="tx1"/>
                </a:solidFill>
                <a:latin typeface="+mn-lt"/>
                <a:ea typeface="+mn-ea"/>
                <a:cs typeface="+mn-cs"/>
              </a:defRPr>
            </a:lvl1pPr>
            <a:lvl2pPr marL="1608115" indent="-618506" algn="l" defTabSz="989609" rtl="0" eaLnBrk="1" latinLnBrk="0" hangingPunct="1">
              <a:spcBef>
                <a:spcPct val="20000"/>
              </a:spcBef>
              <a:buFont typeface="Arial"/>
              <a:buChar char="–"/>
              <a:defRPr sz="6100" kern="1200">
                <a:solidFill>
                  <a:schemeClr val="tx1"/>
                </a:solidFill>
                <a:latin typeface="+mn-lt"/>
                <a:ea typeface="+mn-ea"/>
                <a:cs typeface="+mn-cs"/>
              </a:defRPr>
            </a:lvl2pPr>
            <a:lvl3pPr marL="2474024" indent="-494805" algn="l" defTabSz="989609" rtl="0" eaLnBrk="1" latinLnBrk="0" hangingPunct="1">
              <a:spcBef>
                <a:spcPct val="20000"/>
              </a:spcBef>
              <a:buFont typeface="Arial"/>
              <a:buChar char="•"/>
              <a:defRPr sz="5200" kern="1200">
                <a:solidFill>
                  <a:schemeClr val="tx1"/>
                </a:solidFill>
                <a:latin typeface="+mn-lt"/>
                <a:ea typeface="+mn-ea"/>
                <a:cs typeface="+mn-cs"/>
              </a:defRPr>
            </a:lvl3pPr>
            <a:lvl4pPr marL="3463633" indent="-494805" algn="l" defTabSz="989609" rtl="0" eaLnBrk="1" latinLnBrk="0" hangingPunct="1">
              <a:spcBef>
                <a:spcPct val="20000"/>
              </a:spcBef>
              <a:buFont typeface="Arial"/>
              <a:buChar char="–"/>
              <a:defRPr sz="4300" kern="1200">
                <a:solidFill>
                  <a:schemeClr val="tx1"/>
                </a:solidFill>
                <a:latin typeface="+mn-lt"/>
                <a:ea typeface="+mn-ea"/>
                <a:cs typeface="+mn-cs"/>
              </a:defRPr>
            </a:lvl4pPr>
            <a:lvl5pPr marL="4453242" indent="-494805" algn="l" defTabSz="989609" rtl="0" eaLnBrk="1" latinLnBrk="0" hangingPunct="1">
              <a:spcBef>
                <a:spcPct val="20000"/>
              </a:spcBef>
              <a:buFont typeface="Arial"/>
              <a:buChar char="»"/>
              <a:defRPr sz="4300" kern="1200">
                <a:solidFill>
                  <a:schemeClr val="tx1"/>
                </a:solidFill>
                <a:latin typeface="+mn-lt"/>
                <a:ea typeface="+mn-ea"/>
                <a:cs typeface="+mn-cs"/>
              </a:defRPr>
            </a:lvl5pPr>
            <a:lvl6pPr marL="5442852" indent="-494805" algn="l" defTabSz="989609" rtl="0" eaLnBrk="1" latinLnBrk="0" hangingPunct="1">
              <a:spcBef>
                <a:spcPct val="20000"/>
              </a:spcBef>
              <a:buFont typeface="Arial"/>
              <a:buChar char="•"/>
              <a:defRPr sz="4300" kern="1200">
                <a:solidFill>
                  <a:schemeClr val="tx1"/>
                </a:solidFill>
                <a:latin typeface="+mn-lt"/>
                <a:ea typeface="+mn-ea"/>
                <a:cs typeface="+mn-cs"/>
              </a:defRPr>
            </a:lvl6pPr>
            <a:lvl7pPr marL="6432461" indent="-494805" algn="l" defTabSz="989609" rtl="0" eaLnBrk="1" latinLnBrk="0" hangingPunct="1">
              <a:spcBef>
                <a:spcPct val="20000"/>
              </a:spcBef>
              <a:buFont typeface="Arial"/>
              <a:buChar char="•"/>
              <a:defRPr sz="4300" kern="1200">
                <a:solidFill>
                  <a:schemeClr val="tx1"/>
                </a:solidFill>
                <a:latin typeface="+mn-lt"/>
                <a:ea typeface="+mn-ea"/>
                <a:cs typeface="+mn-cs"/>
              </a:defRPr>
            </a:lvl7pPr>
            <a:lvl8pPr marL="7422071" indent="-494805" algn="l" defTabSz="989609" rtl="0" eaLnBrk="1" latinLnBrk="0" hangingPunct="1">
              <a:spcBef>
                <a:spcPct val="20000"/>
              </a:spcBef>
              <a:buFont typeface="Arial"/>
              <a:buChar char="•"/>
              <a:defRPr sz="4300" kern="1200">
                <a:solidFill>
                  <a:schemeClr val="tx1"/>
                </a:solidFill>
                <a:latin typeface="+mn-lt"/>
                <a:ea typeface="+mn-ea"/>
                <a:cs typeface="+mn-cs"/>
              </a:defRPr>
            </a:lvl8pPr>
            <a:lvl9pPr marL="8411680" indent="-494805" algn="l" defTabSz="989609" rtl="0" eaLnBrk="1" latinLnBrk="0" hangingPunct="1">
              <a:spcBef>
                <a:spcPct val="20000"/>
              </a:spcBef>
              <a:buFont typeface="Arial"/>
              <a:buChar char="•"/>
              <a:defRPr sz="4300" kern="1200">
                <a:solidFill>
                  <a:schemeClr val="tx1"/>
                </a:solidFill>
                <a:latin typeface="+mn-lt"/>
                <a:ea typeface="+mn-ea"/>
                <a:cs typeface="+mn-cs"/>
              </a:defRPr>
            </a:lvl9pPr>
          </a:lstStyle>
          <a:p>
            <a:pPr marL="0" indent="0" algn="ctr">
              <a:buFont typeface="Arial"/>
              <a:buNone/>
            </a:pPr>
            <a:r>
              <a:rPr lang="en-US" sz="3500" dirty="0">
                <a:latin typeface="#9Slide03 Sofia Pro Soft Bold" panose="020B0000000000000000" pitchFamily="34" charset="0"/>
              </a:rPr>
              <a:t>Html </a:t>
            </a:r>
            <a:r>
              <a:rPr lang="en-US" sz="3500" dirty="0" err="1">
                <a:latin typeface="#9Slide03 Sofia Pro Soft Bold" panose="020B0000000000000000" pitchFamily="34" charset="0"/>
              </a:rPr>
              <a:t>css</a:t>
            </a:r>
            <a:r>
              <a:rPr lang="en-US" sz="3500" dirty="0">
                <a:latin typeface="#9Slide03 Sofia Pro Soft Bold" panose="020B0000000000000000" pitchFamily="34" charset="0"/>
              </a:rPr>
              <a:t> </a:t>
            </a:r>
            <a:r>
              <a:rPr lang="en-US" sz="3500" dirty="0" err="1">
                <a:latin typeface="#9Slide03 Sofia Pro Soft Bold" panose="020B0000000000000000" pitchFamily="34" charset="0"/>
              </a:rPr>
              <a:t>js</a:t>
            </a:r>
            <a:endParaRPr lang="en-US" sz="3500" dirty="0"/>
          </a:p>
        </p:txBody>
      </p:sp>
      <p:sp>
        <p:nvSpPr>
          <p:cNvPr id="7" name="Content Placeholder 2">
            <a:extLst>
              <a:ext uri="{FF2B5EF4-FFF2-40B4-BE49-F238E27FC236}">
                <a16:creationId xmlns:a16="http://schemas.microsoft.com/office/drawing/2014/main" id="{B0EEEC64-2E5B-1435-6C6C-33B6B7BFE76B}"/>
              </a:ext>
            </a:extLst>
          </p:cNvPr>
          <p:cNvSpPr txBox="1">
            <a:spLocks/>
          </p:cNvSpPr>
          <p:nvPr/>
        </p:nvSpPr>
        <p:spPr>
          <a:xfrm>
            <a:off x="16048564" y="8994622"/>
            <a:ext cx="4587933" cy="565908"/>
          </a:xfrm>
          <a:prstGeom prst="rect">
            <a:avLst/>
          </a:prstGeom>
        </p:spPr>
        <p:txBody>
          <a:bodyPr vert="horz" lIns="197922" tIns="98961" rIns="197922" bIns="98961" rtlCol="0">
            <a:noAutofit/>
          </a:bodyPr>
          <a:lstStyle>
            <a:lvl1pPr marL="742207" indent="-742207" algn="l" defTabSz="989609" rtl="0" eaLnBrk="1" latinLnBrk="0" hangingPunct="1">
              <a:spcBef>
                <a:spcPct val="20000"/>
              </a:spcBef>
              <a:buFont typeface="Arial"/>
              <a:buChar char="•"/>
              <a:defRPr sz="6900" kern="1200">
                <a:solidFill>
                  <a:schemeClr val="tx1"/>
                </a:solidFill>
                <a:latin typeface="+mn-lt"/>
                <a:ea typeface="+mn-ea"/>
                <a:cs typeface="+mn-cs"/>
              </a:defRPr>
            </a:lvl1pPr>
            <a:lvl2pPr marL="1608115" indent="-618506" algn="l" defTabSz="989609" rtl="0" eaLnBrk="1" latinLnBrk="0" hangingPunct="1">
              <a:spcBef>
                <a:spcPct val="20000"/>
              </a:spcBef>
              <a:buFont typeface="Arial"/>
              <a:buChar char="–"/>
              <a:defRPr sz="6100" kern="1200">
                <a:solidFill>
                  <a:schemeClr val="tx1"/>
                </a:solidFill>
                <a:latin typeface="+mn-lt"/>
                <a:ea typeface="+mn-ea"/>
                <a:cs typeface="+mn-cs"/>
              </a:defRPr>
            </a:lvl2pPr>
            <a:lvl3pPr marL="2474024" indent="-494805" algn="l" defTabSz="989609" rtl="0" eaLnBrk="1" latinLnBrk="0" hangingPunct="1">
              <a:spcBef>
                <a:spcPct val="20000"/>
              </a:spcBef>
              <a:buFont typeface="Arial"/>
              <a:buChar char="•"/>
              <a:defRPr sz="5200" kern="1200">
                <a:solidFill>
                  <a:schemeClr val="tx1"/>
                </a:solidFill>
                <a:latin typeface="+mn-lt"/>
                <a:ea typeface="+mn-ea"/>
                <a:cs typeface="+mn-cs"/>
              </a:defRPr>
            </a:lvl3pPr>
            <a:lvl4pPr marL="3463633" indent="-494805" algn="l" defTabSz="989609" rtl="0" eaLnBrk="1" latinLnBrk="0" hangingPunct="1">
              <a:spcBef>
                <a:spcPct val="20000"/>
              </a:spcBef>
              <a:buFont typeface="Arial"/>
              <a:buChar char="–"/>
              <a:defRPr sz="4300" kern="1200">
                <a:solidFill>
                  <a:schemeClr val="tx1"/>
                </a:solidFill>
                <a:latin typeface="+mn-lt"/>
                <a:ea typeface="+mn-ea"/>
                <a:cs typeface="+mn-cs"/>
              </a:defRPr>
            </a:lvl4pPr>
            <a:lvl5pPr marL="4453242" indent="-494805" algn="l" defTabSz="989609" rtl="0" eaLnBrk="1" latinLnBrk="0" hangingPunct="1">
              <a:spcBef>
                <a:spcPct val="20000"/>
              </a:spcBef>
              <a:buFont typeface="Arial"/>
              <a:buChar char="»"/>
              <a:defRPr sz="4300" kern="1200">
                <a:solidFill>
                  <a:schemeClr val="tx1"/>
                </a:solidFill>
                <a:latin typeface="+mn-lt"/>
                <a:ea typeface="+mn-ea"/>
                <a:cs typeface="+mn-cs"/>
              </a:defRPr>
            </a:lvl5pPr>
            <a:lvl6pPr marL="5442852" indent="-494805" algn="l" defTabSz="989609" rtl="0" eaLnBrk="1" latinLnBrk="0" hangingPunct="1">
              <a:spcBef>
                <a:spcPct val="20000"/>
              </a:spcBef>
              <a:buFont typeface="Arial"/>
              <a:buChar char="•"/>
              <a:defRPr sz="4300" kern="1200">
                <a:solidFill>
                  <a:schemeClr val="tx1"/>
                </a:solidFill>
                <a:latin typeface="+mn-lt"/>
                <a:ea typeface="+mn-ea"/>
                <a:cs typeface="+mn-cs"/>
              </a:defRPr>
            </a:lvl6pPr>
            <a:lvl7pPr marL="6432461" indent="-494805" algn="l" defTabSz="989609" rtl="0" eaLnBrk="1" latinLnBrk="0" hangingPunct="1">
              <a:spcBef>
                <a:spcPct val="20000"/>
              </a:spcBef>
              <a:buFont typeface="Arial"/>
              <a:buChar char="•"/>
              <a:defRPr sz="4300" kern="1200">
                <a:solidFill>
                  <a:schemeClr val="tx1"/>
                </a:solidFill>
                <a:latin typeface="+mn-lt"/>
                <a:ea typeface="+mn-ea"/>
                <a:cs typeface="+mn-cs"/>
              </a:defRPr>
            </a:lvl7pPr>
            <a:lvl8pPr marL="7422071" indent="-494805" algn="l" defTabSz="989609" rtl="0" eaLnBrk="1" latinLnBrk="0" hangingPunct="1">
              <a:spcBef>
                <a:spcPct val="20000"/>
              </a:spcBef>
              <a:buFont typeface="Arial"/>
              <a:buChar char="•"/>
              <a:defRPr sz="4300" kern="1200">
                <a:solidFill>
                  <a:schemeClr val="tx1"/>
                </a:solidFill>
                <a:latin typeface="+mn-lt"/>
                <a:ea typeface="+mn-ea"/>
                <a:cs typeface="+mn-cs"/>
              </a:defRPr>
            </a:lvl8pPr>
            <a:lvl9pPr marL="8411680" indent="-494805" algn="l" defTabSz="989609" rtl="0" eaLnBrk="1" latinLnBrk="0" hangingPunct="1">
              <a:spcBef>
                <a:spcPct val="20000"/>
              </a:spcBef>
              <a:buFont typeface="Arial"/>
              <a:buChar char="•"/>
              <a:defRPr sz="4300" kern="1200">
                <a:solidFill>
                  <a:schemeClr val="tx1"/>
                </a:solidFill>
                <a:latin typeface="+mn-lt"/>
                <a:ea typeface="+mn-ea"/>
                <a:cs typeface="+mn-cs"/>
              </a:defRPr>
            </a:lvl9pPr>
          </a:lstStyle>
          <a:p>
            <a:pPr marL="0" indent="0" algn="ctr">
              <a:buFont typeface="Arial"/>
              <a:buNone/>
            </a:pPr>
            <a:r>
              <a:rPr lang="en-US" sz="3500" dirty="0">
                <a:latin typeface="#9Slide03 Sofia Pro Soft Bold" panose="020B0000000000000000" pitchFamily="34" charset="0"/>
              </a:rPr>
              <a:t>SQL Server 2022</a:t>
            </a:r>
            <a:endParaRPr lang="en-US" sz="3500" dirty="0"/>
          </a:p>
        </p:txBody>
      </p:sp>
      <p:pic>
        <p:nvPicPr>
          <p:cNvPr id="3074" name="Picture 2" descr="NET – Wikipedia tiếng Việt">
            <a:extLst>
              <a:ext uri="{FF2B5EF4-FFF2-40B4-BE49-F238E27FC236}">
                <a16:creationId xmlns:a16="http://schemas.microsoft.com/office/drawing/2014/main" id="{2AA6C410-4EA8-3712-A522-4FB099F116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767" y="4654127"/>
            <a:ext cx="3660007" cy="366000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aciendo fácil el acceso a datos con Entity Framework Core">
            <a:extLst>
              <a:ext uri="{FF2B5EF4-FFF2-40B4-BE49-F238E27FC236}">
                <a16:creationId xmlns:a16="http://schemas.microsoft.com/office/drawing/2014/main" id="{53BDFF67-592F-BDBA-E205-123CB750DC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701" y="4698709"/>
            <a:ext cx="3769950" cy="366000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Path To Being A Full Stack Web Developer | by Adriandsouza | Medium">
            <a:extLst>
              <a:ext uri="{FF2B5EF4-FFF2-40B4-BE49-F238E27FC236}">
                <a16:creationId xmlns:a16="http://schemas.microsoft.com/office/drawing/2014/main" id="{4BF8D135-6B27-0DD3-F8BA-F2EACEBCDA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2712" y="4453495"/>
            <a:ext cx="3660007" cy="3660007"/>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Sử dụng template SQL-server trên Cloud Nhân Hòa | Cloud365">
            <a:extLst>
              <a:ext uri="{FF2B5EF4-FFF2-40B4-BE49-F238E27FC236}">
                <a16:creationId xmlns:a16="http://schemas.microsoft.com/office/drawing/2014/main" id="{D589CBAB-15C7-0A6B-9EDC-D77E27E4F6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89023" y="4453495"/>
            <a:ext cx="4447474" cy="3607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144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6882E1F-1AFD-98CE-9D6C-99A6E78735BF}"/>
              </a:ext>
            </a:extLst>
          </p:cNvPr>
          <p:cNvSpPr>
            <a:spLocks noGrp="1"/>
          </p:cNvSpPr>
          <p:nvPr>
            <p:ph type="title"/>
          </p:nvPr>
        </p:nvSpPr>
        <p:spPr>
          <a:xfrm>
            <a:off x="1065767" y="210356"/>
            <a:ext cx="19183827" cy="2220383"/>
          </a:xfrm>
        </p:spPr>
        <p:txBody>
          <a:bodyPr>
            <a:normAutofit/>
          </a:bodyPr>
          <a:lstStyle/>
          <a:p>
            <a:r>
              <a:rPr lang="en-US" sz="8500">
                <a:solidFill>
                  <a:schemeClr val="accent6">
                    <a:lumMod val="75000"/>
                  </a:schemeClr>
                </a:solidFill>
                <a:latin typeface="#9Slide03 AmpleSoft Bold" panose="02000000000000000000" pitchFamily="2" charset="0"/>
              </a:rPr>
              <a:t>Demo chương trình</a:t>
            </a:r>
          </a:p>
        </p:txBody>
      </p:sp>
    </p:spTree>
    <p:extLst>
      <p:ext uri="{BB962C8B-B14F-4D97-AF65-F5344CB8AC3E}">
        <p14:creationId xmlns:p14="http://schemas.microsoft.com/office/powerpoint/2010/main" val="1843503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310809" cy="13322300"/>
          </a:xfrm>
          <a:prstGeom prst="rect">
            <a:avLst/>
          </a:prstGeom>
        </p:spPr>
      </p:pic>
      <p:pic>
        <p:nvPicPr>
          <p:cNvPr id="3" name="Picture 2" descr="Dai Nam [PPT] Template 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11343"/>
            <a:ext cx="21315363" cy="1010957"/>
          </a:xfrm>
          <a:prstGeom prst="rect">
            <a:avLst/>
          </a:prstGeom>
        </p:spPr>
      </p:pic>
      <p:pic>
        <p:nvPicPr>
          <p:cNvPr id="4" name="Picture 3" descr="Dai Nam [PPT] Template 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941235" cy="13322300"/>
          </a:xfrm>
          <a:prstGeom prst="rect">
            <a:avLst/>
          </a:prstGeom>
        </p:spPr>
      </p:pic>
      <p:pic>
        <p:nvPicPr>
          <p:cNvPr id="6" name="Picture 5" descr="Dai Nam [PPT] Template 0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pic>
        <p:nvPicPr>
          <p:cNvPr id="7" name="Picture 6" descr="Dai Nam [PPT] Template 0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82976" y="1083882"/>
            <a:ext cx="3889248" cy="3529584"/>
          </a:xfrm>
          <a:prstGeom prst="rect">
            <a:avLst/>
          </a:prstGeom>
        </p:spPr>
      </p:pic>
      <p:sp>
        <p:nvSpPr>
          <p:cNvPr id="9" name="TextBox 8"/>
          <p:cNvSpPr txBox="1"/>
          <p:nvPr/>
        </p:nvSpPr>
        <p:spPr>
          <a:xfrm>
            <a:off x="9079643" y="8050378"/>
            <a:ext cx="9212331" cy="692497"/>
          </a:xfrm>
          <a:prstGeom prst="rect">
            <a:avLst/>
          </a:prstGeom>
          <a:noFill/>
        </p:spPr>
        <p:txBody>
          <a:bodyPr wrap="square" rtlCol="0">
            <a:spAutoFit/>
          </a:bodyPr>
          <a:lstStyle/>
          <a:p>
            <a:pPr algn="ctr"/>
            <a:r>
              <a:rPr lang="en-US" b="1">
                <a:solidFill>
                  <a:schemeClr val="bg1"/>
                </a:solidFill>
                <a:latin typeface="Arial"/>
                <a:cs typeface="Arial"/>
              </a:rPr>
              <a:t>NGUYỂN ĐỨC TÙNG</a:t>
            </a:r>
            <a:endParaRPr lang="en-US" b="1" dirty="0">
              <a:solidFill>
                <a:schemeClr val="bg1"/>
              </a:solidFill>
              <a:latin typeface="Arial"/>
              <a:cs typeface="Arial"/>
            </a:endParaRPr>
          </a:p>
        </p:txBody>
      </p:sp>
      <p:sp>
        <p:nvSpPr>
          <p:cNvPr id="10" name="TextBox 9"/>
          <p:cNvSpPr txBox="1"/>
          <p:nvPr/>
        </p:nvSpPr>
        <p:spPr>
          <a:xfrm>
            <a:off x="7222013" y="5686789"/>
            <a:ext cx="12605350" cy="1631216"/>
          </a:xfrm>
          <a:prstGeom prst="rect">
            <a:avLst/>
          </a:prstGeom>
          <a:noFill/>
        </p:spPr>
        <p:txBody>
          <a:bodyPr wrap="square" rtlCol="0">
            <a:spAutoFit/>
          </a:bodyPr>
          <a:lstStyle/>
          <a:p>
            <a:pPr algn="ctr"/>
            <a:r>
              <a:rPr lang="en-US" sz="10000" b="1">
                <a:solidFill>
                  <a:srgbClr val="FFFFFF"/>
                </a:solidFill>
                <a:latin typeface="Arial"/>
                <a:cs typeface="Arial"/>
              </a:rPr>
              <a:t>Trân trọng cảm ơn!</a:t>
            </a:r>
            <a:endParaRPr lang="en-US" sz="10000" b="1" dirty="0">
              <a:solidFill>
                <a:srgbClr val="FFFFFF"/>
              </a:solidFill>
              <a:latin typeface="Arial"/>
              <a:cs typeface="Arial"/>
            </a:endParaRPr>
          </a:p>
        </p:txBody>
      </p:sp>
      <p:sp>
        <p:nvSpPr>
          <p:cNvPr id="11" name="TextBox 10"/>
          <p:cNvSpPr txBox="1"/>
          <p:nvPr/>
        </p:nvSpPr>
        <p:spPr>
          <a:xfrm>
            <a:off x="9079643" y="8742875"/>
            <a:ext cx="9212331" cy="692497"/>
          </a:xfrm>
          <a:prstGeom prst="rect">
            <a:avLst/>
          </a:prstGeom>
          <a:noFill/>
        </p:spPr>
        <p:txBody>
          <a:bodyPr wrap="square" rtlCol="0">
            <a:spAutoFit/>
          </a:bodyPr>
          <a:lstStyle/>
          <a:p>
            <a:pPr algn="ctr"/>
            <a:r>
              <a:rPr lang="en-US" i="1">
                <a:solidFill>
                  <a:schemeClr val="bg1"/>
                </a:solidFill>
                <a:latin typeface="Arial"/>
                <a:cs typeface="Arial"/>
              </a:rPr>
              <a:t>Lớp: CNTT 13-02</a:t>
            </a:r>
            <a:endParaRPr lang="en-US" i="1" dirty="0">
              <a:solidFill>
                <a:schemeClr val="bg1"/>
              </a:solidFill>
              <a:latin typeface="Arial"/>
              <a:cs typeface="Arial"/>
            </a:endParaRPr>
          </a:p>
        </p:txBody>
      </p:sp>
    </p:spTree>
    <p:extLst>
      <p:ext uri="{BB962C8B-B14F-4D97-AF65-F5344CB8AC3E}">
        <p14:creationId xmlns:p14="http://schemas.microsoft.com/office/powerpoint/2010/main" val="1414705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0" name="TextBox 19"/>
          <p:cNvSpPr txBox="1"/>
          <p:nvPr/>
        </p:nvSpPr>
        <p:spPr>
          <a:xfrm>
            <a:off x="2904727" y="12547555"/>
            <a:ext cx="7240967" cy="492443"/>
          </a:xfrm>
          <a:prstGeom prst="rect">
            <a:avLst/>
          </a:prstGeom>
          <a:noFill/>
        </p:spPr>
        <p:txBody>
          <a:bodyPr wrap="square" rtlCol="0">
            <a:spAutoFit/>
          </a:bodyPr>
          <a:lstStyle/>
          <a:p>
            <a:r>
              <a:rPr lang="en-US" sz="2600" dirty="0">
                <a:solidFill>
                  <a:schemeClr val="bg1"/>
                </a:solidFill>
                <a:latin typeface="Arial"/>
                <a:cs typeface="Arial"/>
              </a:rPr>
              <a:t>NGUYỄN NGỌC ĐAN TRƯỜNG</a:t>
            </a:r>
          </a:p>
        </p:txBody>
      </p:sp>
      <p:sp>
        <p:nvSpPr>
          <p:cNvPr id="21" name="TextBox 20"/>
          <p:cNvSpPr txBox="1"/>
          <p:nvPr/>
        </p:nvSpPr>
        <p:spPr>
          <a:xfrm>
            <a:off x="16310567" y="12547555"/>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 </a:t>
            </a:r>
            <a:r>
              <a:rPr lang="en-US" sz="2250" dirty="0" err="1">
                <a:solidFill>
                  <a:schemeClr val="bg1"/>
                </a:solidFill>
                <a:latin typeface="Arial"/>
                <a:cs typeface="Arial"/>
              </a:rPr>
              <a:t>số</a:t>
            </a:r>
            <a:r>
              <a:rPr lang="en-US" sz="2250" dirty="0">
                <a:solidFill>
                  <a:schemeClr val="bg1"/>
                </a:solidFill>
                <a:latin typeface="Arial"/>
                <a:cs typeface="Arial"/>
              </a:rPr>
              <a:t>….</a:t>
            </a:r>
          </a:p>
        </p:txBody>
      </p:sp>
      <p:sp>
        <p:nvSpPr>
          <p:cNvPr id="22" name="TextBox 21"/>
          <p:cNvSpPr txBox="1"/>
          <p:nvPr/>
        </p:nvSpPr>
        <p:spPr>
          <a:xfrm>
            <a:off x="3698357" y="614583"/>
            <a:ext cx="8223032" cy="923330"/>
          </a:xfrm>
          <a:prstGeom prst="rect">
            <a:avLst/>
          </a:prstGeom>
          <a:noFill/>
        </p:spPr>
        <p:txBody>
          <a:bodyPr wrap="square" rtlCol="0">
            <a:spAutoFit/>
          </a:bodyPr>
          <a:lstStyle/>
          <a:p>
            <a:r>
              <a:rPr lang="en-US" sz="5400" b="1">
                <a:solidFill>
                  <a:srgbClr val="FF6600"/>
                </a:solidFill>
                <a:latin typeface="Arial"/>
                <a:cs typeface="Arial"/>
              </a:rPr>
              <a:t>NỘI DUNG</a:t>
            </a:r>
            <a:endParaRPr lang="en-US" sz="5400" b="1" dirty="0">
              <a:solidFill>
                <a:srgbClr val="FF6600"/>
              </a:solidFill>
              <a:latin typeface="Arial"/>
              <a:cs typeface="Arial"/>
            </a:endParaRP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graphicFrame>
        <p:nvGraphicFramePr>
          <p:cNvPr id="4" name="Diagram 3">
            <a:extLst>
              <a:ext uri="{FF2B5EF4-FFF2-40B4-BE49-F238E27FC236}">
                <a16:creationId xmlns:a16="http://schemas.microsoft.com/office/drawing/2014/main" id="{8B8E1653-0FCE-9B44-A937-45E831A48982}"/>
              </a:ext>
            </a:extLst>
          </p:cNvPr>
          <p:cNvGraphicFramePr/>
          <p:nvPr>
            <p:extLst>
              <p:ext uri="{D42A27DB-BD31-4B8C-83A1-F6EECF244321}">
                <p14:modId xmlns:p14="http://schemas.microsoft.com/office/powerpoint/2010/main" val="1478039909"/>
              </p:ext>
            </p:extLst>
          </p:nvPr>
        </p:nvGraphicFramePr>
        <p:xfrm>
          <a:off x="2620906" y="2610391"/>
          <a:ext cx="16868271" cy="94734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21130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D8F1-0953-21AF-E0C5-EB882F7CAEEA}"/>
              </a:ext>
            </a:extLst>
          </p:cNvPr>
          <p:cNvSpPr>
            <a:spLocks noGrp="1"/>
          </p:cNvSpPr>
          <p:nvPr>
            <p:ph type="title"/>
          </p:nvPr>
        </p:nvSpPr>
        <p:spPr/>
        <p:txBody>
          <a:bodyPr/>
          <a:lstStyle/>
          <a:p>
            <a:r>
              <a:rPr lang="en-US">
                <a:solidFill>
                  <a:schemeClr val="accent6">
                    <a:lumMod val="75000"/>
                  </a:schemeClr>
                </a:solidFill>
                <a:latin typeface="#9Slide03 AmpleSoft Bold" panose="02000000000000000000" pitchFamily="2" charset="0"/>
              </a:rPr>
              <a:t>Đặt vấn đề</a:t>
            </a:r>
          </a:p>
        </p:txBody>
      </p:sp>
      <p:sp>
        <p:nvSpPr>
          <p:cNvPr id="3" name="Content Placeholder 2">
            <a:extLst>
              <a:ext uri="{FF2B5EF4-FFF2-40B4-BE49-F238E27FC236}">
                <a16:creationId xmlns:a16="http://schemas.microsoft.com/office/drawing/2014/main" id="{6F702881-6899-FA6C-6C4C-CE4D9A3720D8}"/>
              </a:ext>
            </a:extLst>
          </p:cNvPr>
          <p:cNvSpPr>
            <a:spLocks noGrp="1"/>
          </p:cNvSpPr>
          <p:nvPr>
            <p:ph idx="1"/>
          </p:nvPr>
        </p:nvSpPr>
        <p:spPr>
          <a:xfrm>
            <a:off x="1065768" y="3108538"/>
            <a:ext cx="19821997" cy="8792102"/>
          </a:xfrm>
        </p:spPr>
        <p:txBody>
          <a:bodyPr>
            <a:normAutofit/>
          </a:bodyPr>
          <a:lstStyle/>
          <a:p>
            <a:pPr marL="0" indent="0">
              <a:buNone/>
            </a:pPr>
            <a:r>
              <a:rPr lang="en-US" dirty="0"/>
              <a:t> 		</a:t>
            </a:r>
            <a:r>
              <a:rPr lang="en-US" dirty="0">
                <a:latin typeface="#9Slide03 Sofia Pro Soft Bold" panose="020B0000000000000000" pitchFamily="34" charset="0"/>
              </a:rPr>
              <a:t>Lý do </a:t>
            </a:r>
            <a:r>
              <a:rPr lang="en-US" dirty="0" err="1">
                <a:latin typeface="#9Slide03 Sofia Pro Soft Bold" panose="020B0000000000000000" pitchFamily="34" charset="0"/>
              </a:rPr>
              <a:t>chọn</a:t>
            </a:r>
            <a:r>
              <a:rPr lang="en-US" dirty="0">
                <a:latin typeface="#9Slide03 Sofia Pro Soft Bold" panose="020B0000000000000000" pitchFamily="34" charset="0"/>
              </a:rPr>
              <a:t> </a:t>
            </a:r>
            <a:r>
              <a:rPr lang="en-US" dirty="0" err="1">
                <a:latin typeface="#9Slide03 Sofia Pro Soft Bold" panose="020B0000000000000000" pitchFamily="34" charset="0"/>
              </a:rPr>
              <a:t>đề</a:t>
            </a:r>
            <a:r>
              <a:rPr lang="en-US" dirty="0">
                <a:latin typeface="#9Slide03 Sofia Pro Soft Bold" panose="020B0000000000000000" pitchFamily="34" charset="0"/>
              </a:rPr>
              <a:t> </a:t>
            </a:r>
            <a:r>
              <a:rPr lang="en-US" dirty="0" err="1">
                <a:latin typeface="#9Slide03 Sofia Pro Soft Bold" panose="020B0000000000000000" pitchFamily="34" charset="0"/>
              </a:rPr>
              <a:t>tài</a:t>
            </a:r>
            <a:r>
              <a:rPr lang="en-US" dirty="0">
                <a:latin typeface="#9Slide03 Sofia Pro Soft Bold" panose="020B0000000000000000" pitchFamily="34" charset="0"/>
              </a:rPr>
              <a:t>:</a:t>
            </a:r>
          </a:p>
          <a:p>
            <a:pPr marL="0" indent="0">
              <a:buNone/>
            </a:pPr>
            <a:r>
              <a:rPr lang="en-US" dirty="0"/>
              <a:t>	</a:t>
            </a:r>
            <a:r>
              <a:rPr lang="en-US" sz="4800" b="0" i="0" dirty="0" err="1">
                <a:solidFill>
                  <a:srgbClr val="050E17"/>
                </a:solidFill>
                <a:effectLst/>
                <a:latin typeface="#9Slide03 Ample" panose="02000000000000000000" pitchFamily="2" charset="0"/>
              </a:rPr>
              <a:t>Ngày</a:t>
            </a:r>
            <a:r>
              <a:rPr lang="en-US" sz="4800" b="0" i="0" dirty="0">
                <a:solidFill>
                  <a:srgbClr val="050E17"/>
                </a:solidFill>
                <a:effectLst/>
                <a:latin typeface="#9Slide03 Ample" panose="02000000000000000000" pitchFamily="2" charset="0"/>
              </a:rPr>
              <a:t> nay Internet </a:t>
            </a:r>
            <a:r>
              <a:rPr lang="en-US" sz="4800" b="0" i="0" dirty="0" err="1">
                <a:solidFill>
                  <a:srgbClr val="050E17"/>
                </a:solidFill>
                <a:effectLst/>
                <a:latin typeface="#9Slide03 Ample" panose="02000000000000000000" pitchFamily="2" charset="0"/>
              </a:rPr>
              <a:t>phổ</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biến</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việc</a:t>
            </a:r>
            <a:r>
              <a:rPr lang="en-US" sz="4800" b="0" i="0" dirty="0">
                <a:solidFill>
                  <a:srgbClr val="050E17"/>
                </a:solidFill>
                <a:effectLst/>
                <a:latin typeface="#9Slide03 Ample" panose="02000000000000000000" pitchFamily="2" charset="0"/>
              </a:rPr>
              <a:t> giao </a:t>
            </a:r>
            <a:r>
              <a:rPr lang="en-US" sz="4800" b="0" i="0" dirty="0" err="1">
                <a:solidFill>
                  <a:srgbClr val="050E17"/>
                </a:solidFill>
                <a:effectLst/>
                <a:latin typeface="#9Slide03 Ample" panose="02000000000000000000" pitchFamily="2" charset="0"/>
              </a:rPr>
              <a:t>thương</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liên</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lạc</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không</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nhất</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thiết</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phải</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gặp</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mặt</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trực</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tiếp</a:t>
            </a:r>
            <a:endParaRPr lang="en-US" sz="4800" b="0" i="0" dirty="0">
              <a:solidFill>
                <a:srgbClr val="050E17"/>
              </a:solidFill>
              <a:effectLst/>
              <a:latin typeface="#9Slide03 Ample" panose="02000000000000000000" pitchFamily="2" charset="0"/>
            </a:endParaRPr>
          </a:p>
          <a:p>
            <a:pPr marL="0" indent="0">
              <a:buNone/>
            </a:pPr>
            <a:endParaRPr lang="en-US" sz="1500" b="0" i="0" dirty="0">
              <a:solidFill>
                <a:srgbClr val="050E17"/>
              </a:solidFill>
              <a:effectLst/>
              <a:latin typeface="#9Slide03 Ample" panose="02000000000000000000" pitchFamily="2" charset="0"/>
            </a:endParaRPr>
          </a:p>
          <a:p>
            <a:pPr marL="0" indent="0">
              <a:buNone/>
            </a:pPr>
            <a:r>
              <a:rPr lang="en-US" sz="4800" dirty="0">
                <a:latin typeface="#9Slide03 Ample" panose="02000000000000000000" pitchFamily="2" charset="0"/>
              </a:rPr>
              <a:t>	</a:t>
            </a:r>
            <a:r>
              <a:rPr lang="vi-VN" sz="4800" b="0" i="0" dirty="0">
                <a:solidFill>
                  <a:srgbClr val="050E17"/>
                </a:solidFill>
                <a:effectLst/>
                <a:latin typeface="#9Slide03 Ample" panose="02000000000000000000" pitchFamily="2" charset="0"/>
              </a:rPr>
              <a:t>Thương mại điện tử thay thế cho </a:t>
            </a:r>
            <a:r>
              <a:rPr lang="en-US" sz="4800" b="0" i="0" dirty="0" err="1">
                <a:solidFill>
                  <a:srgbClr val="050E17"/>
                </a:solidFill>
                <a:effectLst/>
                <a:latin typeface="#9Slide03 Ample" panose="02000000000000000000" pitchFamily="2" charset="0"/>
              </a:rPr>
              <a:t>nhiều</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nghiệp</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vụ</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truyền</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thống</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tối</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ưu</a:t>
            </a:r>
            <a:r>
              <a:rPr lang="en-US" sz="4800" b="0" i="0" dirty="0">
                <a:solidFill>
                  <a:srgbClr val="050E17"/>
                </a:solidFill>
                <a:effectLst/>
                <a:latin typeface="#9Slide03 Ample" panose="02000000000000000000" pitchFamily="2" charset="0"/>
              </a:rPr>
              <a:t> chi </a:t>
            </a:r>
            <a:r>
              <a:rPr lang="en-US" sz="4800" b="0" i="0" dirty="0" err="1">
                <a:solidFill>
                  <a:srgbClr val="050E17"/>
                </a:solidFill>
                <a:effectLst/>
                <a:latin typeface="#9Slide03 Ample" panose="02000000000000000000" pitchFamily="2" charset="0"/>
              </a:rPr>
              <a:t>phí</a:t>
            </a:r>
            <a:r>
              <a:rPr lang="en-US" sz="4800" b="0" i="0" dirty="0">
                <a:solidFill>
                  <a:srgbClr val="050E17"/>
                </a:solidFill>
                <a:effectLst/>
                <a:latin typeface="#9Slide03 Ample" panose="02000000000000000000" pitchFamily="2" charset="0"/>
              </a:rPr>
              <a:t> và </a:t>
            </a:r>
            <a:r>
              <a:rPr lang="en-US" sz="4800" b="0" i="0" dirty="0" err="1">
                <a:solidFill>
                  <a:srgbClr val="050E17"/>
                </a:solidFill>
                <a:effectLst/>
                <a:latin typeface="#9Slide03 Ample" panose="02000000000000000000" pitchFamily="2" charset="0"/>
              </a:rPr>
              <a:t>lợi</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nhuận</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cho</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các</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bên</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tham</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gia</a:t>
            </a:r>
            <a:r>
              <a:rPr lang="en-US" sz="4800" b="0" i="0" dirty="0">
                <a:solidFill>
                  <a:srgbClr val="050E17"/>
                </a:solidFill>
                <a:effectLst/>
                <a:latin typeface="#9Slide03 Ample" panose="02000000000000000000" pitchFamily="2" charset="0"/>
              </a:rPr>
              <a:t>.</a:t>
            </a:r>
          </a:p>
          <a:p>
            <a:pPr marL="0" indent="0">
              <a:buNone/>
            </a:pPr>
            <a:endParaRPr lang="en-US" sz="1500" b="0" i="0" dirty="0">
              <a:solidFill>
                <a:srgbClr val="050E17"/>
              </a:solidFill>
              <a:effectLst/>
              <a:latin typeface="#9Slide03 Ample" panose="02000000000000000000" pitchFamily="2" charset="0"/>
            </a:endParaRPr>
          </a:p>
          <a:p>
            <a:pPr marL="0" indent="0">
              <a:buNone/>
            </a:pPr>
            <a:r>
              <a:rPr lang="en-US" sz="4800" dirty="0">
                <a:latin typeface="#9Slide03 Ample" panose="02000000000000000000" pitchFamily="2" charset="0"/>
              </a:rPr>
              <a:t>	</a:t>
            </a:r>
            <a:r>
              <a:rPr lang="en-US" sz="4800" dirty="0" err="1">
                <a:solidFill>
                  <a:srgbClr val="050E17"/>
                </a:solidFill>
                <a:latin typeface="#9Slide03 Ample" panose="02000000000000000000" pitchFamily="2" charset="0"/>
              </a:rPr>
              <a:t>Đ</a:t>
            </a:r>
            <a:r>
              <a:rPr lang="en-US" sz="4800" b="0" i="0" dirty="0" err="1">
                <a:solidFill>
                  <a:srgbClr val="050E17"/>
                </a:solidFill>
                <a:effectLst/>
                <a:latin typeface="#9Slide03 Ample" panose="02000000000000000000" pitchFamily="2" charset="0"/>
              </a:rPr>
              <a:t>áp</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ứng</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nhu</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cầu</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mua</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hàng</a:t>
            </a:r>
            <a:r>
              <a:rPr lang="en-US" sz="4800" b="0" i="0" dirty="0">
                <a:solidFill>
                  <a:srgbClr val="050E17"/>
                </a:solidFill>
                <a:effectLst/>
                <a:latin typeface="#9Slide03 Ample" panose="02000000000000000000" pitchFamily="2" charset="0"/>
              </a:rPr>
              <a:t>/</a:t>
            </a:r>
            <a:r>
              <a:rPr lang="en-US" sz="4800" b="0" i="0" dirty="0" err="1">
                <a:solidFill>
                  <a:srgbClr val="050E17"/>
                </a:solidFill>
                <a:effectLst/>
                <a:latin typeface="#9Slide03 Ample" panose="02000000000000000000" pitchFamily="2" charset="0"/>
              </a:rPr>
              <a:t>phân</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phối</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nông</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sản</a:t>
            </a:r>
            <a:r>
              <a:rPr lang="en-US" sz="4800" b="0" i="0" dirty="0">
                <a:solidFill>
                  <a:srgbClr val="050E17"/>
                </a:solidFill>
                <a:effectLst/>
                <a:latin typeface="#9Slide03 Ample" panose="02000000000000000000" pitchFamily="2" charset="0"/>
              </a:rPr>
              <a:t> của </a:t>
            </a:r>
            <a:r>
              <a:rPr lang="en-US" sz="4800" b="0" i="0" dirty="0" err="1">
                <a:solidFill>
                  <a:srgbClr val="050E17"/>
                </a:solidFill>
                <a:effectLst/>
                <a:latin typeface="#9Slide03 Ample" panose="02000000000000000000" pitchFamily="2" charset="0"/>
              </a:rPr>
              <a:t>các</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doanh</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nghiệp</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kinh</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doanh</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kết</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nối</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giữa</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các</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hộ</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nông</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dân</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với</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doanh</a:t>
            </a:r>
            <a:r>
              <a:rPr lang="en-US" sz="4800" b="0" i="0" dirty="0">
                <a:solidFill>
                  <a:srgbClr val="050E17"/>
                </a:solidFill>
                <a:effectLst/>
                <a:latin typeface="#9Slide03 Ample" panose="02000000000000000000" pitchFamily="2" charset="0"/>
              </a:rPr>
              <a:t> </a:t>
            </a:r>
            <a:r>
              <a:rPr lang="en-US" sz="4800" b="0" i="0" dirty="0" err="1">
                <a:solidFill>
                  <a:srgbClr val="050E17"/>
                </a:solidFill>
                <a:effectLst/>
                <a:latin typeface="#9Slide03 Ample" panose="02000000000000000000" pitchFamily="2" charset="0"/>
              </a:rPr>
              <a:t>nghiệp</a:t>
            </a:r>
            <a:r>
              <a:rPr lang="en-US" sz="4800" b="0" i="0" dirty="0">
                <a:solidFill>
                  <a:srgbClr val="050E17"/>
                </a:solidFill>
                <a:effectLst/>
                <a:latin typeface="#9Slide03 Ample" panose="02000000000000000000" pitchFamily="2" charset="0"/>
              </a:rPr>
              <a:t>.</a:t>
            </a:r>
            <a:endParaRPr lang="en-US" sz="4800" dirty="0">
              <a:latin typeface="#9Slide03 Ample" panose="02000000000000000000" pitchFamily="2" charset="0"/>
            </a:endParaRPr>
          </a:p>
        </p:txBody>
      </p:sp>
    </p:spTree>
    <p:extLst>
      <p:ext uri="{BB962C8B-B14F-4D97-AF65-F5344CB8AC3E}">
        <p14:creationId xmlns:p14="http://schemas.microsoft.com/office/powerpoint/2010/main" val="195493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702881-6899-FA6C-6C4C-CE4D9A3720D8}"/>
              </a:ext>
            </a:extLst>
          </p:cNvPr>
          <p:cNvSpPr>
            <a:spLocks noGrp="1"/>
          </p:cNvSpPr>
          <p:nvPr>
            <p:ph idx="1"/>
          </p:nvPr>
        </p:nvSpPr>
        <p:spPr/>
        <p:txBody>
          <a:bodyPr>
            <a:normAutofit/>
          </a:bodyPr>
          <a:lstStyle/>
          <a:p>
            <a:pPr marL="0" indent="0">
              <a:buNone/>
            </a:pPr>
            <a:r>
              <a:rPr lang="en-US" sz="4800" dirty="0">
                <a:latin typeface="#9Slide03 Sofia Pro Soft Bold" panose="020B0000000000000000" pitchFamily="34" charset="0"/>
              </a:rPr>
              <a:t>		</a:t>
            </a:r>
            <a:r>
              <a:rPr lang="en-US" dirty="0">
                <a:latin typeface="#9Slide03 Sofia Pro Soft Bold" panose="020B0000000000000000" pitchFamily="34" charset="0"/>
              </a:rPr>
              <a:t>Phạm vi </a:t>
            </a:r>
            <a:r>
              <a:rPr lang="en-US" dirty="0" err="1">
                <a:latin typeface="#9Slide03 Sofia Pro Soft Bold" panose="020B0000000000000000" pitchFamily="34" charset="0"/>
              </a:rPr>
              <a:t>nghiên</a:t>
            </a:r>
            <a:r>
              <a:rPr lang="en-US" dirty="0">
                <a:latin typeface="#9Slide03 Sofia Pro Soft Bold" panose="020B0000000000000000" pitchFamily="34" charset="0"/>
              </a:rPr>
              <a:t> </a:t>
            </a:r>
            <a:r>
              <a:rPr lang="en-US" dirty="0" err="1">
                <a:latin typeface="#9Slide03 Sofia Pro Soft Bold" panose="020B0000000000000000" pitchFamily="34" charset="0"/>
              </a:rPr>
              <a:t>cứu</a:t>
            </a:r>
            <a:r>
              <a:rPr lang="en-US" dirty="0">
                <a:latin typeface="#9Slide03 Sofia Pro Soft Bold" panose="020B0000000000000000" pitchFamily="34" charset="0"/>
              </a:rPr>
              <a:t>: </a:t>
            </a:r>
          </a:p>
          <a:p>
            <a:pPr marL="0" indent="0">
              <a:buNone/>
            </a:pPr>
            <a:endParaRPr lang="en-US" sz="1500" dirty="0">
              <a:latin typeface="#9Slide03 Sofia Pro Soft Bold" panose="020B0000000000000000" pitchFamily="34" charset="0"/>
            </a:endParaRPr>
          </a:p>
          <a:p>
            <a:pPr marL="989609" lvl="1" indent="0">
              <a:buNone/>
            </a:pPr>
            <a:r>
              <a:rPr lang="en-US" sz="4800" dirty="0" err="1">
                <a:effectLst/>
                <a:latin typeface="#9Slide03 Ample" panose="02000000000000000000" pitchFamily="2" charset="0"/>
                <a:ea typeface="Calibri" panose="020F0502020204030204" pitchFamily="34" charset="0"/>
                <a:cs typeface="Times New Roman" panose="02020603050405020304" pitchFamily="18" charset="0"/>
              </a:rPr>
              <a:t>Đối</a:t>
            </a:r>
            <a:r>
              <a:rPr lang="en-US" sz="4800" dirty="0">
                <a:effectLst/>
                <a:latin typeface="#9Slide03 Ample" panose="02000000000000000000" pitchFamily="2" charset="0"/>
                <a:ea typeface="Calibri" panose="020F0502020204030204" pitchFamily="34" charset="0"/>
                <a:cs typeface="Times New Roman" panose="02020603050405020304" pitchFamily="18" charset="0"/>
              </a:rPr>
              <a:t> </a:t>
            </a:r>
            <a:r>
              <a:rPr lang="en-US" sz="4800" dirty="0" err="1">
                <a:effectLst/>
                <a:latin typeface="#9Slide03 Ample" panose="02000000000000000000" pitchFamily="2" charset="0"/>
                <a:ea typeface="Calibri" panose="020F0502020204030204" pitchFamily="34" charset="0"/>
                <a:cs typeface="Times New Roman" panose="02020603050405020304" pitchFamily="18" charset="0"/>
              </a:rPr>
              <a:t>tượng</a:t>
            </a:r>
            <a:r>
              <a:rPr lang="en-US" sz="4800" dirty="0">
                <a:effectLst/>
                <a:latin typeface="#9Slide03 Ample" panose="02000000000000000000" pitchFamily="2" charset="0"/>
                <a:ea typeface="Calibri" panose="020F0502020204030204" pitchFamily="34" charset="0"/>
                <a:cs typeface="Times New Roman" panose="02020603050405020304" pitchFamily="18" charset="0"/>
              </a:rPr>
              <a:t>: Các </a:t>
            </a:r>
            <a:r>
              <a:rPr lang="en-US" sz="4800" dirty="0" err="1">
                <a:effectLst/>
                <a:latin typeface="#9Slide03 Ample" panose="02000000000000000000" pitchFamily="2" charset="0"/>
                <a:ea typeface="Calibri" panose="020F0502020204030204" pitchFamily="34" charset="0"/>
                <a:cs typeface="Times New Roman" panose="02020603050405020304" pitchFamily="18" charset="0"/>
              </a:rPr>
              <a:t>hộ</a:t>
            </a:r>
            <a:r>
              <a:rPr lang="en-US" sz="4800" dirty="0">
                <a:effectLst/>
                <a:latin typeface="#9Slide03 Ample" panose="02000000000000000000" pitchFamily="2" charset="0"/>
                <a:ea typeface="Calibri" panose="020F0502020204030204" pitchFamily="34" charset="0"/>
                <a:cs typeface="Times New Roman" panose="02020603050405020304" pitchFamily="18" charset="0"/>
              </a:rPr>
              <a:t> </a:t>
            </a:r>
            <a:r>
              <a:rPr lang="en-US" sz="4800" dirty="0" err="1">
                <a:effectLst/>
                <a:latin typeface="#9Slide03 Ample" panose="02000000000000000000" pitchFamily="2" charset="0"/>
                <a:ea typeface="Calibri" panose="020F0502020204030204" pitchFamily="34" charset="0"/>
                <a:cs typeface="Times New Roman" panose="02020603050405020304" pitchFamily="18" charset="0"/>
              </a:rPr>
              <a:t>nông</a:t>
            </a:r>
            <a:r>
              <a:rPr lang="en-US" sz="4800" dirty="0">
                <a:effectLst/>
                <a:latin typeface="#9Slide03 Ample" panose="02000000000000000000" pitchFamily="2" charset="0"/>
                <a:ea typeface="Calibri" panose="020F0502020204030204" pitchFamily="34" charset="0"/>
                <a:cs typeface="Times New Roman" panose="02020603050405020304" pitchFamily="18" charset="0"/>
              </a:rPr>
              <a:t> </a:t>
            </a:r>
            <a:r>
              <a:rPr lang="en-US" sz="4800" dirty="0" err="1">
                <a:effectLst/>
                <a:latin typeface="#9Slide03 Ample" panose="02000000000000000000" pitchFamily="2" charset="0"/>
                <a:ea typeface="Calibri" panose="020F0502020204030204" pitchFamily="34" charset="0"/>
                <a:cs typeface="Times New Roman" panose="02020603050405020304" pitchFamily="18" charset="0"/>
              </a:rPr>
              <a:t>dân</a:t>
            </a:r>
            <a:r>
              <a:rPr lang="en-US" sz="4800" dirty="0">
                <a:effectLst/>
                <a:latin typeface="#9Slide03 Ample" panose="02000000000000000000" pitchFamily="2" charset="0"/>
                <a:ea typeface="Calibri" panose="020F0502020204030204" pitchFamily="34" charset="0"/>
                <a:cs typeface="Times New Roman" panose="02020603050405020304" pitchFamily="18" charset="0"/>
              </a:rPr>
              <a:t> </a:t>
            </a:r>
            <a:r>
              <a:rPr lang="en-US" sz="4800" dirty="0" err="1">
                <a:effectLst/>
                <a:latin typeface="#9Slide03 Ample" panose="02000000000000000000" pitchFamily="2" charset="0"/>
                <a:ea typeface="Calibri" panose="020F0502020204030204" pitchFamily="34" charset="0"/>
                <a:cs typeface="Times New Roman" panose="02020603050405020304" pitchFamily="18" charset="0"/>
              </a:rPr>
              <a:t>địa</a:t>
            </a:r>
            <a:r>
              <a:rPr lang="en-US" sz="4800" dirty="0">
                <a:effectLst/>
                <a:latin typeface="#9Slide03 Ample" panose="02000000000000000000" pitchFamily="2" charset="0"/>
                <a:ea typeface="Calibri" panose="020F0502020204030204" pitchFamily="34" charset="0"/>
                <a:cs typeface="Times New Roman" panose="02020603050405020304" pitchFamily="18" charset="0"/>
              </a:rPr>
              <a:t> </a:t>
            </a:r>
            <a:r>
              <a:rPr lang="en-US" sz="4800" dirty="0" err="1">
                <a:effectLst/>
                <a:latin typeface="#9Slide03 Ample" panose="02000000000000000000" pitchFamily="2" charset="0"/>
                <a:ea typeface="Calibri" panose="020F0502020204030204" pitchFamily="34" charset="0"/>
                <a:cs typeface="Times New Roman" panose="02020603050405020304" pitchFamily="18" charset="0"/>
              </a:rPr>
              <a:t>phương</a:t>
            </a:r>
            <a:r>
              <a:rPr lang="en-US" sz="4800" dirty="0">
                <a:effectLst/>
                <a:latin typeface="#9Slide03 Ample" panose="02000000000000000000" pitchFamily="2" charset="0"/>
                <a:ea typeface="Calibri" panose="020F0502020204030204" pitchFamily="34" charset="0"/>
                <a:cs typeface="Times New Roman" panose="02020603050405020304" pitchFamily="18" charset="0"/>
              </a:rPr>
              <a:t>, </a:t>
            </a:r>
            <a:r>
              <a:rPr lang="en-US" sz="4800" dirty="0" err="1">
                <a:effectLst/>
                <a:latin typeface="#9Slide03 Ample" panose="02000000000000000000" pitchFamily="2" charset="0"/>
                <a:ea typeface="Calibri" panose="020F0502020204030204" pitchFamily="34" charset="0"/>
                <a:cs typeface="Times New Roman" panose="02020603050405020304" pitchFamily="18" charset="0"/>
              </a:rPr>
              <a:t>doanh</a:t>
            </a:r>
            <a:r>
              <a:rPr lang="en-US" sz="4800" dirty="0">
                <a:effectLst/>
                <a:latin typeface="#9Slide03 Ample" panose="02000000000000000000" pitchFamily="2" charset="0"/>
                <a:ea typeface="Calibri" panose="020F0502020204030204" pitchFamily="34" charset="0"/>
                <a:cs typeface="Times New Roman" panose="02020603050405020304" pitchFamily="18" charset="0"/>
              </a:rPr>
              <a:t> </a:t>
            </a:r>
            <a:r>
              <a:rPr lang="en-US" sz="4800" dirty="0" err="1">
                <a:effectLst/>
                <a:latin typeface="#9Slide03 Ample" panose="02000000000000000000" pitchFamily="2" charset="0"/>
                <a:ea typeface="Calibri" panose="020F0502020204030204" pitchFamily="34" charset="0"/>
                <a:cs typeface="Times New Roman" panose="02020603050405020304" pitchFamily="18" charset="0"/>
              </a:rPr>
              <a:t>nghiệp</a:t>
            </a:r>
            <a:r>
              <a:rPr lang="en-US" sz="4800" dirty="0">
                <a:effectLst/>
                <a:latin typeface="#9Slide03 Ample" panose="02000000000000000000" pitchFamily="2" charset="0"/>
                <a:ea typeface="Calibri" panose="020F0502020204030204" pitchFamily="34" charset="0"/>
                <a:cs typeface="Times New Roman" panose="02020603050405020304" pitchFamily="18" charset="0"/>
              </a:rPr>
              <a:t> </a:t>
            </a:r>
            <a:r>
              <a:rPr lang="en-US" sz="4800" dirty="0" err="1">
                <a:effectLst/>
                <a:latin typeface="#9Slide03 Ample" panose="02000000000000000000" pitchFamily="2" charset="0"/>
                <a:ea typeface="Calibri" panose="020F0502020204030204" pitchFamily="34" charset="0"/>
                <a:cs typeface="Times New Roman" panose="02020603050405020304" pitchFamily="18" charset="0"/>
              </a:rPr>
              <a:t>phân</a:t>
            </a:r>
            <a:r>
              <a:rPr lang="en-US" sz="4800" dirty="0">
                <a:effectLst/>
                <a:latin typeface="#9Slide03 Ample" panose="02000000000000000000" pitchFamily="2" charset="0"/>
                <a:ea typeface="Calibri" panose="020F0502020204030204" pitchFamily="34" charset="0"/>
                <a:cs typeface="Times New Roman" panose="02020603050405020304" pitchFamily="18" charset="0"/>
              </a:rPr>
              <a:t> </a:t>
            </a:r>
            <a:r>
              <a:rPr lang="en-US" sz="4800" dirty="0" err="1">
                <a:effectLst/>
                <a:latin typeface="#9Slide03 Ample" panose="02000000000000000000" pitchFamily="2" charset="0"/>
                <a:ea typeface="Calibri" panose="020F0502020204030204" pitchFamily="34" charset="0"/>
                <a:cs typeface="Times New Roman" panose="02020603050405020304" pitchFamily="18" charset="0"/>
              </a:rPr>
              <a:t>phối</a:t>
            </a:r>
            <a:r>
              <a:rPr lang="en-US" sz="4800" dirty="0">
                <a:effectLst/>
                <a:latin typeface="#9Slide03 Ample" panose="02000000000000000000" pitchFamily="2" charset="0"/>
                <a:ea typeface="Calibri" panose="020F0502020204030204" pitchFamily="34" charset="0"/>
                <a:cs typeface="Times New Roman" panose="02020603050405020304" pitchFamily="18" charset="0"/>
              </a:rPr>
              <a:t> </a:t>
            </a:r>
            <a:r>
              <a:rPr lang="en-US" sz="4800" dirty="0" err="1">
                <a:effectLst/>
                <a:latin typeface="#9Slide03 Ample" panose="02000000000000000000" pitchFamily="2" charset="0"/>
                <a:ea typeface="Calibri" panose="020F0502020204030204" pitchFamily="34" charset="0"/>
                <a:cs typeface="Times New Roman" panose="02020603050405020304" pitchFamily="18" charset="0"/>
              </a:rPr>
              <a:t>nông</a:t>
            </a:r>
            <a:r>
              <a:rPr lang="en-US" sz="4800" dirty="0">
                <a:effectLst/>
                <a:latin typeface="#9Slide03 Ample" panose="02000000000000000000" pitchFamily="2" charset="0"/>
                <a:ea typeface="Calibri" panose="020F0502020204030204" pitchFamily="34" charset="0"/>
                <a:cs typeface="Times New Roman" panose="02020603050405020304" pitchFamily="18" charset="0"/>
              </a:rPr>
              <a:t> </a:t>
            </a:r>
            <a:r>
              <a:rPr lang="en-US" sz="4800" dirty="0" err="1">
                <a:effectLst/>
                <a:latin typeface="#9Slide03 Ample" panose="02000000000000000000" pitchFamily="2" charset="0"/>
                <a:ea typeface="Calibri" panose="020F0502020204030204" pitchFamily="34" charset="0"/>
                <a:cs typeface="Times New Roman" panose="02020603050405020304" pitchFamily="18" charset="0"/>
              </a:rPr>
              <a:t>sản</a:t>
            </a:r>
            <a:r>
              <a:rPr lang="en-US" sz="4800" dirty="0">
                <a:effectLst/>
                <a:latin typeface="#9Slide03 Ample" panose="02000000000000000000" pitchFamily="2" charset="0"/>
                <a:ea typeface="Calibri" panose="020F0502020204030204" pitchFamily="34" charset="0"/>
                <a:cs typeface="Times New Roman" panose="02020603050405020304" pitchFamily="18" charset="0"/>
              </a:rPr>
              <a:t> và </a:t>
            </a:r>
            <a:r>
              <a:rPr lang="en-US" sz="4800" dirty="0" err="1">
                <a:effectLst/>
                <a:latin typeface="#9Slide03 Ample" panose="02000000000000000000" pitchFamily="2" charset="0"/>
                <a:ea typeface="Calibri" panose="020F0502020204030204" pitchFamily="34" charset="0"/>
                <a:cs typeface="Times New Roman" panose="02020603050405020304" pitchFamily="18" charset="0"/>
              </a:rPr>
              <a:t>người</a:t>
            </a:r>
            <a:r>
              <a:rPr lang="en-US" sz="4800" dirty="0">
                <a:effectLst/>
                <a:latin typeface="#9Slide03 Ample" panose="02000000000000000000" pitchFamily="2" charset="0"/>
                <a:ea typeface="Calibri" panose="020F0502020204030204" pitchFamily="34" charset="0"/>
                <a:cs typeface="Times New Roman" panose="02020603050405020304" pitchFamily="18" charset="0"/>
              </a:rPr>
              <a:t> </a:t>
            </a:r>
            <a:r>
              <a:rPr lang="en-US" sz="4800" dirty="0" err="1">
                <a:effectLst/>
                <a:latin typeface="#9Slide03 Ample" panose="02000000000000000000" pitchFamily="2" charset="0"/>
                <a:ea typeface="Calibri" panose="020F0502020204030204" pitchFamily="34" charset="0"/>
                <a:cs typeface="Times New Roman" panose="02020603050405020304" pitchFamily="18" charset="0"/>
              </a:rPr>
              <a:t>quản</a:t>
            </a:r>
            <a:r>
              <a:rPr lang="en-US" sz="4800" dirty="0">
                <a:effectLst/>
                <a:latin typeface="#9Slide03 Ample" panose="02000000000000000000" pitchFamily="2" charset="0"/>
                <a:ea typeface="Calibri" panose="020F0502020204030204" pitchFamily="34" charset="0"/>
                <a:cs typeface="Times New Roman" panose="02020603050405020304" pitchFamily="18" charset="0"/>
              </a:rPr>
              <a:t> </a:t>
            </a:r>
            <a:r>
              <a:rPr lang="en-US" sz="4800" dirty="0" err="1">
                <a:effectLst/>
                <a:latin typeface="#9Slide03 Ample" panose="02000000000000000000" pitchFamily="2" charset="0"/>
                <a:ea typeface="Calibri" panose="020F0502020204030204" pitchFamily="34" charset="0"/>
                <a:cs typeface="Times New Roman" panose="02020603050405020304" pitchFamily="18" charset="0"/>
              </a:rPr>
              <a:t>trị</a:t>
            </a:r>
            <a:r>
              <a:rPr lang="en-US" sz="4800" dirty="0">
                <a:effectLst/>
                <a:latin typeface="#9Slide03 Ample" panose="02000000000000000000" pitchFamily="2" charset="0"/>
                <a:ea typeface="Calibri" panose="020F0502020204030204" pitchFamily="34" charset="0"/>
                <a:cs typeface="Times New Roman" panose="02020603050405020304" pitchFamily="18" charset="0"/>
              </a:rPr>
              <a:t> </a:t>
            </a:r>
            <a:r>
              <a:rPr lang="en-US" sz="4800" dirty="0" err="1">
                <a:effectLst/>
                <a:latin typeface="#9Slide03 Ample" panose="02000000000000000000" pitchFamily="2" charset="0"/>
                <a:ea typeface="Calibri" panose="020F0502020204030204" pitchFamily="34" charset="0"/>
                <a:cs typeface="Times New Roman" panose="02020603050405020304" pitchFamily="18" charset="0"/>
              </a:rPr>
              <a:t>sàn</a:t>
            </a:r>
            <a:r>
              <a:rPr lang="en-US" sz="4800" dirty="0">
                <a:effectLst/>
                <a:latin typeface="#9Slide03 Ample" panose="02000000000000000000" pitchFamily="2" charset="0"/>
                <a:ea typeface="Calibri" panose="020F0502020204030204" pitchFamily="34" charset="0"/>
                <a:cs typeface="Times New Roman" panose="02020603050405020304" pitchFamily="18" charset="0"/>
              </a:rPr>
              <a:t> TMĐT.</a:t>
            </a:r>
          </a:p>
          <a:p>
            <a:pPr marL="989609" lvl="1" indent="0">
              <a:buNone/>
            </a:pPr>
            <a:endParaRPr lang="en-US" sz="1500" dirty="0">
              <a:effectLst/>
              <a:latin typeface="#9Slide03 Ample" panose="02000000000000000000" pitchFamily="2" charset="0"/>
              <a:ea typeface="Calibri" panose="020F0502020204030204" pitchFamily="34" charset="0"/>
              <a:cs typeface="Times New Roman" panose="02020603050405020304" pitchFamily="18" charset="0"/>
            </a:endParaRPr>
          </a:p>
          <a:p>
            <a:pPr marL="0" marR="0" indent="0" algn="just">
              <a:lnSpc>
                <a:spcPct val="130000"/>
              </a:lnSpc>
              <a:spcBef>
                <a:spcPts val="0"/>
              </a:spcBef>
              <a:spcAft>
                <a:spcPts val="800"/>
              </a:spcAft>
              <a:buNone/>
            </a:pPr>
            <a:r>
              <a:rPr lang="en-US" sz="4800" dirty="0">
                <a:effectLst/>
                <a:latin typeface="#9Slide03 Ample" panose="02000000000000000000" pitchFamily="2" charset="0"/>
                <a:ea typeface="Calibri" panose="020F0502020204030204" pitchFamily="34" charset="0"/>
                <a:cs typeface="Times New Roman" panose="02020603050405020304" pitchFamily="18" charset="0"/>
              </a:rPr>
              <a:t>	Phạm vi </a:t>
            </a:r>
            <a:r>
              <a:rPr lang="en-US" sz="4800" dirty="0" err="1">
                <a:effectLst/>
                <a:latin typeface="#9Slide03 Ample" panose="02000000000000000000" pitchFamily="2" charset="0"/>
                <a:ea typeface="Calibri" panose="020F0502020204030204" pitchFamily="34" charset="0"/>
                <a:cs typeface="Times New Roman" panose="02020603050405020304" pitchFamily="18" charset="0"/>
              </a:rPr>
              <a:t>nghiên</a:t>
            </a:r>
            <a:r>
              <a:rPr lang="en-US" sz="4800" dirty="0">
                <a:effectLst/>
                <a:latin typeface="#9Slide03 Ample" panose="02000000000000000000" pitchFamily="2" charset="0"/>
                <a:ea typeface="Calibri" panose="020F0502020204030204" pitchFamily="34" charset="0"/>
                <a:cs typeface="Times New Roman" panose="02020603050405020304" pitchFamily="18" charset="0"/>
              </a:rPr>
              <a:t> </a:t>
            </a:r>
            <a:r>
              <a:rPr lang="en-US" sz="4800" dirty="0" err="1">
                <a:effectLst/>
                <a:latin typeface="#9Slide03 Ample" panose="02000000000000000000" pitchFamily="2" charset="0"/>
                <a:ea typeface="Calibri" panose="020F0502020204030204" pitchFamily="34" charset="0"/>
                <a:cs typeface="Times New Roman" panose="02020603050405020304" pitchFamily="18" charset="0"/>
              </a:rPr>
              <a:t>cứu</a:t>
            </a:r>
            <a:r>
              <a:rPr lang="en-US" sz="4800" dirty="0">
                <a:effectLst/>
                <a:latin typeface="#9Slide03 Ample" panose="02000000000000000000" pitchFamily="2" charset="0"/>
                <a:ea typeface="Calibri" panose="020F0502020204030204" pitchFamily="34" charset="0"/>
                <a:cs typeface="Times New Roman" panose="02020603050405020304" pitchFamily="18" charset="0"/>
              </a:rPr>
              <a:t>: </a:t>
            </a:r>
            <a:r>
              <a:rPr lang="en-US" sz="4800" dirty="0">
                <a:latin typeface="#9Slide03 Ample" panose="02000000000000000000" pitchFamily="2" charset="0"/>
                <a:ea typeface="Calibri" panose="020F0502020204030204" pitchFamily="34" charset="0"/>
                <a:cs typeface="Times New Roman" panose="02020603050405020304" pitchFamily="18" charset="0"/>
              </a:rPr>
              <a:t>Các </a:t>
            </a:r>
            <a:r>
              <a:rPr lang="en-US" sz="4800" dirty="0" err="1">
                <a:latin typeface="#9Slide03 Ample" panose="02000000000000000000" pitchFamily="2" charset="0"/>
                <a:ea typeface="Calibri" panose="020F0502020204030204" pitchFamily="34" charset="0"/>
                <a:cs typeface="Times New Roman" panose="02020603050405020304" pitchFamily="18" charset="0"/>
              </a:rPr>
              <a:t>sàn</a:t>
            </a:r>
            <a:r>
              <a:rPr lang="en-US" sz="4800" dirty="0">
                <a:latin typeface="#9Slide03 Ample" panose="02000000000000000000" pitchFamily="2" charset="0"/>
                <a:ea typeface="Calibri" panose="020F0502020204030204" pitchFamily="34" charset="0"/>
                <a:cs typeface="Times New Roman" panose="02020603050405020304" pitchFamily="18" charset="0"/>
              </a:rPr>
              <a:t> TMĐT </a:t>
            </a:r>
            <a:r>
              <a:rPr lang="en-US" sz="4800" dirty="0" err="1">
                <a:latin typeface="#9Slide03 Ample" panose="02000000000000000000" pitchFamily="2" charset="0"/>
                <a:ea typeface="Calibri" panose="020F0502020204030204" pitchFamily="34" charset="0"/>
                <a:cs typeface="Times New Roman" panose="02020603050405020304" pitchFamily="18" charset="0"/>
              </a:rPr>
              <a:t>trực</a:t>
            </a:r>
            <a:r>
              <a:rPr lang="en-US" sz="4800" dirty="0">
                <a:latin typeface="#9Slide03 Ample" panose="02000000000000000000" pitchFamily="2" charset="0"/>
                <a:ea typeface="Calibri" panose="020F0502020204030204" pitchFamily="34" charset="0"/>
                <a:cs typeface="Times New Roman" panose="02020603050405020304" pitchFamily="18" charset="0"/>
              </a:rPr>
              <a:t> </a:t>
            </a:r>
            <a:r>
              <a:rPr lang="en-US" sz="4800" dirty="0" err="1">
                <a:latin typeface="#9Slide03 Ample" panose="02000000000000000000" pitchFamily="2" charset="0"/>
                <a:ea typeface="Calibri" panose="020F0502020204030204" pitchFamily="34" charset="0"/>
                <a:cs typeface="Times New Roman" panose="02020603050405020304" pitchFamily="18" charset="0"/>
              </a:rPr>
              <a:t>tuyến</a:t>
            </a:r>
            <a:r>
              <a:rPr lang="en-US" sz="4800" dirty="0">
                <a:latin typeface="#9Slide03 Ample" panose="02000000000000000000" pitchFamily="2" charset="0"/>
                <a:ea typeface="Calibri" panose="020F0502020204030204" pitchFamily="34" charset="0"/>
                <a:cs typeface="Times New Roman" panose="02020603050405020304" pitchFamily="18" charset="0"/>
              </a:rPr>
              <a:t>.</a:t>
            </a:r>
            <a:endParaRPr lang="en-US" sz="4800" dirty="0">
              <a:effectLst/>
              <a:latin typeface="#9Slide03 Ample" panose="02000000000000000000" pitchFamily="2" charset="0"/>
              <a:ea typeface="Calibri" panose="020F0502020204030204" pitchFamily="34" charset="0"/>
              <a:cs typeface="Times New Roman" panose="02020603050405020304" pitchFamily="18" charset="0"/>
            </a:endParaRPr>
          </a:p>
          <a:p>
            <a:pPr marL="0" marR="0" indent="0" algn="just">
              <a:lnSpc>
                <a:spcPct val="130000"/>
              </a:lnSpc>
              <a:spcBef>
                <a:spcPts val="0"/>
              </a:spcBef>
              <a:spcAft>
                <a:spcPts val="800"/>
              </a:spcAft>
              <a:buNone/>
            </a:pPr>
            <a:endParaRPr lang="en-US" sz="1500" dirty="0">
              <a:effectLst/>
              <a:latin typeface="#9Slide03 Ample" panose="02000000000000000000" pitchFamily="2" charset="0"/>
              <a:ea typeface="Calibri" panose="020F0502020204030204" pitchFamily="34" charset="0"/>
              <a:cs typeface="Times New Roman" panose="02020603050405020304" pitchFamily="18" charset="0"/>
            </a:endParaRPr>
          </a:p>
          <a:p>
            <a:pPr marL="0" marR="0" indent="0" algn="just">
              <a:lnSpc>
                <a:spcPct val="130000"/>
              </a:lnSpc>
              <a:spcBef>
                <a:spcPts val="0"/>
              </a:spcBef>
              <a:spcAft>
                <a:spcPts val="800"/>
              </a:spcAft>
              <a:buNone/>
            </a:pPr>
            <a:r>
              <a:rPr lang="en-US" sz="4800" dirty="0">
                <a:effectLst/>
                <a:latin typeface="#9Slide03 Ample" panose="02000000000000000000" pitchFamily="2" charset="0"/>
                <a:ea typeface="Calibri" panose="020F0502020204030204" pitchFamily="34" charset="0"/>
                <a:cs typeface="Times New Roman" panose="02020603050405020304" pitchFamily="18" charset="0"/>
              </a:rPr>
              <a:t>	</a:t>
            </a:r>
            <a:r>
              <a:rPr lang="en-US" sz="4800" dirty="0" err="1">
                <a:effectLst/>
                <a:latin typeface="#9Slide03 Ample" panose="02000000000000000000" pitchFamily="2" charset="0"/>
                <a:ea typeface="Calibri" panose="020F0502020204030204" pitchFamily="34" charset="0"/>
                <a:cs typeface="Times New Roman" panose="02020603050405020304" pitchFamily="18" charset="0"/>
              </a:rPr>
              <a:t>Nghiên</a:t>
            </a:r>
            <a:r>
              <a:rPr lang="en-US" sz="4800" dirty="0">
                <a:effectLst/>
                <a:latin typeface="#9Slide03 Ample" panose="02000000000000000000" pitchFamily="2" charset="0"/>
                <a:ea typeface="Calibri" panose="020F0502020204030204" pitchFamily="34" charset="0"/>
                <a:cs typeface="Times New Roman" panose="02020603050405020304" pitchFamily="18" charset="0"/>
              </a:rPr>
              <a:t> </a:t>
            </a:r>
            <a:r>
              <a:rPr lang="en-US" sz="4800" dirty="0" err="1">
                <a:effectLst/>
                <a:latin typeface="#9Slide03 Ample" panose="02000000000000000000" pitchFamily="2" charset="0"/>
                <a:ea typeface="Calibri" panose="020F0502020204030204" pitchFamily="34" charset="0"/>
                <a:cs typeface="Times New Roman" panose="02020603050405020304" pitchFamily="18" charset="0"/>
              </a:rPr>
              <a:t>cứu</a:t>
            </a:r>
            <a:r>
              <a:rPr lang="en-US" sz="4800" dirty="0">
                <a:effectLst/>
                <a:latin typeface="#9Slide03 Ample" panose="02000000000000000000" pitchFamily="2" charset="0"/>
                <a:ea typeface="Calibri" panose="020F0502020204030204" pitchFamily="34" charset="0"/>
                <a:cs typeface="Times New Roman" panose="02020603050405020304" pitchFamily="18" charset="0"/>
              </a:rPr>
              <a:t> </a:t>
            </a:r>
            <a:r>
              <a:rPr lang="en-US" sz="4800" dirty="0" err="1">
                <a:effectLst/>
                <a:latin typeface="#9Slide03 Ample" panose="02000000000000000000" pitchFamily="2" charset="0"/>
                <a:ea typeface="Calibri" panose="020F0502020204030204" pitchFamily="34" charset="0"/>
                <a:cs typeface="Times New Roman" panose="02020603050405020304" pitchFamily="18" charset="0"/>
              </a:rPr>
              <a:t>này</a:t>
            </a:r>
            <a:r>
              <a:rPr lang="en-US" sz="4800" dirty="0">
                <a:effectLst/>
                <a:latin typeface="#9Slide03 Ample" panose="02000000000000000000" pitchFamily="2" charset="0"/>
                <a:ea typeface="Calibri" panose="020F0502020204030204" pitchFamily="34" charset="0"/>
                <a:cs typeface="Times New Roman" panose="02020603050405020304" pitchFamily="18" charset="0"/>
              </a:rPr>
              <a:t> </a:t>
            </a:r>
            <a:r>
              <a:rPr lang="en-US" sz="4800" dirty="0" err="1">
                <a:effectLst/>
                <a:latin typeface="#9Slide03 Ample" panose="02000000000000000000" pitchFamily="2" charset="0"/>
                <a:ea typeface="Calibri" panose="020F0502020204030204" pitchFamily="34" charset="0"/>
                <a:cs typeface="Times New Roman" panose="02020603050405020304" pitchFamily="18" charset="0"/>
              </a:rPr>
              <a:t>được</a:t>
            </a:r>
            <a:r>
              <a:rPr lang="en-US" sz="4800" dirty="0">
                <a:effectLst/>
                <a:latin typeface="#9Slide03 Ample" panose="02000000000000000000" pitchFamily="2" charset="0"/>
                <a:ea typeface="Calibri" panose="020F0502020204030204" pitchFamily="34" charset="0"/>
                <a:cs typeface="Times New Roman" panose="02020603050405020304" pitchFamily="18" charset="0"/>
              </a:rPr>
              <a:t> </a:t>
            </a:r>
            <a:r>
              <a:rPr lang="en-US" sz="4800" dirty="0" err="1">
                <a:effectLst/>
                <a:latin typeface="#9Slide03 Ample" panose="02000000000000000000" pitchFamily="2" charset="0"/>
                <a:ea typeface="Calibri" panose="020F0502020204030204" pitchFamily="34" charset="0"/>
                <a:cs typeface="Times New Roman" panose="02020603050405020304" pitchFamily="18" charset="0"/>
              </a:rPr>
              <a:t>thực</a:t>
            </a:r>
            <a:r>
              <a:rPr lang="en-US" sz="4800" dirty="0">
                <a:effectLst/>
                <a:latin typeface="#9Slide03 Ample" panose="02000000000000000000" pitchFamily="2" charset="0"/>
                <a:ea typeface="Calibri" panose="020F0502020204030204" pitchFamily="34" charset="0"/>
                <a:cs typeface="Times New Roman" panose="02020603050405020304" pitchFamily="18" charset="0"/>
              </a:rPr>
              <a:t> </a:t>
            </a:r>
            <a:r>
              <a:rPr lang="en-US" sz="4800" dirty="0" err="1">
                <a:effectLst/>
                <a:latin typeface="#9Slide03 Ample" panose="02000000000000000000" pitchFamily="2" charset="0"/>
                <a:ea typeface="Calibri" panose="020F0502020204030204" pitchFamily="34" charset="0"/>
                <a:cs typeface="Times New Roman" panose="02020603050405020304" pitchFamily="18" charset="0"/>
              </a:rPr>
              <a:t>hiện</a:t>
            </a:r>
            <a:r>
              <a:rPr lang="en-US" sz="4800" dirty="0">
                <a:effectLst/>
                <a:latin typeface="#9Slide03 Ample" panose="02000000000000000000" pitchFamily="2" charset="0"/>
                <a:ea typeface="Calibri" panose="020F0502020204030204" pitchFamily="34" charset="0"/>
                <a:cs typeface="Times New Roman" panose="02020603050405020304" pitchFamily="18" charset="0"/>
              </a:rPr>
              <a:t> </a:t>
            </a:r>
            <a:r>
              <a:rPr lang="en-US" sz="4800" dirty="0" err="1">
                <a:effectLst/>
                <a:latin typeface="#9Slide03 Ample" panose="02000000000000000000" pitchFamily="2" charset="0"/>
                <a:ea typeface="Calibri" panose="020F0502020204030204" pitchFamily="34" charset="0"/>
                <a:cs typeface="Times New Roman" panose="02020603050405020304" pitchFamily="18" charset="0"/>
              </a:rPr>
              <a:t>từ</a:t>
            </a:r>
            <a:r>
              <a:rPr lang="en-US" sz="4800" dirty="0">
                <a:effectLst/>
                <a:latin typeface="#9Slide03 Ample" panose="02000000000000000000" pitchFamily="2" charset="0"/>
                <a:ea typeface="Calibri" panose="020F0502020204030204" pitchFamily="34" charset="0"/>
                <a:cs typeface="Times New Roman" panose="02020603050405020304" pitchFamily="18" charset="0"/>
              </a:rPr>
              <a:t> 01/2025 – 03/2025</a:t>
            </a:r>
          </a:p>
          <a:p>
            <a:pPr lvl="1">
              <a:buFontTx/>
              <a:buChar char="-"/>
            </a:pPr>
            <a:endParaRPr lang="en-US" sz="4800" dirty="0"/>
          </a:p>
        </p:txBody>
      </p:sp>
      <p:sp>
        <p:nvSpPr>
          <p:cNvPr id="11" name="Title 1">
            <a:extLst>
              <a:ext uri="{FF2B5EF4-FFF2-40B4-BE49-F238E27FC236}">
                <a16:creationId xmlns:a16="http://schemas.microsoft.com/office/drawing/2014/main" id="{DA565907-9951-0F54-AECD-6C709AE12EB1}"/>
              </a:ext>
            </a:extLst>
          </p:cNvPr>
          <p:cNvSpPr>
            <a:spLocks noGrp="1"/>
          </p:cNvSpPr>
          <p:nvPr>
            <p:ph type="title"/>
          </p:nvPr>
        </p:nvSpPr>
        <p:spPr>
          <a:xfrm>
            <a:off x="696800" y="311468"/>
            <a:ext cx="19183827" cy="2220383"/>
          </a:xfrm>
        </p:spPr>
        <p:txBody>
          <a:bodyPr/>
          <a:lstStyle/>
          <a:p>
            <a:r>
              <a:rPr lang="en-US">
                <a:solidFill>
                  <a:schemeClr val="accent6">
                    <a:lumMod val="75000"/>
                  </a:schemeClr>
                </a:solidFill>
                <a:latin typeface="#9Slide03 AmpleSoft Bold" panose="02000000000000000000" pitchFamily="2" charset="0"/>
              </a:rPr>
              <a:t>Đặt vấn đề</a:t>
            </a:r>
          </a:p>
        </p:txBody>
      </p:sp>
    </p:spTree>
    <p:extLst>
      <p:ext uri="{BB962C8B-B14F-4D97-AF65-F5344CB8AC3E}">
        <p14:creationId xmlns:p14="http://schemas.microsoft.com/office/powerpoint/2010/main" val="240973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wipe(left)">
                                      <p:cBhvr>
                                        <p:cTn id="11" dur="500"/>
                                        <p:tgtEl>
                                          <p:spTgt spid="3">
                                            <p:txEl>
                                              <p:pRg st="4" end="4"/>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wipe(left)">
                                      <p:cBhvr>
                                        <p:cTn id="1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702881-6899-FA6C-6C4C-CE4D9A3720D8}"/>
              </a:ext>
            </a:extLst>
          </p:cNvPr>
          <p:cNvSpPr>
            <a:spLocks noGrp="1"/>
          </p:cNvSpPr>
          <p:nvPr>
            <p:ph idx="1"/>
          </p:nvPr>
        </p:nvSpPr>
        <p:spPr/>
        <p:txBody>
          <a:bodyPr>
            <a:normAutofit/>
          </a:bodyPr>
          <a:lstStyle/>
          <a:p>
            <a:pPr marL="0" indent="0">
              <a:buNone/>
            </a:pPr>
            <a:r>
              <a:rPr lang="en-US" sz="4800" dirty="0">
                <a:latin typeface="#9Slide03 Sofia Pro Soft Bold" panose="020B0000000000000000" pitchFamily="34" charset="0"/>
              </a:rPr>
              <a:t>		</a:t>
            </a:r>
            <a:r>
              <a:rPr lang="en-US" dirty="0">
                <a:latin typeface="#9Slide03 Sofia Pro Soft Bold" panose="020B0000000000000000" pitchFamily="34" charset="0"/>
              </a:rPr>
              <a:t>Ý </a:t>
            </a:r>
            <a:r>
              <a:rPr lang="en-US" dirty="0" err="1">
                <a:latin typeface="#9Slide03 Sofia Pro Soft Bold" panose="020B0000000000000000" pitchFamily="34" charset="0"/>
              </a:rPr>
              <a:t>nghĩa</a:t>
            </a:r>
            <a:r>
              <a:rPr lang="en-US" dirty="0">
                <a:latin typeface="#9Slide03 Sofia Pro Soft Bold" panose="020B0000000000000000" pitchFamily="34" charset="0"/>
              </a:rPr>
              <a:t> khoa </a:t>
            </a:r>
            <a:r>
              <a:rPr lang="en-US" dirty="0" err="1">
                <a:latin typeface="#9Slide03 Sofia Pro Soft Bold" panose="020B0000000000000000" pitchFamily="34" charset="0"/>
              </a:rPr>
              <a:t>học</a:t>
            </a:r>
            <a:r>
              <a:rPr lang="en-US" dirty="0">
                <a:latin typeface="#9Slide03 Sofia Pro Soft Bold" panose="020B0000000000000000" pitchFamily="34" charset="0"/>
              </a:rPr>
              <a:t> </a:t>
            </a:r>
            <a:r>
              <a:rPr lang="en-US" dirty="0" err="1">
                <a:latin typeface="#9Slide03 Sofia Pro Soft Bold" panose="020B0000000000000000" pitchFamily="34" charset="0"/>
              </a:rPr>
              <a:t>thực</a:t>
            </a:r>
            <a:r>
              <a:rPr lang="en-US" dirty="0">
                <a:latin typeface="#9Slide03 Sofia Pro Soft Bold" panose="020B0000000000000000" pitchFamily="34" charset="0"/>
              </a:rPr>
              <a:t> </a:t>
            </a:r>
            <a:r>
              <a:rPr lang="en-US" dirty="0" err="1">
                <a:latin typeface="#9Slide03 Sofia Pro Soft Bold" panose="020B0000000000000000" pitchFamily="34" charset="0"/>
              </a:rPr>
              <a:t>tiễn</a:t>
            </a:r>
            <a:r>
              <a:rPr lang="en-US" dirty="0">
                <a:latin typeface="#9Slide03 Sofia Pro Soft Bold" panose="020B0000000000000000" pitchFamily="34" charset="0"/>
              </a:rPr>
              <a:t>: </a:t>
            </a:r>
          </a:p>
          <a:p>
            <a:pPr marL="0" indent="0">
              <a:buNone/>
            </a:pPr>
            <a:endParaRPr lang="en-US" sz="1500" dirty="0">
              <a:latin typeface="#9Slide03 Sofia Pro Soft Bold" panose="020B0000000000000000" pitchFamily="34" charset="0"/>
            </a:endParaRPr>
          </a:p>
          <a:p>
            <a:pPr marL="989609" lvl="1" indent="0">
              <a:buNone/>
            </a:pPr>
            <a:r>
              <a:rPr lang="en-US" sz="4800" dirty="0" err="1">
                <a:latin typeface="#9Slide03 Sofia Pro Soft Bold" panose="020B0000000000000000" pitchFamily="34" charset="0"/>
                <a:ea typeface="Calibri" panose="020F0502020204030204" pitchFamily="34" charset="0"/>
                <a:cs typeface="Times New Roman" panose="02020603050405020304" pitchFamily="18" charset="0"/>
              </a:rPr>
              <a:t>G</a:t>
            </a:r>
            <a:r>
              <a:rPr lang="en-US" sz="4800" dirty="0" err="1">
                <a:effectLst/>
                <a:latin typeface="#9Slide03 Sofia Pro Soft Bold" panose="020B0000000000000000" pitchFamily="34" charset="0"/>
                <a:ea typeface="Calibri" panose="020F0502020204030204" pitchFamily="34" charset="0"/>
              </a:rPr>
              <a:t>iúp</a:t>
            </a:r>
            <a:r>
              <a:rPr lang="en-US" sz="4800" dirty="0">
                <a:effectLst/>
                <a:latin typeface="#9Slide03 Sofia Pro Soft Bold" panose="020B0000000000000000" pitchFamily="34" charset="0"/>
                <a:ea typeface="Calibri" panose="020F0502020204030204" pitchFamily="34" charset="0"/>
              </a:rPr>
              <a:t> </a:t>
            </a:r>
            <a:r>
              <a:rPr lang="en-US" sz="4800" dirty="0" err="1">
                <a:effectLst/>
                <a:latin typeface="#9Slide03 Sofia Pro Soft Bold" panose="020B0000000000000000" pitchFamily="34" charset="0"/>
                <a:ea typeface="Calibri" panose="020F0502020204030204" pitchFamily="34" charset="0"/>
              </a:rPr>
              <a:t>các</a:t>
            </a:r>
            <a:r>
              <a:rPr lang="en-US" sz="4800" dirty="0">
                <a:effectLst/>
                <a:latin typeface="#9Slide03 Sofia Pro Soft Bold" panose="020B0000000000000000" pitchFamily="34" charset="0"/>
                <a:ea typeface="Calibri" panose="020F0502020204030204" pitchFamily="34" charset="0"/>
              </a:rPr>
              <a:t> </a:t>
            </a:r>
            <a:r>
              <a:rPr lang="en-US" sz="4800" dirty="0" err="1">
                <a:effectLst/>
                <a:latin typeface="#9Slide03 Sofia Pro Soft Bold" panose="020B0000000000000000" pitchFamily="34" charset="0"/>
                <a:ea typeface="Calibri" panose="020F0502020204030204" pitchFamily="34" charset="0"/>
              </a:rPr>
              <a:t>hộ</a:t>
            </a:r>
            <a:r>
              <a:rPr lang="en-US" sz="4800" dirty="0">
                <a:effectLst/>
                <a:latin typeface="#9Slide03 Sofia Pro Soft Bold" panose="020B0000000000000000" pitchFamily="34" charset="0"/>
                <a:ea typeface="Calibri" panose="020F0502020204030204" pitchFamily="34" charset="0"/>
              </a:rPr>
              <a:t> </a:t>
            </a:r>
            <a:r>
              <a:rPr lang="en-US" sz="4800" dirty="0" err="1">
                <a:effectLst/>
                <a:latin typeface="#9Slide03 Sofia Pro Soft Bold" panose="020B0000000000000000" pitchFamily="34" charset="0"/>
                <a:ea typeface="Calibri" panose="020F0502020204030204" pitchFamily="34" charset="0"/>
              </a:rPr>
              <a:t>nông</a:t>
            </a:r>
            <a:r>
              <a:rPr lang="en-US" sz="4800" dirty="0">
                <a:effectLst/>
                <a:latin typeface="#9Slide03 Sofia Pro Soft Bold" panose="020B0000000000000000" pitchFamily="34" charset="0"/>
                <a:ea typeface="Calibri" panose="020F0502020204030204" pitchFamily="34" charset="0"/>
              </a:rPr>
              <a:t> </a:t>
            </a:r>
            <a:r>
              <a:rPr lang="en-US" sz="4800" dirty="0" err="1">
                <a:effectLst/>
                <a:latin typeface="#9Slide03 Sofia Pro Soft Bold" panose="020B0000000000000000" pitchFamily="34" charset="0"/>
                <a:ea typeface="Calibri" panose="020F0502020204030204" pitchFamily="34" charset="0"/>
              </a:rPr>
              <a:t>dân</a:t>
            </a:r>
            <a:r>
              <a:rPr lang="en-US" sz="4800" dirty="0">
                <a:latin typeface="#9Slide03 Sofia Pro Soft Bold" panose="020B0000000000000000" pitchFamily="34" charset="0"/>
                <a:ea typeface="Calibri" panose="020F0502020204030204" pitchFamily="34" charset="0"/>
              </a:rPr>
              <a:t> </a:t>
            </a:r>
            <a:r>
              <a:rPr lang="en-US" sz="4800" dirty="0" err="1">
                <a:effectLst/>
                <a:latin typeface="#9Slide03 Sofia Pro Soft Bold" panose="020B0000000000000000" pitchFamily="34" charset="0"/>
                <a:ea typeface="Calibri" panose="020F0502020204030204" pitchFamily="34" charset="0"/>
              </a:rPr>
              <a:t>giới</a:t>
            </a:r>
            <a:r>
              <a:rPr lang="en-US" sz="4800" dirty="0">
                <a:effectLst/>
                <a:latin typeface="#9Slide03 Sofia Pro Soft Bold" panose="020B0000000000000000" pitchFamily="34" charset="0"/>
                <a:ea typeface="Calibri" panose="020F0502020204030204" pitchFamily="34" charset="0"/>
              </a:rPr>
              <a:t> </a:t>
            </a:r>
            <a:r>
              <a:rPr lang="en-US" sz="4800" dirty="0" err="1">
                <a:effectLst/>
                <a:latin typeface="#9Slide03 Sofia Pro Soft Bold" panose="020B0000000000000000" pitchFamily="34" charset="0"/>
                <a:ea typeface="Calibri" panose="020F0502020204030204" pitchFamily="34" charset="0"/>
              </a:rPr>
              <a:t>thiệu</a:t>
            </a:r>
            <a:r>
              <a:rPr lang="en-US" sz="4800" dirty="0">
                <a:effectLst/>
                <a:latin typeface="#9Slide03 Sofia Pro Soft Bold" panose="020B0000000000000000" pitchFamily="34" charset="0"/>
                <a:ea typeface="Calibri" panose="020F0502020204030204" pitchFamily="34" charset="0"/>
              </a:rPr>
              <a:t>, </a:t>
            </a:r>
            <a:r>
              <a:rPr lang="en-US" sz="4800" dirty="0" err="1">
                <a:effectLst/>
                <a:latin typeface="#9Slide03 Sofia Pro Soft Bold" panose="020B0000000000000000" pitchFamily="34" charset="0"/>
                <a:ea typeface="Calibri" panose="020F0502020204030204" pitchFamily="34" charset="0"/>
              </a:rPr>
              <a:t>bán</a:t>
            </a:r>
            <a:r>
              <a:rPr lang="en-US" sz="4800" dirty="0">
                <a:effectLst/>
                <a:latin typeface="#9Slide03 Sofia Pro Soft Bold" panose="020B0000000000000000" pitchFamily="34" charset="0"/>
                <a:ea typeface="Calibri" panose="020F0502020204030204" pitchFamily="34" charset="0"/>
              </a:rPr>
              <a:t> </a:t>
            </a:r>
            <a:r>
              <a:rPr lang="en-US" sz="4800" dirty="0" err="1">
                <a:effectLst/>
                <a:latin typeface="#9Slide03 Sofia Pro Soft Bold" panose="020B0000000000000000" pitchFamily="34" charset="0"/>
                <a:ea typeface="Calibri" panose="020F0502020204030204" pitchFamily="34" charset="0"/>
              </a:rPr>
              <a:t>sản</a:t>
            </a:r>
            <a:r>
              <a:rPr lang="en-US" sz="4800" dirty="0">
                <a:effectLst/>
                <a:latin typeface="#9Slide03 Sofia Pro Soft Bold" panose="020B0000000000000000" pitchFamily="34" charset="0"/>
                <a:ea typeface="Calibri" panose="020F0502020204030204" pitchFamily="34" charset="0"/>
              </a:rPr>
              <a:t> </a:t>
            </a:r>
            <a:r>
              <a:rPr lang="en-US" sz="4800" dirty="0" err="1">
                <a:effectLst/>
                <a:latin typeface="#9Slide03 Sofia Pro Soft Bold" panose="020B0000000000000000" pitchFamily="34" charset="0"/>
                <a:ea typeface="Calibri" panose="020F0502020204030204" pitchFamily="34" charset="0"/>
              </a:rPr>
              <a:t>phẩm</a:t>
            </a:r>
            <a:r>
              <a:rPr lang="en-US" sz="4800" dirty="0">
                <a:effectLst/>
                <a:latin typeface="#9Slide03 Sofia Pro Soft Bold" panose="020B0000000000000000" pitchFamily="34" charset="0"/>
                <a:ea typeface="Calibri" panose="020F0502020204030204" pitchFamily="34" charset="0"/>
              </a:rPr>
              <a:t> </a:t>
            </a:r>
            <a:r>
              <a:rPr lang="en-US" sz="4800" dirty="0" err="1">
                <a:effectLst/>
                <a:latin typeface="#9Slide03 Sofia Pro Soft Bold" panose="020B0000000000000000" pitchFamily="34" charset="0"/>
                <a:ea typeface="Calibri" panose="020F0502020204030204" pitchFamily="34" charset="0"/>
              </a:rPr>
              <a:t>nông</a:t>
            </a:r>
            <a:r>
              <a:rPr lang="en-US" sz="4800" dirty="0">
                <a:effectLst/>
                <a:latin typeface="#9Slide03 Sofia Pro Soft Bold" panose="020B0000000000000000" pitchFamily="34" charset="0"/>
                <a:ea typeface="Calibri" panose="020F0502020204030204" pitchFamily="34" charset="0"/>
              </a:rPr>
              <a:t> </a:t>
            </a:r>
            <a:r>
              <a:rPr lang="en-US" sz="4800" dirty="0" err="1">
                <a:effectLst/>
                <a:latin typeface="#9Slide03 Sofia Pro Soft Bold" panose="020B0000000000000000" pitchFamily="34" charset="0"/>
                <a:ea typeface="Calibri" panose="020F0502020204030204" pitchFamily="34" charset="0"/>
              </a:rPr>
              <a:t>sản</a:t>
            </a:r>
            <a:r>
              <a:rPr lang="en-US" sz="4800" dirty="0">
                <a:effectLst/>
                <a:latin typeface="#9Slide03 Sofia Pro Soft Bold" panose="020B0000000000000000" pitchFamily="34" charset="0"/>
                <a:ea typeface="Calibri" panose="020F0502020204030204" pitchFamily="34" charset="0"/>
              </a:rPr>
              <a:t> của </a:t>
            </a:r>
            <a:r>
              <a:rPr lang="en-US" sz="4800" dirty="0" err="1">
                <a:effectLst/>
                <a:latin typeface="#9Slide03 Sofia Pro Soft Bold" panose="020B0000000000000000" pitchFamily="34" charset="0"/>
                <a:ea typeface="Calibri" panose="020F0502020204030204" pitchFamily="34" charset="0"/>
              </a:rPr>
              <a:t>mình</a:t>
            </a:r>
            <a:r>
              <a:rPr lang="en-US" sz="4800" dirty="0">
                <a:effectLst/>
                <a:latin typeface="#9Slide03 Sofia Pro Soft Bold" panose="020B0000000000000000" pitchFamily="34" charset="0"/>
                <a:ea typeface="Calibri" panose="020F0502020204030204" pitchFamily="34" charset="0"/>
              </a:rPr>
              <a:t> </a:t>
            </a:r>
            <a:r>
              <a:rPr lang="en-US" sz="4800" dirty="0" err="1">
                <a:effectLst/>
                <a:latin typeface="#9Slide03 Sofia Pro Soft Bold" panose="020B0000000000000000" pitchFamily="34" charset="0"/>
                <a:ea typeface="Calibri" panose="020F0502020204030204" pitchFamily="34" charset="0"/>
              </a:rPr>
              <a:t>tới</a:t>
            </a:r>
            <a:r>
              <a:rPr lang="en-US" sz="4800" dirty="0">
                <a:effectLst/>
                <a:latin typeface="#9Slide03 Sofia Pro Soft Bold" panose="020B0000000000000000" pitchFamily="34" charset="0"/>
                <a:ea typeface="Calibri" panose="020F0502020204030204" pitchFamily="34" charset="0"/>
              </a:rPr>
              <a:t> </a:t>
            </a:r>
            <a:r>
              <a:rPr lang="en-US" sz="4800" dirty="0" err="1">
                <a:effectLst/>
                <a:latin typeface="#9Slide03 Sofia Pro Soft Bold" panose="020B0000000000000000" pitchFamily="34" charset="0"/>
                <a:ea typeface="Calibri" panose="020F0502020204030204" pitchFamily="34" charset="0"/>
              </a:rPr>
              <a:t>người</a:t>
            </a:r>
            <a:r>
              <a:rPr lang="en-US" sz="4800" dirty="0">
                <a:effectLst/>
                <a:latin typeface="#9Slide03 Sofia Pro Soft Bold" panose="020B0000000000000000" pitchFamily="34" charset="0"/>
                <a:ea typeface="Calibri" panose="020F0502020204030204" pitchFamily="34" charset="0"/>
              </a:rPr>
              <a:t> </a:t>
            </a:r>
            <a:r>
              <a:rPr lang="en-US" sz="4800" dirty="0" err="1">
                <a:effectLst/>
                <a:latin typeface="#9Slide03 Sofia Pro Soft Bold" panose="020B0000000000000000" pitchFamily="34" charset="0"/>
                <a:ea typeface="Calibri" panose="020F0502020204030204" pitchFamily="34" charset="0"/>
              </a:rPr>
              <a:t>tiêu</a:t>
            </a:r>
            <a:r>
              <a:rPr lang="en-US" sz="4800" dirty="0">
                <a:effectLst/>
                <a:latin typeface="#9Slide03 Sofia Pro Soft Bold" panose="020B0000000000000000" pitchFamily="34" charset="0"/>
                <a:ea typeface="Calibri" panose="020F0502020204030204" pitchFamily="34" charset="0"/>
              </a:rPr>
              <a:t> </a:t>
            </a:r>
            <a:r>
              <a:rPr lang="en-US" sz="4800" dirty="0" err="1">
                <a:effectLst/>
                <a:latin typeface="#9Slide03 Sofia Pro Soft Bold" panose="020B0000000000000000" pitchFamily="34" charset="0"/>
                <a:ea typeface="Calibri" panose="020F0502020204030204" pitchFamily="34" charset="0"/>
              </a:rPr>
              <a:t>dùng</a:t>
            </a:r>
            <a:r>
              <a:rPr lang="en-US" sz="4800" dirty="0">
                <a:effectLst/>
                <a:latin typeface="#9Slide03 Sofia Pro Soft Bold" panose="020B0000000000000000" pitchFamily="34" charset="0"/>
                <a:ea typeface="Calibri" panose="020F0502020204030204" pitchFamily="34" charset="0"/>
              </a:rPr>
              <a:t>.</a:t>
            </a:r>
          </a:p>
          <a:p>
            <a:pPr marL="989609" lvl="1" indent="0">
              <a:buNone/>
            </a:pPr>
            <a:endParaRPr lang="en-US" sz="1500" dirty="0">
              <a:effectLst/>
              <a:latin typeface="#9Slide03 Sofia Pro Soft Bold" panose="020B0000000000000000" pitchFamily="34" charset="0"/>
              <a:ea typeface="Calibri" panose="020F0502020204030204" pitchFamily="34" charset="0"/>
              <a:cs typeface="Times New Roman" panose="02020603050405020304" pitchFamily="18" charset="0"/>
            </a:endParaRPr>
          </a:p>
          <a:p>
            <a:pPr marL="0" marR="0" indent="0" algn="just">
              <a:lnSpc>
                <a:spcPct val="130000"/>
              </a:lnSpc>
              <a:spcBef>
                <a:spcPts val="0"/>
              </a:spcBef>
              <a:spcAft>
                <a:spcPts val="800"/>
              </a:spcAft>
              <a:buNone/>
            </a:pPr>
            <a:r>
              <a:rPr lang="en-US" sz="4800" dirty="0">
                <a:effectLst/>
                <a:latin typeface="#9Slide03 Sofia Pro Soft Bold" panose="020B0000000000000000" pitchFamily="34" charset="0"/>
                <a:ea typeface="Calibri" panose="020F0502020204030204" pitchFamily="34" charset="0"/>
                <a:cs typeface="Times New Roman" panose="02020603050405020304" pitchFamily="18" charset="0"/>
              </a:rPr>
              <a:t>	</a:t>
            </a:r>
            <a:r>
              <a:rPr lang="en-US" sz="4800" dirty="0" err="1">
                <a:latin typeface="#9Slide03 Sofia Pro Soft Bold" panose="020B0000000000000000" pitchFamily="34" charset="0"/>
                <a:ea typeface="Calibri" panose="020F0502020204030204" pitchFamily="34" charset="0"/>
                <a:cs typeface="Times New Roman" panose="02020603050405020304" pitchFamily="18" charset="0"/>
              </a:rPr>
              <a:t>Giúp</a:t>
            </a:r>
            <a:r>
              <a:rPr lang="en-US" sz="4800" dirty="0">
                <a:latin typeface="#9Slide03 Sofia Pro Soft Bold" panose="020B0000000000000000" pitchFamily="34" charset="0"/>
                <a:ea typeface="Calibri" panose="020F0502020204030204" pitchFamily="34" charset="0"/>
                <a:cs typeface="Times New Roman" panose="02020603050405020304" pitchFamily="18" charset="0"/>
              </a:rPr>
              <a:t> </a:t>
            </a:r>
            <a:r>
              <a:rPr lang="en-US" sz="4800" dirty="0" err="1">
                <a:latin typeface="#9Slide03 Sofia Pro Soft Bold" panose="020B0000000000000000" pitchFamily="34" charset="0"/>
                <a:ea typeface="Calibri" panose="020F0502020204030204" pitchFamily="34" charset="0"/>
                <a:cs typeface="Times New Roman" panose="02020603050405020304" pitchFamily="18" charset="0"/>
              </a:rPr>
              <a:t>hộ</a:t>
            </a:r>
            <a:r>
              <a:rPr lang="en-US" sz="4800" dirty="0">
                <a:latin typeface="#9Slide03 Sofia Pro Soft Bold" panose="020B0000000000000000" pitchFamily="34" charset="0"/>
                <a:ea typeface="Calibri" panose="020F0502020204030204" pitchFamily="34" charset="0"/>
                <a:cs typeface="Times New Roman" panose="02020603050405020304" pitchFamily="18" charset="0"/>
              </a:rPr>
              <a:t> </a:t>
            </a:r>
            <a:r>
              <a:rPr lang="en-US" sz="4800" dirty="0" err="1">
                <a:latin typeface="#9Slide03 Sofia Pro Soft Bold" panose="020B0000000000000000" pitchFamily="34" charset="0"/>
                <a:ea typeface="Calibri" panose="020F0502020204030204" pitchFamily="34" charset="0"/>
                <a:cs typeface="Times New Roman" panose="02020603050405020304" pitchFamily="18" charset="0"/>
              </a:rPr>
              <a:t>nông</a:t>
            </a:r>
            <a:r>
              <a:rPr lang="en-US" sz="4800" dirty="0">
                <a:latin typeface="#9Slide03 Sofia Pro Soft Bold" panose="020B0000000000000000" pitchFamily="34" charset="0"/>
                <a:ea typeface="Calibri" panose="020F0502020204030204" pitchFamily="34" charset="0"/>
                <a:cs typeface="Times New Roman" panose="02020603050405020304" pitchFamily="18" charset="0"/>
              </a:rPr>
              <a:t> </a:t>
            </a:r>
            <a:r>
              <a:rPr lang="en-US" sz="4800" dirty="0" err="1">
                <a:latin typeface="#9Slide03 Sofia Pro Soft Bold" panose="020B0000000000000000" pitchFamily="34" charset="0"/>
                <a:ea typeface="Calibri" panose="020F0502020204030204" pitchFamily="34" charset="0"/>
                <a:cs typeface="Times New Roman" panose="02020603050405020304" pitchFamily="18" charset="0"/>
              </a:rPr>
              <a:t>dân</a:t>
            </a:r>
            <a:r>
              <a:rPr lang="en-US" sz="4800" dirty="0">
                <a:latin typeface="#9Slide03 Sofia Pro Soft Bold" panose="020B0000000000000000" pitchFamily="34" charset="0"/>
                <a:ea typeface="Calibri" panose="020F0502020204030204" pitchFamily="34" charset="0"/>
                <a:cs typeface="Times New Roman" panose="02020603050405020304" pitchFamily="18" charset="0"/>
              </a:rPr>
              <a:t> </a:t>
            </a:r>
            <a:r>
              <a:rPr lang="en-US" sz="4800" dirty="0" err="1">
                <a:latin typeface="#9Slide03 Sofia Pro Soft Bold" panose="020B0000000000000000" pitchFamily="34" charset="0"/>
                <a:ea typeface="Calibri" panose="020F0502020204030204" pitchFamily="34" charset="0"/>
                <a:cs typeface="Times New Roman" panose="02020603050405020304" pitchFamily="18" charset="0"/>
              </a:rPr>
              <a:t>có</a:t>
            </a:r>
            <a:r>
              <a:rPr lang="en-US" sz="4800" dirty="0">
                <a:latin typeface="#9Slide03 Sofia Pro Soft Bold" panose="020B0000000000000000" pitchFamily="34" charset="0"/>
                <a:ea typeface="Calibri" panose="020F0502020204030204" pitchFamily="34" charset="0"/>
                <a:cs typeface="Times New Roman" panose="02020603050405020304" pitchFamily="18" charset="0"/>
              </a:rPr>
              <a:t> </a:t>
            </a:r>
            <a:r>
              <a:rPr lang="en-US" sz="4800" dirty="0" err="1">
                <a:latin typeface="#9Slide03 Sofia Pro Soft Bold" panose="020B0000000000000000" pitchFamily="34" charset="0"/>
                <a:ea typeface="Calibri" panose="020F0502020204030204" pitchFamily="34" charset="0"/>
                <a:cs typeface="Times New Roman" panose="02020603050405020304" pitchFamily="18" charset="0"/>
              </a:rPr>
              <a:t>thể</a:t>
            </a:r>
            <a:r>
              <a:rPr lang="en-US" sz="4800" dirty="0">
                <a:latin typeface="#9Slide03 Sofia Pro Soft Bold" panose="020B0000000000000000" pitchFamily="34" charset="0"/>
                <a:ea typeface="Calibri" panose="020F0502020204030204" pitchFamily="34" charset="0"/>
                <a:cs typeface="Times New Roman" panose="02020603050405020304" pitchFamily="18" charset="0"/>
              </a:rPr>
              <a:t> </a:t>
            </a:r>
            <a:r>
              <a:rPr lang="en-US" sz="4800" dirty="0" err="1">
                <a:latin typeface="#9Slide03 Sofia Pro Soft Bold" panose="020B0000000000000000" pitchFamily="34" charset="0"/>
                <a:ea typeface="Calibri" panose="020F0502020204030204" pitchFamily="34" charset="0"/>
                <a:cs typeface="Times New Roman" panose="02020603050405020304" pitchFamily="18" charset="0"/>
              </a:rPr>
              <a:t>tiếp</a:t>
            </a:r>
            <a:r>
              <a:rPr lang="en-US" sz="4800" dirty="0">
                <a:latin typeface="#9Slide03 Sofia Pro Soft Bold" panose="020B0000000000000000" pitchFamily="34" charset="0"/>
                <a:ea typeface="Calibri" panose="020F0502020204030204" pitchFamily="34" charset="0"/>
                <a:cs typeface="Times New Roman" panose="02020603050405020304" pitchFamily="18" charset="0"/>
              </a:rPr>
              <a:t> </a:t>
            </a:r>
            <a:r>
              <a:rPr lang="en-US" sz="4800" dirty="0" err="1">
                <a:latin typeface="#9Slide03 Sofia Pro Soft Bold" panose="020B0000000000000000" pitchFamily="34" charset="0"/>
                <a:ea typeface="Calibri" panose="020F0502020204030204" pitchFamily="34" charset="0"/>
                <a:cs typeface="Times New Roman" panose="02020603050405020304" pitchFamily="18" charset="0"/>
              </a:rPr>
              <a:t>cận</a:t>
            </a:r>
            <a:r>
              <a:rPr lang="en-US" sz="4800" dirty="0">
                <a:latin typeface="#9Slide03 Sofia Pro Soft Bold" panose="020B0000000000000000" pitchFamily="34" charset="0"/>
                <a:ea typeface="Calibri" panose="020F0502020204030204" pitchFamily="34" charset="0"/>
                <a:cs typeface="Times New Roman" panose="02020603050405020304" pitchFamily="18" charset="0"/>
              </a:rPr>
              <a:t> </a:t>
            </a:r>
            <a:r>
              <a:rPr lang="en-US" sz="4800" dirty="0" err="1">
                <a:latin typeface="#9Slide03 Sofia Pro Soft Bold" panose="020B0000000000000000" pitchFamily="34" charset="0"/>
                <a:ea typeface="Calibri" panose="020F0502020204030204" pitchFamily="34" charset="0"/>
                <a:cs typeface="Times New Roman" panose="02020603050405020304" pitchFamily="18" charset="0"/>
              </a:rPr>
              <a:t>được</a:t>
            </a:r>
            <a:r>
              <a:rPr lang="en-US" sz="4800" dirty="0">
                <a:latin typeface="#9Slide03 Sofia Pro Soft Bold" panose="020B0000000000000000" pitchFamily="34" charset="0"/>
                <a:ea typeface="Calibri" panose="020F0502020204030204" pitchFamily="34" charset="0"/>
                <a:cs typeface="Times New Roman" panose="02020603050405020304" pitchFamily="18" charset="0"/>
              </a:rPr>
              <a:t> </a:t>
            </a:r>
            <a:r>
              <a:rPr lang="en-US" sz="4800" dirty="0" err="1">
                <a:latin typeface="#9Slide03 Sofia Pro Soft Bold" panose="020B0000000000000000" pitchFamily="34" charset="0"/>
                <a:ea typeface="Calibri" panose="020F0502020204030204" pitchFamily="34" charset="0"/>
                <a:cs typeface="Times New Roman" panose="02020603050405020304" pitchFamily="18" charset="0"/>
              </a:rPr>
              <a:t>nhiều</a:t>
            </a:r>
            <a:r>
              <a:rPr lang="en-US" sz="4800" dirty="0">
                <a:latin typeface="#9Slide03 Sofia Pro Soft Bold" panose="020B0000000000000000" pitchFamily="34" charset="0"/>
                <a:ea typeface="Calibri" panose="020F0502020204030204" pitchFamily="34" charset="0"/>
                <a:cs typeface="Times New Roman" panose="02020603050405020304" pitchFamily="18" charset="0"/>
              </a:rPr>
              <a:t> </a:t>
            </a:r>
            <a:r>
              <a:rPr lang="en-US" sz="4800" dirty="0" err="1">
                <a:latin typeface="#9Slide03 Sofia Pro Soft Bold" panose="020B0000000000000000" pitchFamily="34" charset="0"/>
                <a:ea typeface="Calibri" panose="020F0502020204030204" pitchFamily="34" charset="0"/>
                <a:cs typeface="Times New Roman" panose="02020603050405020304" pitchFamily="18" charset="0"/>
              </a:rPr>
              <a:t>nguồn</a:t>
            </a:r>
            <a:r>
              <a:rPr lang="en-US" sz="4800" dirty="0">
                <a:latin typeface="#9Slide03 Sofia Pro Soft Bold" panose="020B0000000000000000" pitchFamily="34" charset="0"/>
                <a:ea typeface="Calibri" panose="020F0502020204030204" pitchFamily="34" charset="0"/>
                <a:cs typeface="Times New Roman" panose="02020603050405020304" pitchFamily="18" charset="0"/>
              </a:rPr>
              <a:t> </a:t>
            </a:r>
            <a:r>
              <a:rPr lang="en-US" sz="4800" dirty="0" err="1">
                <a:latin typeface="#9Slide03 Sofia Pro Soft Bold" panose="020B0000000000000000" pitchFamily="34" charset="0"/>
                <a:ea typeface="Calibri" panose="020F0502020204030204" pitchFamily="34" charset="0"/>
                <a:cs typeface="Times New Roman" panose="02020603050405020304" pitchFamily="18" charset="0"/>
              </a:rPr>
              <a:t>nhập</a:t>
            </a:r>
            <a:r>
              <a:rPr lang="en-US" sz="4800" dirty="0">
                <a:latin typeface="#9Slide03 Sofia Pro Soft Bold" panose="020B0000000000000000" pitchFamily="34" charset="0"/>
                <a:ea typeface="Calibri" panose="020F0502020204030204" pitchFamily="34" charset="0"/>
                <a:cs typeface="Times New Roman" panose="02020603050405020304" pitchFamily="18" charset="0"/>
              </a:rPr>
              <a:t> </a:t>
            </a:r>
            <a:r>
              <a:rPr lang="en-US" sz="4800" dirty="0" err="1">
                <a:latin typeface="#9Slide03 Sofia Pro Soft Bold" panose="020B0000000000000000" pitchFamily="34" charset="0"/>
                <a:ea typeface="Calibri" panose="020F0502020204030204" pitchFamily="34" charset="0"/>
                <a:cs typeface="Times New Roman" panose="02020603050405020304" pitchFamily="18" charset="0"/>
              </a:rPr>
              <a:t>nông</a:t>
            </a:r>
            <a:r>
              <a:rPr lang="en-US" sz="4800" dirty="0">
                <a:latin typeface="#9Slide03 Sofia Pro Soft Bold" panose="020B0000000000000000" pitchFamily="34" charset="0"/>
                <a:ea typeface="Calibri" panose="020F0502020204030204" pitchFamily="34" charset="0"/>
                <a:cs typeface="Times New Roman" panose="02020603050405020304" pitchFamily="18" charset="0"/>
              </a:rPr>
              <a:t>   </a:t>
            </a:r>
            <a:r>
              <a:rPr lang="en-US" sz="4800" dirty="0" err="1">
                <a:latin typeface="#9Slide03 Sofia Pro Soft Bold" panose="020B0000000000000000" pitchFamily="34" charset="0"/>
                <a:ea typeface="Calibri" panose="020F0502020204030204" pitchFamily="34" charset="0"/>
                <a:cs typeface="Times New Roman" panose="02020603050405020304" pitchFamily="18" charset="0"/>
              </a:rPr>
              <a:t>sản</a:t>
            </a:r>
            <a:r>
              <a:rPr lang="en-US" sz="4800" dirty="0">
                <a:latin typeface="#9Slide03 Sofia Pro Soft Bold" panose="020B0000000000000000" pitchFamily="34" charset="0"/>
                <a:ea typeface="Calibri" panose="020F0502020204030204" pitchFamily="34" charset="0"/>
                <a:cs typeface="Times New Roman" panose="02020603050405020304" pitchFamily="18" charset="0"/>
              </a:rPr>
              <a:t> </a:t>
            </a:r>
            <a:r>
              <a:rPr lang="en-US" sz="4800" dirty="0" err="1">
                <a:latin typeface="#9Slide03 Sofia Pro Soft Bold" panose="020B0000000000000000" pitchFamily="34" charset="0"/>
                <a:ea typeface="Calibri" panose="020F0502020204030204" pitchFamily="34" charset="0"/>
                <a:cs typeface="Times New Roman" panose="02020603050405020304" pitchFamily="18" charset="0"/>
              </a:rPr>
              <a:t>hơn</a:t>
            </a:r>
            <a:r>
              <a:rPr lang="en-US" sz="4800" dirty="0">
                <a:latin typeface="#9Slide03 Sofia Pro Soft Bold" panose="020B0000000000000000" pitchFamily="34" charset="0"/>
                <a:ea typeface="Calibri" panose="020F0502020204030204" pitchFamily="34" charset="0"/>
                <a:cs typeface="Times New Roman" panose="02020603050405020304" pitchFamily="18" charset="0"/>
              </a:rPr>
              <a:t> </a:t>
            </a:r>
            <a:r>
              <a:rPr lang="en-US" sz="4800" dirty="0" err="1">
                <a:latin typeface="#9Slide03 Sofia Pro Soft Bold" panose="020B0000000000000000" pitchFamily="34" charset="0"/>
                <a:ea typeface="Calibri" panose="020F0502020204030204" pitchFamily="34" charset="0"/>
                <a:cs typeface="Times New Roman" panose="02020603050405020304" pitchFamily="18" charset="0"/>
              </a:rPr>
              <a:t>thay</a:t>
            </a:r>
            <a:r>
              <a:rPr lang="en-US" sz="4800" dirty="0">
                <a:latin typeface="#9Slide03 Sofia Pro Soft Bold" panose="020B0000000000000000" pitchFamily="34" charset="0"/>
                <a:ea typeface="Calibri" panose="020F0502020204030204" pitchFamily="34" charset="0"/>
                <a:cs typeface="Times New Roman" panose="02020603050405020304" pitchFamily="18" charset="0"/>
              </a:rPr>
              <a:t> </a:t>
            </a:r>
            <a:r>
              <a:rPr lang="en-US" sz="4800" dirty="0" err="1">
                <a:latin typeface="#9Slide03 Sofia Pro Soft Bold" panose="020B0000000000000000" pitchFamily="34" charset="0"/>
                <a:ea typeface="Calibri" panose="020F0502020204030204" pitchFamily="34" charset="0"/>
                <a:cs typeface="Times New Roman" panose="02020603050405020304" pitchFamily="18" charset="0"/>
              </a:rPr>
              <a:t>vì</a:t>
            </a:r>
            <a:r>
              <a:rPr lang="en-US" sz="4800" dirty="0">
                <a:latin typeface="#9Slide03 Sofia Pro Soft Bold" panose="020B0000000000000000" pitchFamily="34" charset="0"/>
                <a:ea typeface="Calibri" panose="020F0502020204030204" pitchFamily="34" charset="0"/>
                <a:cs typeface="Times New Roman" panose="02020603050405020304" pitchFamily="18" charset="0"/>
              </a:rPr>
              <a:t> </a:t>
            </a:r>
            <a:r>
              <a:rPr lang="en-US" sz="4800" dirty="0" err="1">
                <a:latin typeface="#9Slide03 Sofia Pro Soft Bold" panose="020B0000000000000000" pitchFamily="34" charset="0"/>
                <a:ea typeface="Calibri" panose="020F0502020204030204" pitchFamily="34" charset="0"/>
                <a:cs typeface="Times New Roman" panose="02020603050405020304" pitchFamily="18" charset="0"/>
              </a:rPr>
              <a:t>chỉ</a:t>
            </a:r>
            <a:r>
              <a:rPr lang="en-US" sz="4800" dirty="0">
                <a:latin typeface="#9Slide03 Sofia Pro Soft Bold" panose="020B0000000000000000" pitchFamily="34" charset="0"/>
                <a:ea typeface="Calibri" panose="020F0502020204030204" pitchFamily="34" charset="0"/>
                <a:cs typeface="Times New Roman" panose="02020603050405020304" pitchFamily="18" charset="0"/>
              </a:rPr>
              <a:t> </a:t>
            </a:r>
            <a:r>
              <a:rPr lang="en-US" sz="4800" dirty="0" err="1">
                <a:latin typeface="#9Slide03 Sofia Pro Soft Bold" panose="020B0000000000000000" pitchFamily="34" charset="0"/>
                <a:ea typeface="Calibri" panose="020F0502020204030204" pitchFamily="34" charset="0"/>
                <a:cs typeface="Times New Roman" panose="02020603050405020304" pitchFamily="18" charset="0"/>
              </a:rPr>
              <a:t>có</a:t>
            </a:r>
            <a:r>
              <a:rPr lang="en-US" sz="4800" dirty="0">
                <a:latin typeface="#9Slide03 Sofia Pro Soft Bold" panose="020B0000000000000000" pitchFamily="34" charset="0"/>
                <a:ea typeface="Calibri" panose="020F0502020204030204" pitchFamily="34" charset="0"/>
                <a:cs typeface="Times New Roman" panose="02020603050405020304" pitchFamily="18" charset="0"/>
              </a:rPr>
              <a:t> </a:t>
            </a:r>
            <a:r>
              <a:rPr lang="en-US" sz="4800" dirty="0" err="1">
                <a:latin typeface="#9Slide03 Sofia Pro Soft Bold" panose="020B0000000000000000" pitchFamily="34" charset="0"/>
                <a:ea typeface="Calibri" panose="020F0502020204030204" pitchFamily="34" charset="0"/>
                <a:cs typeface="Times New Roman" panose="02020603050405020304" pitchFamily="18" charset="0"/>
              </a:rPr>
              <a:t>xuất</a:t>
            </a:r>
            <a:r>
              <a:rPr lang="en-US" sz="4800" dirty="0">
                <a:latin typeface="#9Slide03 Sofia Pro Soft Bold" panose="020B0000000000000000" pitchFamily="34" charset="0"/>
                <a:ea typeface="Calibri" panose="020F0502020204030204" pitchFamily="34" charset="0"/>
                <a:cs typeface="Times New Roman" panose="02020603050405020304" pitchFamily="18" charset="0"/>
              </a:rPr>
              <a:t> </a:t>
            </a:r>
            <a:r>
              <a:rPr lang="en-US" sz="4800" dirty="0" err="1">
                <a:latin typeface="#9Slide03 Sofia Pro Soft Bold" panose="020B0000000000000000" pitchFamily="34" charset="0"/>
                <a:ea typeface="Calibri" panose="020F0502020204030204" pitchFamily="34" charset="0"/>
                <a:cs typeface="Times New Roman" panose="02020603050405020304" pitchFamily="18" charset="0"/>
              </a:rPr>
              <a:t>khẩu</a:t>
            </a:r>
            <a:r>
              <a:rPr lang="en-US" sz="4800" dirty="0">
                <a:latin typeface="#9Slide03 Sofia Pro Soft Bold" panose="020B0000000000000000" pitchFamily="34" charset="0"/>
                <a:ea typeface="Calibri" panose="020F0502020204030204" pitchFamily="34" charset="0"/>
                <a:cs typeface="Times New Roman" panose="02020603050405020304" pitchFamily="18" charset="0"/>
              </a:rPr>
              <a:t> </a:t>
            </a:r>
            <a:r>
              <a:rPr lang="en-US" sz="4800" dirty="0" err="1">
                <a:latin typeface="#9Slide03 Sofia Pro Soft Bold" panose="020B0000000000000000" pitchFamily="34" charset="0"/>
                <a:ea typeface="Calibri" panose="020F0502020204030204" pitchFamily="34" charset="0"/>
                <a:cs typeface="Times New Roman" panose="02020603050405020304" pitchFamily="18" charset="0"/>
              </a:rPr>
              <a:t>hoặc</a:t>
            </a:r>
            <a:r>
              <a:rPr lang="en-US" sz="4800" dirty="0">
                <a:latin typeface="#9Slide03 Sofia Pro Soft Bold" panose="020B0000000000000000" pitchFamily="34" charset="0"/>
                <a:ea typeface="Calibri" panose="020F0502020204030204" pitchFamily="34" charset="0"/>
                <a:cs typeface="Times New Roman" panose="02020603050405020304" pitchFamily="18" charset="0"/>
              </a:rPr>
              <a:t> </a:t>
            </a:r>
            <a:r>
              <a:rPr lang="en-US" sz="4800" dirty="0" err="1">
                <a:latin typeface="#9Slide03 Sofia Pro Soft Bold" panose="020B0000000000000000" pitchFamily="34" charset="0"/>
                <a:ea typeface="Calibri" panose="020F0502020204030204" pitchFamily="34" charset="0"/>
                <a:cs typeface="Times New Roman" panose="02020603050405020304" pitchFamily="18" charset="0"/>
              </a:rPr>
              <a:t>bán</a:t>
            </a:r>
            <a:r>
              <a:rPr lang="en-US" sz="4800" dirty="0">
                <a:latin typeface="#9Slide03 Sofia Pro Soft Bold" panose="020B0000000000000000" pitchFamily="34" charset="0"/>
                <a:ea typeface="Calibri" panose="020F0502020204030204" pitchFamily="34" charset="0"/>
                <a:cs typeface="Times New Roman" panose="02020603050405020304" pitchFamily="18" charset="0"/>
              </a:rPr>
              <a:t> </a:t>
            </a:r>
            <a:r>
              <a:rPr lang="en-US" sz="4800" dirty="0" err="1">
                <a:latin typeface="#9Slide03 Sofia Pro Soft Bold" panose="020B0000000000000000" pitchFamily="34" charset="0"/>
                <a:ea typeface="Calibri" panose="020F0502020204030204" pitchFamily="34" charset="0"/>
                <a:cs typeface="Times New Roman" panose="02020603050405020304" pitchFamily="18" charset="0"/>
              </a:rPr>
              <a:t>cho</a:t>
            </a:r>
            <a:r>
              <a:rPr lang="en-US" sz="4800" dirty="0">
                <a:latin typeface="#9Slide03 Sofia Pro Soft Bold" panose="020B0000000000000000" pitchFamily="34" charset="0"/>
                <a:ea typeface="Calibri" panose="020F0502020204030204" pitchFamily="34" charset="0"/>
                <a:cs typeface="Times New Roman" panose="02020603050405020304" pitchFamily="18" charset="0"/>
              </a:rPr>
              <a:t> </a:t>
            </a:r>
            <a:r>
              <a:rPr lang="en-US" sz="4800" dirty="0" err="1">
                <a:latin typeface="#9Slide03 Sofia Pro Soft Bold" panose="020B0000000000000000" pitchFamily="34" charset="0"/>
                <a:ea typeface="Calibri" panose="020F0502020204030204" pitchFamily="34" charset="0"/>
                <a:cs typeface="Times New Roman" panose="02020603050405020304" pitchFamily="18" charset="0"/>
              </a:rPr>
              <a:t>thương</a:t>
            </a:r>
            <a:r>
              <a:rPr lang="en-US" sz="4800" dirty="0">
                <a:latin typeface="#9Slide03 Sofia Pro Soft Bold" panose="020B0000000000000000" pitchFamily="34" charset="0"/>
                <a:ea typeface="Calibri" panose="020F0502020204030204" pitchFamily="34" charset="0"/>
                <a:cs typeface="Times New Roman" panose="02020603050405020304" pitchFamily="18" charset="0"/>
              </a:rPr>
              <a:t> </a:t>
            </a:r>
            <a:r>
              <a:rPr lang="en-US" sz="4800" dirty="0" err="1">
                <a:latin typeface="#9Slide03 Sofia Pro Soft Bold" panose="020B0000000000000000" pitchFamily="34" charset="0"/>
                <a:ea typeface="Calibri" panose="020F0502020204030204" pitchFamily="34" charset="0"/>
                <a:cs typeface="Times New Roman" panose="02020603050405020304" pitchFamily="18" charset="0"/>
              </a:rPr>
              <a:t>lái</a:t>
            </a:r>
            <a:r>
              <a:rPr lang="en-US" sz="4800" dirty="0">
                <a:latin typeface="#9Slide03 Sofia Pro Soft Bold" panose="020B0000000000000000" pitchFamily="34" charset="0"/>
                <a:ea typeface="Calibri" panose="020F0502020204030204" pitchFamily="34" charset="0"/>
                <a:cs typeface="Times New Roman" panose="02020603050405020304" pitchFamily="18" charset="0"/>
              </a:rPr>
              <a:t>.</a:t>
            </a:r>
            <a:r>
              <a:rPr lang="en-US" sz="4800" dirty="0">
                <a:effectLst/>
                <a:latin typeface="#9Slide03 Sofia Pro Soft Bold" panose="020B0000000000000000" pitchFamily="34" charset="0"/>
                <a:ea typeface="Calibri" panose="020F0502020204030204" pitchFamily="34" charset="0"/>
                <a:cs typeface="Times New Roman" panose="02020603050405020304" pitchFamily="18" charset="0"/>
              </a:rPr>
              <a:t>	</a:t>
            </a:r>
          </a:p>
          <a:p>
            <a:pPr lvl="1">
              <a:buFontTx/>
              <a:buChar char="-"/>
            </a:pPr>
            <a:endParaRPr lang="en-US" dirty="0"/>
          </a:p>
        </p:txBody>
      </p:sp>
      <p:sp>
        <p:nvSpPr>
          <p:cNvPr id="10" name="Title 1">
            <a:extLst>
              <a:ext uri="{FF2B5EF4-FFF2-40B4-BE49-F238E27FC236}">
                <a16:creationId xmlns:a16="http://schemas.microsoft.com/office/drawing/2014/main" id="{B6882E1F-1AFD-98CE-9D6C-99A6E78735BF}"/>
              </a:ext>
            </a:extLst>
          </p:cNvPr>
          <p:cNvSpPr>
            <a:spLocks noGrp="1"/>
          </p:cNvSpPr>
          <p:nvPr>
            <p:ph type="title"/>
          </p:nvPr>
        </p:nvSpPr>
        <p:spPr>
          <a:xfrm>
            <a:off x="696800" y="311468"/>
            <a:ext cx="19183827" cy="2220383"/>
          </a:xfrm>
        </p:spPr>
        <p:txBody>
          <a:bodyPr/>
          <a:lstStyle/>
          <a:p>
            <a:r>
              <a:rPr lang="en-US">
                <a:solidFill>
                  <a:schemeClr val="accent6">
                    <a:lumMod val="75000"/>
                  </a:schemeClr>
                </a:solidFill>
                <a:latin typeface="#9Slide03 AmpleSoft Bold" panose="02000000000000000000" pitchFamily="2" charset="0"/>
              </a:rPr>
              <a:t>Đặt vấn đề</a:t>
            </a:r>
          </a:p>
        </p:txBody>
      </p:sp>
    </p:spTree>
    <p:extLst>
      <p:ext uri="{BB962C8B-B14F-4D97-AF65-F5344CB8AC3E}">
        <p14:creationId xmlns:p14="http://schemas.microsoft.com/office/powerpoint/2010/main" val="118682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wipe(left)">
                                      <p:cBhvr>
                                        <p:cTn id="1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702881-6899-FA6C-6C4C-CE4D9A3720D8}"/>
              </a:ext>
            </a:extLst>
          </p:cNvPr>
          <p:cNvSpPr>
            <a:spLocks noGrp="1"/>
          </p:cNvSpPr>
          <p:nvPr>
            <p:ph idx="1"/>
          </p:nvPr>
        </p:nvSpPr>
        <p:spPr>
          <a:xfrm>
            <a:off x="2410474" y="2640819"/>
            <a:ext cx="19183827" cy="1373815"/>
          </a:xfrm>
        </p:spPr>
        <p:txBody>
          <a:bodyPr>
            <a:normAutofit/>
          </a:bodyPr>
          <a:lstStyle/>
          <a:p>
            <a:pPr marL="0" indent="0">
              <a:buNone/>
            </a:pPr>
            <a:r>
              <a:rPr lang="en-US" sz="4800" dirty="0">
                <a:latin typeface="#9Slide03 Sofia Pro Soft Bold" panose="020B0000000000000000" pitchFamily="34" charset="0"/>
              </a:rPr>
              <a:t>	Thương </a:t>
            </a:r>
            <a:r>
              <a:rPr lang="en-US" sz="4800" dirty="0" err="1">
                <a:latin typeface="#9Slide03 Sofia Pro Soft Bold" panose="020B0000000000000000" pitchFamily="34" charset="0"/>
              </a:rPr>
              <a:t>mại</a:t>
            </a:r>
            <a:r>
              <a:rPr lang="en-US" sz="4800" dirty="0">
                <a:latin typeface="#9Slide03 Sofia Pro Soft Bold" panose="020B0000000000000000" pitchFamily="34" charset="0"/>
              </a:rPr>
              <a:t> </a:t>
            </a:r>
            <a:r>
              <a:rPr lang="en-US" sz="4800" dirty="0" err="1">
                <a:latin typeface="#9Slide03 Sofia Pro Soft Bold" panose="020B0000000000000000" pitchFamily="34" charset="0"/>
              </a:rPr>
              <a:t>điện</a:t>
            </a:r>
            <a:r>
              <a:rPr lang="en-US" sz="4800" dirty="0">
                <a:latin typeface="#9Slide03 Sofia Pro Soft Bold" panose="020B0000000000000000" pitchFamily="34" charset="0"/>
              </a:rPr>
              <a:t> </a:t>
            </a:r>
            <a:r>
              <a:rPr lang="en-US" sz="4800" dirty="0" err="1">
                <a:latin typeface="#9Slide03 Sofia Pro Soft Bold" panose="020B0000000000000000" pitchFamily="34" charset="0"/>
              </a:rPr>
              <a:t>tử</a:t>
            </a:r>
            <a:r>
              <a:rPr lang="en-US" sz="4800" dirty="0">
                <a:latin typeface="#9Slide03 Sofia Pro Soft Bold" panose="020B0000000000000000" pitchFamily="34" charset="0"/>
              </a:rPr>
              <a:t> </a:t>
            </a:r>
            <a:r>
              <a:rPr lang="en-US" sz="4800" dirty="0" err="1">
                <a:latin typeface="#9Slide03 Sofia Pro Soft Bold" panose="020B0000000000000000" pitchFamily="34" charset="0"/>
              </a:rPr>
              <a:t>nông</a:t>
            </a:r>
            <a:r>
              <a:rPr lang="en-US" sz="4800" dirty="0">
                <a:latin typeface="#9Slide03 Sofia Pro Soft Bold" panose="020B0000000000000000" pitchFamily="34" charset="0"/>
              </a:rPr>
              <a:t> </a:t>
            </a:r>
            <a:r>
              <a:rPr lang="en-US" sz="4800" dirty="0" err="1">
                <a:latin typeface="#9Slide03 Sofia Pro Soft Bold" panose="020B0000000000000000" pitchFamily="34" charset="0"/>
              </a:rPr>
              <a:t>sản</a:t>
            </a:r>
            <a:r>
              <a:rPr lang="en-US" sz="4800" dirty="0">
                <a:latin typeface="#9Slide03 Sofia Pro Soft Bold" panose="020B0000000000000000" pitchFamily="34" charset="0"/>
              </a:rPr>
              <a:t> B2B</a:t>
            </a:r>
            <a:endParaRPr lang="en-US" dirty="0"/>
          </a:p>
        </p:txBody>
      </p:sp>
      <p:sp>
        <p:nvSpPr>
          <p:cNvPr id="10" name="Title 1">
            <a:extLst>
              <a:ext uri="{FF2B5EF4-FFF2-40B4-BE49-F238E27FC236}">
                <a16:creationId xmlns:a16="http://schemas.microsoft.com/office/drawing/2014/main" id="{B6882E1F-1AFD-98CE-9D6C-99A6E78735BF}"/>
              </a:ext>
            </a:extLst>
          </p:cNvPr>
          <p:cNvSpPr>
            <a:spLocks noGrp="1"/>
          </p:cNvSpPr>
          <p:nvPr>
            <p:ph type="title"/>
          </p:nvPr>
        </p:nvSpPr>
        <p:spPr>
          <a:xfrm>
            <a:off x="696800" y="311468"/>
            <a:ext cx="19183827" cy="2220383"/>
          </a:xfrm>
        </p:spPr>
        <p:txBody>
          <a:bodyPr/>
          <a:lstStyle/>
          <a:p>
            <a:r>
              <a:rPr lang="en-US">
                <a:solidFill>
                  <a:schemeClr val="accent6">
                    <a:lumMod val="75000"/>
                  </a:schemeClr>
                </a:solidFill>
                <a:latin typeface="#9Slide03 AmpleSoft Bold" panose="02000000000000000000" pitchFamily="2" charset="0"/>
              </a:rPr>
              <a:t>Giới thiệu tổng quan</a:t>
            </a:r>
          </a:p>
        </p:txBody>
      </p:sp>
      <p:sp>
        <p:nvSpPr>
          <p:cNvPr id="11" name="TextBox 10">
            <a:extLst>
              <a:ext uri="{FF2B5EF4-FFF2-40B4-BE49-F238E27FC236}">
                <a16:creationId xmlns:a16="http://schemas.microsoft.com/office/drawing/2014/main" id="{26661A62-ACC8-EE6B-04C0-27B346A0AC41}"/>
              </a:ext>
            </a:extLst>
          </p:cNvPr>
          <p:cNvSpPr txBox="1"/>
          <p:nvPr/>
        </p:nvSpPr>
        <p:spPr>
          <a:xfrm>
            <a:off x="2174482" y="4891075"/>
            <a:ext cx="10793506" cy="646331"/>
          </a:xfrm>
          <a:prstGeom prst="rect">
            <a:avLst/>
          </a:prstGeom>
          <a:noFill/>
        </p:spPr>
        <p:txBody>
          <a:bodyPr wrap="square">
            <a:spAutoFit/>
          </a:bodyPr>
          <a:lstStyle/>
          <a:p>
            <a:r>
              <a:rPr lang="en-US" sz="3600" dirty="0">
                <a:latin typeface="#9Slide03 Ample" panose="02000000000000000000" pitchFamily="2" charset="0"/>
                <a:ea typeface="Calibri" panose="020F0502020204030204" pitchFamily="34" charset="0"/>
              </a:rPr>
              <a:t>- </a:t>
            </a:r>
            <a:r>
              <a:rPr lang="en-US" sz="3600" dirty="0" err="1">
                <a:latin typeface="#9Slide03 Ample" panose="02000000000000000000" pitchFamily="2" charset="0"/>
                <a:ea typeface="Calibri" panose="020F0502020204030204" pitchFamily="34" charset="0"/>
              </a:rPr>
              <a:t>H</a:t>
            </a:r>
            <a:r>
              <a:rPr lang="en-US" sz="3600" dirty="0" err="1">
                <a:effectLst/>
                <a:latin typeface="#9Slide03 Ample" panose="02000000000000000000" pitchFamily="2" charset="0"/>
                <a:ea typeface="Calibri" panose="020F0502020204030204" pitchFamily="34" charset="0"/>
              </a:rPr>
              <a:t>ình</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thức</a:t>
            </a:r>
            <a:r>
              <a:rPr lang="en-US" sz="3600" dirty="0">
                <a:effectLst/>
                <a:latin typeface="#9Slide03 Ample" panose="02000000000000000000" pitchFamily="2" charset="0"/>
                <a:ea typeface="Calibri" panose="020F0502020204030204" pitchFamily="34" charset="0"/>
              </a:rPr>
              <a:t> của 1 </a:t>
            </a:r>
            <a:r>
              <a:rPr lang="en-US" sz="3600" dirty="0" err="1">
                <a:effectLst/>
                <a:latin typeface="#9Slide03 Ample" panose="02000000000000000000" pitchFamily="2" charset="0"/>
                <a:ea typeface="Calibri" panose="020F0502020204030204" pitchFamily="34" charset="0"/>
              </a:rPr>
              <a:t>sàn</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thương</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mại</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điện</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tử</a:t>
            </a:r>
            <a:r>
              <a:rPr lang="en-US" sz="3600" dirty="0">
                <a:effectLst/>
                <a:latin typeface="#9Slide03 Ample" panose="02000000000000000000" pitchFamily="2" charset="0"/>
                <a:ea typeface="Calibri" panose="020F0502020204030204" pitchFamily="34" charset="0"/>
              </a:rPr>
              <a:t> </a:t>
            </a:r>
            <a:endParaRPr lang="en-US" sz="3600" dirty="0">
              <a:latin typeface="#9Slide03 Ample" panose="02000000000000000000" pitchFamily="2" charset="0"/>
            </a:endParaRPr>
          </a:p>
        </p:txBody>
      </p:sp>
      <p:sp>
        <p:nvSpPr>
          <p:cNvPr id="13" name="TextBox 12">
            <a:extLst>
              <a:ext uri="{FF2B5EF4-FFF2-40B4-BE49-F238E27FC236}">
                <a16:creationId xmlns:a16="http://schemas.microsoft.com/office/drawing/2014/main" id="{2605F737-B520-1E1B-FCC1-552E83848A7A}"/>
              </a:ext>
            </a:extLst>
          </p:cNvPr>
          <p:cNvSpPr txBox="1"/>
          <p:nvPr/>
        </p:nvSpPr>
        <p:spPr>
          <a:xfrm>
            <a:off x="2174483" y="6144868"/>
            <a:ext cx="10573330" cy="1200329"/>
          </a:xfrm>
          <a:prstGeom prst="rect">
            <a:avLst/>
          </a:prstGeom>
          <a:noFill/>
        </p:spPr>
        <p:txBody>
          <a:bodyPr wrap="square">
            <a:spAutoFit/>
          </a:bodyPr>
          <a:lstStyle/>
          <a:p>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Thực</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hiện</a:t>
            </a:r>
            <a:r>
              <a:rPr lang="en-US" sz="3600" dirty="0">
                <a:effectLst/>
                <a:latin typeface="#9Slide03 Ample" panose="02000000000000000000" pitchFamily="2" charset="0"/>
                <a:ea typeface="Calibri" panose="020F0502020204030204" pitchFamily="34" charset="0"/>
              </a:rPr>
              <a:t> giao </a:t>
            </a:r>
            <a:r>
              <a:rPr lang="en-US" sz="3600" dirty="0" err="1">
                <a:effectLst/>
                <a:latin typeface="#9Slide03 Ample" panose="02000000000000000000" pitchFamily="2" charset="0"/>
                <a:ea typeface="Calibri" panose="020F0502020204030204" pitchFamily="34" charset="0"/>
              </a:rPr>
              <a:t>dịch</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giữa</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người</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bán</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hộ</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nông</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dân</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với</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người</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mua</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doanh</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nghiệp</a:t>
            </a:r>
            <a:r>
              <a:rPr lang="en-US" sz="3600" dirty="0">
                <a:effectLst/>
                <a:latin typeface="#9Slide03 Ample" panose="02000000000000000000" pitchFamily="2" charset="0"/>
                <a:ea typeface="Calibri" panose="020F0502020204030204" pitchFamily="34" charset="0"/>
              </a:rPr>
              <a:t>)</a:t>
            </a:r>
            <a:endParaRPr lang="en-US" sz="3600" dirty="0">
              <a:latin typeface="#9Slide03 Ample" panose="02000000000000000000" pitchFamily="2" charset="0"/>
            </a:endParaRPr>
          </a:p>
        </p:txBody>
      </p:sp>
      <p:sp>
        <p:nvSpPr>
          <p:cNvPr id="15" name="TextBox 14">
            <a:extLst>
              <a:ext uri="{FF2B5EF4-FFF2-40B4-BE49-F238E27FC236}">
                <a16:creationId xmlns:a16="http://schemas.microsoft.com/office/drawing/2014/main" id="{5B4F5596-D6A2-D021-044C-0C3EF2E61A22}"/>
              </a:ext>
            </a:extLst>
          </p:cNvPr>
          <p:cNvSpPr txBox="1"/>
          <p:nvPr/>
        </p:nvSpPr>
        <p:spPr>
          <a:xfrm>
            <a:off x="2174482" y="9281462"/>
            <a:ext cx="10793506" cy="1200329"/>
          </a:xfrm>
          <a:prstGeom prst="rect">
            <a:avLst/>
          </a:prstGeom>
          <a:noFill/>
        </p:spPr>
        <p:txBody>
          <a:bodyPr wrap="square">
            <a:spAutoFit/>
          </a:bodyPr>
          <a:lstStyle/>
          <a:p>
            <a:r>
              <a:rPr lang="en-US" sz="3600" dirty="0">
                <a:latin typeface="#9Slide03 Ample" panose="02000000000000000000" pitchFamily="2" charset="0"/>
                <a:ea typeface="Calibri" panose="020F0502020204030204" pitchFamily="34" charset="0"/>
              </a:rPr>
              <a:t>- </a:t>
            </a:r>
            <a:r>
              <a:rPr lang="en-US" sz="3600" dirty="0" err="1">
                <a:latin typeface="#9Slide03 Ample" panose="02000000000000000000" pitchFamily="2" charset="0"/>
                <a:ea typeface="Calibri" panose="020F0502020204030204" pitchFamily="34" charset="0"/>
              </a:rPr>
              <a:t>G</a:t>
            </a:r>
            <a:r>
              <a:rPr lang="en-US" sz="3600" dirty="0" err="1">
                <a:effectLst/>
                <a:latin typeface="#9Slide03 Ample" panose="02000000000000000000" pitchFamily="2" charset="0"/>
                <a:ea typeface="Calibri" panose="020F0502020204030204" pitchFamily="34" charset="0"/>
              </a:rPr>
              <a:t>iảm</a:t>
            </a:r>
            <a:r>
              <a:rPr lang="en-US" sz="3600" dirty="0">
                <a:effectLst/>
                <a:latin typeface="#9Slide03 Ample" panose="02000000000000000000" pitchFamily="2" charset="0"/>
                <a:ea typeface="Calibri" panose="020F0502020204030204" pitchFamily="34" charset="0"/>
              </a:rPr>
              <a:t> chi </a:t>
            </a:r>
            <a:r>
              <a:rPr lang="en-US" sz="3600" dirty="0" err="1">
                <a:effectLst/>
                <a:latin typeface="#9Slide03 Ample" panose="02000000000000000000" pitchFamily="2" charset="0"/>
                <a:ea typeface="Calibri" panose="020F0502020204030204" pitchFamily="34" charset="0"/>
              </a:rPr>
              <a:t>phí</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mở</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rộng</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thị</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trường</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trong</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nước</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cải</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thiện</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kinh</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tế</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cho</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hộ</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nông</a:t>
            </a:r>
            <a:r>
              <a:rPr lang="en-US" sz="3600" dirty="0">
                <a:effectLst/>
                <a:latin typeface="#9Slide03 Ample" panose="02000000000000000000" pitchFamily="2" charset="0"/>
                <a:ea typeface="Calibri" panose="020F0502020204030204" pitchFamily="34" charset="0"/>
              </a:rPr>
              <a:t> </a:t>
            </a:r>
            <a:r>
              <a:rPr lang="en-US" sz="3600" dirty="0" err="1">
                <a:effectLst/>
                <a:latin typeface="#9Slide03 Ample" panose="02000000000000000000" pitchFamily="2" charset="0"/>
                <a:ea typeface="Calibri" panose="020F0502020204030204" pitchFamily="34" charset="0"/>
              </a:rPr>
              <a:t>dân</a:t>
            </a:r>
            <a:endParaRPr lang="en-US" sz="3600" dirty="0">
              <a:latin typeface="#9Slide03 Ample" panose="02000000000000000000" pitchFamily="2" charset="0"/>
            </a:endParaRPr>
          </a:p>
        </p:txBody>
      </p:sp>
      <p:sp>
        <p:nvSpPr>
          <p:cNvPr id="17" name="TextBox 16">
            <a:extLst>
              <a:ext uri="{FF2B5EF4-FFF2-40B4-BE49-F238E27FC236}">
                <a16:creationId xmlns:a16="http://schemas.microsoft.com/office/drawing/2014/main" id="{29B077CD-9484-5061-3463-A9000D306205}"/>
              </a:ext>
            </a:extLst>
          </p:cNvPr>
          <p:cNvSpPr txBox="1"/>
          <p:nvPr/>
        </p:nvSpPr>
        <p:spPr>
          <a:xfrm>
            <a:off x="2174482" y="8030561"/>
            <a:ext cx="10793506" cy="646331"/>
          </a:xfrm>
          <a:prstGeom prst="rect">
            <a:avLst/>
          </a:prstGeom>
          <a:noFill/>
        </p:spPr>
        <p:txBody>
          <a:bodyPr wrap="square">
            <a:spAutoFit/>
          </a:bodyPr>
          <a:lstStyle/>
          <a:p>
            <a:r>
              <a:rPr lang="en-US" sz="3600" dirty="0">
                <a:latin typeface="#9Slide03 Ample" panose="02000000000000000000" pitchFamily="2" charset="0"/>
                <a:ea typeface="Calibri" panose="020F0502020204030204" pitchFamily="34" charset="0"/>
              </a:rPr>
              <a:t>- Thường </a:t>
            </a:r>
            <a:r>
              <a:rPr lang="en-US" sz="3600" dirty="0" err="1">
                <a:latin typeface="#9Slide03 Ample" panose="02000000000000000000" pitchFamily="2" charset="0"/>
                <a:ea typeface="Calibri" panose="020F0502020204030204" pitchFamily="34" charset="0"/>
              </a:rPr>
              <a:t>các</a:t>
            </a:r>
            <a:r>
              <a:rPr lang="en-US" sz="3600" dirty="0">
                <a:latin typeface="#9Slide03 Ample" panose="02000000000000000000" pitchFamily="2" charset="0"/>
                <a:ea typeface="Calibri" panose="020F0502020204030204" pitchFamily="34" charset="0"/>
              </a:rPr>
              <a:t> giao </a:t>
            </a:r>
            <a:r>
              <a:rPr lang="en-US" sz="3600" dirty="0" err="1">
                <a:latin typeface="#9Slide03 Ample" panose="02000000000000000000" pitchFamily="2" charset="0"/>
                <a:ea typeface="Calibri" panose="020F0502020204030204" pitchFamily="34" charset="0"/>
              </a:rPr>
              <a:t>dịch</a:t>
            </a:r>
            <a:r>
              <a:rPr lang="en-US" sz="3600" dirty="0">
                <a:latin typeface="#9Slide03 Ample" panose="02000000000000000000" pitchFamily="2" charset="0"/>
                <a:ea typeface="Calibri" panose="020F0502020204030204" pitchFamily="34" charset="0"/>
              </a:rPr>
              <a:t> </a:t>
            </a:r>
            <a:r>
              <a:rPr lang="en-US" sz="3600" dirty="0" err="1">
                <a:latin typeface="#9Slide03 Ample" panose="02000000000000000000" pitchFamily="2" charset="0"/>
                <a:ea typeface="Calibri" panose="020F0502020204030204" pitchFamily="34" charset="0"/>
              </a:rPr>
              <a:t>là</a:t>
            </a:r>
            <a:r>
              <a:rPr lang="en-US" sz="3600" dirty="0">
                <a:latin typeface="#9Slide03 Ample" panose="02000000000000000000" pitchFamily="2" charset="0"/>
                <a:ea typeface="Calibri" panose="020F0502020204030204" pitchFamily="34" charset="0"/>
              </a:rPr>
              <a:t> </a:t>
            </a:r>
            <a:r>
              <a:rPr lang="en-US" sz="3600" dirty="0" err="1">
                <a:latin typeface="#9Slide03 Ample" panose="02000000000000000000" pitchFamily="2" charset="0"/>
                <a:ea typeface="Calibri" panose="020F0502020204030204" pitchFamily="34" charset="0"/>
              </a:rPr>
              <a:t>số</a:t>
            </a:r>
            <a:r>
              <a:rPr lang="en-US" sz="3600" dirty="0">
                <a:latin typeface="#9Slide03 Ample" panose="02000000000000000000" pitchFamily="2" charset="0"/>
                <a:ea typeface="Calibri" panose="020F0502020204030204" pitchFamily="34" charset="0"/>
              </a:rPr>
              <a:t> </a:t>
            </a:r>
            <a:r>
              <a:rPr lang="en-US" sz="3600" dirty="0" err="1">
                <a:latin typeface="#9Slide03 Ample" panose="02000000000000000000" pitchFamily="2" charset="0"/>
                <a:ea typeface="Calibri" panose="020F0502020204030204" pitchFamily="34" charset="0"/>
              </a:rPr>
              <a:t>lượng</a:t>
            </a:r>
            <a:r>
              <a:rPr lang="en-US" sz="3600" dirty="0">
                <a:latin typeface="#9Slide03 Ample" panose="02000000000000000000" pitchFamily="2" charset="0"/>
                <a:ea typeface="Calibri" panose="020F0502020204030204" pitchFamily="34" charset="0"/>
              </a:rPr>
              <a:t> </a:t>
            </a:r>
            <a:r>
              <a:rPr lang="en-US" sz="3600" dirty="0" err="1">
                <a:latin typeface="#9Slide03 Ample" panose="02000000000000000000" pitchFamily="2" charset="0"/>
                <a:ea typeface="Calibri" panose="020F0502020204030204" pitchFamily="34" charset="0"/>
              </a:rPr>
              <a:t>lớn</a:t>
            </a:r>
            <a:endParaRPr lang="en-US" sz="3600" dirty="0">
              <a:latin typeface="#9Slide03 Ample" panose="02000000000000000000" pitchFamily="2" charset="0"/>
            </a:endParaRPr>
          </a:p>
        </p:txBody>
      </p:sp>
      <p:sp>
        <p:nvSpPr>
          <p:cNvPr id="19" name="AutoShape 4" descr="Chi phí giao dịch là gì?">
            <a:extLst>
              <a:ext uri="{FF2B5EF4-FFF2-40B4-BE49-F238E27FC236}">
                <a16:creationId xmlns:a16="http://schemas.microsoft.com/office/drawing/2014/main" id="{28E92B12-9D41-50D0-BBCF-F793D6AE93F9}"/>
              </a:ext>
            </a:extLst>
          </p:cNvPr>
          <p:cNvSpPr>
            <a:spLocks noChangeAspect="1" noChangeArrowheads="1"/>
          </p:cNvSpPr>
          <p:nvPr/>
        </p:nvSpPr>
        <p:spPr bwMode="auto">
          <a:xfrm>
            <a:off x="10504487" y="6508749"/>
            <a:ext cx="3372877" cy="33728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6" descr="Chi phí giao dịch là gì?">
            <a:extLst>
              <a:ext uri="{FF2B5EF4-FFF2-40B4-BE49-F238E27FC236}">
                <a16:creationId xmlns:a16="http://schemas.microsoft.com/office/drawing/2014/main" id="{B5157F33-3EDE-3FF7-3BDE-114743D4CEC4}"/>
              </a:ext>
            </a:extLst>
          </p:cNvPr>
          <p:cNvSpPr>
            <a:spLocks noChangeAspect="1" noChangeArrowheads="1"/>
          </p:cNvSpPr>
          <p:nvPr/>
        </p:nvSpPr>
        <p:spPr bwMode="auto">
          <a:xfrm>
            <a:off x="10504488" y="6508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8" name="Picture 14" descr="Mẫu chi tiết thanh toán với người mua, người bán (mẫu S04-DNSN)">
            <a:extLst>
              <a:ext uri="{FF2B5EF4-FFF2-40B4-BE49-F238E27FC236}">
                <a16:creationId xmlns:a16="http://schemas.microsoft.com/office/drawing/2014/main" id="{F1ABCF44-DAEB-30FB-5208-E8A7C9780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3761" y="8974797"/>
            <a:ext cx="4232496" cy="25501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2" descr="B2B là gì? Bán hàng B2B qua các kênh nào hiệu quả nhất hiện nay?">
            <a:extLst>
              <a:ext uri="{FF2B5EF4-FFF2-40B4-BE49-F238E27FC236}">
                <a16:creationId xmlns:a16="http://schemas.microsoft.com/office/drawing/2014/main" id="{1C4DB921-0D11-FA18-71DE-ED923979D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33870" y="3327726"/>
            <a:ext cx="7914891" cy="52831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rketplace là gì? Kinh doanh online trên Marketplace có tốt không? |  CareerViet.vn">
            <a:extLst>
              <a:ext uri="{FF2B5EF4-FFF2-40B4-BE49-F238E27FC236}">
                <a16:creationId xmlns:a16="http://schemas.microsoft.com/office/drawing/2014/main" id="{B5745F2E-0C03-9497-0ECF-D6EED381EF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33870" y="8974797"/>
            <a:ext cx="4149552" cy="26049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92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par>
                                <p:cTn id="24" presetID="10" presetClass="entr" presetSubtype="0" fill="hold" nodeType="withEffect">
                                  <p:stCondLst>
                                    <p:cond delay="750"/>
                                  </p:stCondLst>
                                  <p:childTnLst>
                                    <p:set>
                                      <p:cBhvr>
                                        <p:cTn id="25" dur="1" fill="hold">
                                          <p:stCondLst>
                                            <p:cond delay="0"/>
                                          </p:stCondLst>
                                        </p:cTn>
                                        <p:tgtEl>
                                          <p:spTgt spid="1038"/>
                                        </p:tgtEl>
                                        <p:attrNameLst>
                                          <p:attrName>style.visibility</p:attrName>
                                        </p:attrNameLst>
                                      </p:cBhvr>
                                      <p:to>
                                        <p:strVal val="visible"/>
                                      </p:to>
                                    </p:set>
                                    <p:animEffect transition="in" filter="fade">
                                      <p:cBhvr>
                                        <p:cTn id="26" dur="1000"/>
                                        <p:tgtEl>
                                          <p:spTgt spid="1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6882E1F-1AFD-98CE-9D6C-99A6E78735BF}"/>
              </a:ext>
            </a:extLst>
          </p:cNvPr>
          <p:cNvSpPr>
            <a:spLocks noGrp="1"/>
          </p:cNvSpPr>
          <p:nvPr>
            <p:ph type="title"/>
          </p:nvPr>
        </p:nvSpPr>
        <p:spPr>
          <a:xfrm>
            <a:off x="696800" y="311468"/>
            <a:ext cx="19183827" cy="2220383"/>
          </a:xfrm>
        </p:spPr>
        <p:txBody>
          <a:bodyPr/>
          <a:lstStyle/>
          <a:p>
            <a:r>
              <a:rPr lang="en-US">
                <a:solidFill>
                  <a:schemeClr val="accent6">
                    <a:lumMod val="75000"/>
                  </a:schemeClr>
                </a:solidFill>
                <a:latin typeface="#9Slide03 AmpleSoft Bold" panose="02000000000000000000" pitchFamily="2" charset="0"/>
              </a:rPr>
              <a:t>Giới thiệu tổng quan</a:t>
            </a:r>
          </a:p>
        </p:txBody>
      </p:sp>
      <p:sp>
        <p:nvSpPr>
          <p:cNvPr id="13" name="Content Placeholder 2">
            <a:extLst>
              <a:ext uri="{FF2B5EF4-FFF2-40B4-BE49-F238E27FC236}">
                <a16:creationId xmlns:a16="http://schemas.microsoft.com/office/drawing/2014/main" id="{ACB079E4-8092-9BEC-2C0F-C1120CDA1722}"/>
              </a:ext>
            </a:extLst>
          </p:cNvPr>
          <p:cNvSpPr txBox="1">
            <a:spLocks/>
          </p:cNvSpPr>
          <p:nvPr/>
        </p:nvSpPr>
        <p:spPr>
          <a:xfrm>
            <a:off x="2410474" y="2640820"/>
            <a:ext cx="19183827" cy="967254"/>
          </a:xfrm>
          <a:prstGeom prst="rect">
            <a:avLst/>
          </a:prstGeom>
        </p:spPr>
        <p:txBody>
          <a:bodyPr vert="horz" lIns="197922" tIns="98961" rIns="197922" bIns="98961" rtlCol="0">
            <a:normAutofit/>
          </a:bodyPr>
          <a:lstStyle>
            <a:lvl1pPr marL="742207" indent="-742207" algn="l" defTabSz="989609" rtl="0" eaLnBrk="1" latinLnBrk="0" hangingPunct="1">
              <a:spcBef>
                <a:spcPct val="20000"/>
              </a:spcBef>
              <a:buFont typeface="Arial"/>
              <a:buChar char="•"/>
              <a:defRPr sz="6900" kern="1200">
                <a:solidFill>
                  <a:schemeClr val="tx1"/>
                </a:solidFill>
                <a:latin typeface="+mn-lt"/>
                <a:ea typeface="+mn-ea"/>
                <a:cs typeface="+mn-cs"/>
              </a:defRPr>
            </a:lvl1pPr>
            <a:lvl2pPr marL="1608115" indent="-618506" algn="l" defTabSz="989609" rtl="0" eaLnBrk="1" latinLnBrk="0" hangingPunct="1">
              <a:spcBef>
                <a:spcPct val="20000"/>
              </a:spcBef>
              <a:buFont typeface="Arial"/>
              <a:buChar char="–"/>
              <a:defRPr sz="6100" kern="1200">
                <a:solidFill>
                  <a:schemeClr val="tx1"/>
                </a:solidFill>
                <a:latin typeface="+mn-lt"/>
                <a:ea typeface="+mn-ea"/>
                <a:cs typeface="+mn-cs"/>
              </a:defRPr>
            </a:lvl2pPr>
            <a:lvl3pPr marL="2474024" indent="-494805" algn="l" defTabSz="989609" rtl="0" eaLnBrk="1" latinLnBrk="0" hangingPunct="1">
              <a:spcBef>
                <a:spcPct val="20000"/>
              </a:spcBef>
              <a:buFont typeface="Arial"/>
              <a:buChar char="•"/>
              <a:defRPr sz="5200" kern="1200">
                <a:solidFill>
                  <a:schemeClr val="tx1"/>
                </a:solidFill>
                <a:latin typeface="+mn-lt"/>
                <a:ea typeface="+mn-ea"/>
                <a:cs typeface="+mn-cs"/>
              </a:defRPr>
            </a:lvl3pPr>
            <a:lvl4pPr marL="3463633" indent="-494805" algn="l" defTabSz="989609" rtl="0" eaLnBrk="1" latinLnBrk="0" hangingPunct="1">
              <a:spcBef>
                <a:spcPct val="20000"/>
              </a:spcBef>
              <a:buFont typeface="Arial"/>
              <a:buChar char="–"/>
              <a:defRPr sz="4300" kern="1200">
                <a:solidFill>
                  <a:schemeClr val="tx1"/>
                </a:solidFill>
                <a:latin typeface="+mn-lt"/>
                <a:ea typeface="+mn-ea"/>
                <a:cs typeface="+mn-cs"/>
              </a:defRPr>
            </a:lvl4pPr>
            <a:lvl5pPr marL="4453242" indent="-494805" algn="l" defTabSz="989609" rtl="0" eaLnBrk="1" latinLnBrk="0" hangingPunct="1">
              <a:spcBef>
                <a:spcPct val="20000"/>
              </a:spcBef>
              <a:buFont typeface="Arial"/>
              <a:buChar char="»"/>
              <a:defRPr sz="4300" kern="1200">
                <a:solidFill>
                  <a:schemeClr val="tx1"/>
                </a:solidFill>
                <a:latin typeface="+mn-lt"/>
                <a:ea typeface="+mn-ea"/>
                <a:cs typeface="+mn-cs"/>
              </a:defRPr>
            </a:lvl5pPr>
            <a:lvl6pPr marL="5442852" indent="-494805" algn="l" defTabSz="989609" rtl="0" eaLnBrk="1" latinLnBrk="0" hangingPunct="1">
              <a:spcBef>
                <a:spcPct val="20000"/>
              </a:spcBef>
              <a:buFont typeface="Arial"/>
              <a:buChar char="•"/>
              <a:defRPr sz="4300" kern="1200">
                <a:solidFill>
                  <a:schemeClr val="tx1"/>
                </a:solidFill>
                <a:latin typeface="+mn-lt"/>
                <a:ea typeface="+mn-ea"/>
                <a:cs typeface="+mn-cs"/>
              </a:defRPr>
            </a:lvl6pPr>
            <a:lvl7pPr marL="6432461" indent="-494805" algn="l" defTabSz="989609" rtl="0" eaLnBrk="1" latinLnBrk="0" hangingPunct="1">
              <a:spcBef>
                <a:spcPct val="20000"/>
              </a:spcBef>
              <a:buFont typeface="Arial"/>
              <a:buChar char="•"/>
              <a:defRPr sz="4300" kern="1200">
                <a:solidFill>
                  <a:schemeClr val="tx1"/>
                </a:solidFill>
                <a:latin typeface="+mn-lt"/>
                <a:ea typeface="+mn-ea"/>
                <a:cs typeface="+mn-cs"/>
              </a:defRPr>
            </a:lvl7pPr>
            <a:lvl8pPr marL="7422071" indent="-494805" algn="l" defTabSz="989609" rtl="0" eaLnBrk="1" latinLnBrk="0" hangingPunct="1">
              <a:spcBef>
                <a:spcPct val="20000"/>
              </a:spcBef>
              <a:buFont typeface="Arial"/>
              <a:buChar char="•"/>
              <a:defRPr sz="4300" kern="1200">
                <a:solidFill>
                  <a:schemeClr val="tx1"/>
                </a:solidFill>
                <a:latin typeface="+mn-lt"/>
                <a:ea typeface="+mn-ea"/>
                <a:cs typeface="+mn-cs"/>
              </a:defRPr>
            </a:lvl8pPr>
            <a:lvl9pPr marL="8411680" indent="-494805" algn="l" defTabSz="989609" rtl="0" eaLnBrk="1" latinLnBrk="0" hangingPunct="1">
              <a:spcBef>
                <a:spcPct val="20000"/>
              </a:spcBef>
              <a:buFont typeface="Arial"/>
              <a:buChar char="•"/>
              <a:defRPr sz="4300" kern="1200">
                <a:solidFill>
                  <a:schemeClr val="tx1"/>
                </a:solidFill>
                <a:latin typeface="+mn-lt"/>
                <a:ea typeface="+mn-ea"/>
                <a:cs typeface="+mn-cs"/>
              </a:defRPr>
            </a:lvl9pPr>
          </a:lstStyle>
          <a:p>
            <a:pPr marL="0" indent="0">
              <a:buFont typeface="Arial"/>
              <a:buNone/>
            </a:pPr>
            <a:r>
              <a:rPr lang="en-US" sz="4800" dirty="0">
                <a:latin typeface="#9Slide03 Sofia Pro Soft Bold" panose="020B0000000000000000" pitchFamily="34" charset="0"/>
              </a:rPr>
              <a:t>	 </a:t>
            </a:r>
            <a:r>
              <a:rPr lang="en-US" sz="4000" dirty="0">
                <a:latin typeface="#9Slide03 Sofia Pro Soft Bold" panose="020B0000000000000000" pitchFamily="34" charset="0"/>
              </a:rPr>
              <a:t>Lợi </a:t>
            </a:r>
            <a:r>
              <a:rPr lang="en-US" sz="4000" dirty="0" err="1">
                <a:latin typeface="#9Slide03 Sofia Pro Soft Bold" panose="020B0000000000000000" pitchFamily="34" charset="0"/>
              </a:rPr>
              <a:t>ích</a:t>
            </a:r>
            <a:r>
              <a:rPr lang="en-US" sz="4000" dirty="0">
                <a:latin typeface="#9Slide03 Sofia Pro Soft Bold" panose="020B0000000000000000" pitchFamily="34" charset="0"/>
              </a:rPr>
              <a:t> của </a:t>
            </a:r>
            <a:r>
              <a:rPr lang="en-US" sz="4000" dirty="0" err="1">
                <a:latin typeface="#9Slide03 Sofia Pro Soft Bold" panose="020B0000000000000000" pitchFamily="34" charset="0"/>
              </a:rPr>
              <a:t>việc</a:t>
            </a:r>
            <a:r>
              <a:rPr lang="en-US" sz="4000" dirty="0">
                <a:latin typeface="#9Slide03 Sofia Pro Soft Bold" panose="020B0000000000000000" pitchFamily="34" charset="0"/>
              </a:rPr>
              <a:t> </a:t>
            </a:r>
            <a:r>
              <a:rPr lang="en-US" sz="4000" dirty="0" err="1">
                <a:latin typeface="#9Slide03 Sofia Pro Soft Bold" panose="020B0000000000000000" pitchFamily="34" charset="0"/>
              </a:rPr>
              <a:t>thương</a:t>
            </a:r>
            <a:r>
              <a:rPr lang="en-US" sz="4000" dirty="0">
                <a:latin typeface="#9Slide03 Sofia Pro Soft Bold" panose="020B0000000000000000" pitchFamily="34" charset="0"/>
              </a:rPr>
              <a:t> </a:t>
            </a:r>
            <a:r>
              <a:rPr lang="en-US" sz="4000" dirty="0" err="1">
                <a:latin typeface="#9Slide03 Sofia Pro Soft Bold" panose="020B0000000000000000" pitchFamily="34" charset="0"/>
              </a:rPr>
              <a:t>mại</a:t>
            </a:r>
            <a:r>
              <a:rPr lang="en-US" sz="4000" dirty="0">
                <a:latin typeface="#9Slide03 Sofia Pro Soft Bold" panose="020B0000000000000000" pitchFamily="34" charset="0"/>
              </a:rPr>
              <a:t> </a:t>
            </a:r>
            <a:r>
              <a:rPr lang="en-US" sz="4000" dirty="0" err="1">
                <a:latin typeface="#9Slide03 Sofia Pro Soft Bold" panose="020B0000000000000000" pitchFamily="34" charset="0"/>
              </a:rPr>
              <a:t>hóa</a:t>
            </a:r>
            <a:r>
              <a:rPr lang="en-US" sz="4000" dirty="0">
                <a:latin typeface="#9Slide03 Sofia Pro Soft Bold" panose="020B0000000000000000" pitchFamily="34" charset="0"/>
              </a:rPr>
              <a:t> </a:t>
            </a:r>
            <a:r>
              <a:rPr lang="en-US" sz="4000" dirty="0" err="1">
                <a:latin typeface="#9Slide03 Sofia Pro Soft Bold" panose="020B0000000000000000" pitchFamily="34" charset="0"/>
              </a:rPr>
              <a:t>nông</a:t>
            </a:r>
            <a:r>
              <a:rPr lang="en-US" sz="4000" dirty="0">
                <a:latin typeface="#9Slide03 Sofia Pro Soft Bold" panose="020B0000000000000000" pitchFamily="34" charset="0"/>
              </a:rPr>
              <a:t> </a:t>
            </a:r>
            <a:r>
              <a:rPr lang="en-US" sz="4000" dirty="0" err="1">
                <a:latin typeface="#9Slide03 Sofia Pro Soft Bold" panose="020B0000000000000000" pitchFamily="34" charset="0"/>
              </a:rPr>
              <a:t>sản</a:t>
            </a:r>
            <a:r>
              <a:rPr lang="en-US" sz="4000" dirty="0">
                <a:latin typeface="#9Slide03 Sofia Pro Soft Bold" panose="020B0000000000000000" pitchFamily="34" charset="0"/>
              </a:rPr>
              <a:t> </a:t>
            </a:r>
            <a:r>
              <a:rPr lang="en-US" sz="4000" dirty="0" err="1">
                <a:latin typeface="#9Slide03 Sofia Pro Soft Bold" panose="020B0000000000000000" pitchFamily="34" charset="0"/>
              </a:rPr>
              <a:t>vào</a:t>
            </a:r>
            <a:r>
              <a:rPr lang="en-US" sz="4000" dirty="0">
                <a:latin typeface="#9Slide03 Sofia Pro Soft Bold" panose="020B0000000000000000" pitchFamily="34" charset="0"/>
              </a:rPr>
              <a:t> TMĐT</a:t>
            </a:r>
            <a:endParaRPr lang="en-US" sz="4000" dirty="0"/>
          </a:p>
        </p:txBody>
      </p:sp>
      <p:cxnSp>
        <p:nvCxnSpPr>
          <p:cNvPr id="124" name="MH_Other_7">
            <a:extLst>
              <a:ext uri="{FF2B5EF4-FFF2-40B4-BE49-F238E27FC236}">
                <a16:creationId xmlns:a16="http://schemas.microsoft.com/office/drawing/2014/main" id="{1EA89045-9380-769A-8D7C-16B713AFA401}"/>
              </a:ext>
            </a:extLst>
          </p:cNvPr>
          <p:cNvCxnSpPr>
            <a:cxnSpLocks/>
          </p:cNvCxnSpPr>
          <p:nvPr>
            <p:custDataLst>
              <p:tags r:id="rId1"/>
            </p:custDataLst>
          </p:nvPr>
        </p:nvCxnSpPr>
        <p:spPr>
          <a:xfrm flipV="1">
            <a:off x="9278775" y="8547450"/>
            <a:ext cx="583767" cy="98522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MH_Other_5">
            <a:extLst>
              <a:ext uri="{FF2B5EF4-FFF2-40B4-BE49-F238E27FC236}">
                <a16:creationId xmlns:a16="http://schemas.microsoft.com/office/drawing/2014/main" id="{C1AFD95D-8FEF-0D35-8D74-B0C614374234}"/>
              </a:ext>
            </a:extLst>
          </p:cNvPr>
          <p:cNvSpPr/>
          <p:nvPr>
            <p:custDataLst>
              <p:tags r:id="rId2"/>
            </p:custDataLst>
          </p:nvPr>
        </p:nvSpPr>
        <p:spPr>
          <a:xfrm>
            <a:off x="7996039" y="9365890"/>
            <a:ext cx="1599893" cy="1602352"/>
          </a:xfrm>
          <a:prstGeom prst="ellipse">
            <a:avLst/>
          </a:prstGeom>
          <a:ln w="19050"/>
        </p:spPr>
        <p:style>
          <a:lnRef idx="2">
            <a:schemeClr val="accent6"/>
          </a:lnRef>
          <a:fillRef idx="1">
            <a:schemeClr val="lt1"/>
          </a:fillRef>
          <a:effectRef idx="0">
            <a:schemeClr val="accent6"/>
          </a:effectRef>
          <a:fontRef idx="minor">
            <a:schemeClr val="dk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sz="6818" dirty="0">
              <a:latin typeface="Calibri" panose="020F0502020204030204" pitchFamily="34" charset="0"/>
              <a:ea typeface="Arial Unicode MS" panose="020B0604020202020204" pitchFamily="34" charset="-122"/>
              <a:cs typeface="+mn-ea"/>
              <a:sym typeface="微软雅黑 Light" panose="020B0502040204020203" pitchFamily="34" charset="-122"/>
            </a:endParaRPr>
          </a:p>
        </p:txBody>
      </p:sp>
      <p:cxnSp>
        <p:nvCxnSpPr>
          <p:cNvPr id="126" name="MH_Other_7">
            <a:extLst>
              <a:ext uri="{FF2B5EF4-FFF2-40B4-BE49-F238E27FC236}">
                <a16:creationId xmlns:a16="http://schemas.microsoft.com/office/drawing/2014/main" id="{C0D1876D-A1B4-3C16-BD66-CF45DE2C8CFF}"/>
              </a:ext>
            </a:extLst>
          </p:cNvPr>
          <p:cNvCxnSpPr>
            <a:cxnSpLocks/>
          </p:cNvCxnSpPr>
          <p:nvPr>
            <p:custDataLst>
              <p:tags r:id="rId3"/>
            </p:custDataLst>
          </p:nvPr>
        </p:nvCxnSpPr>
        <p:spPr>
          <a:xfrm flipH="1" flipV="1">
            <a:off x="11409899" y="8547449"/>
            <a:ext cx="393352" cy="985227"/>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7" name="MH_Other_5">
            <a:extLst>
              <a:ext uri="{FF2B5EF4-FFF2-40B4-BE49-F238E27FC236}">
                <a16:creationId xmlns:a16="http://schemas.microsoft.com/office/drawing/2014/main" id="{FF14F2CC-0A37-4805-0DE6-863A19B304B0}"/>
              </a:ext>
            </a:extLst>
          </p:cNvPr>
          <p:cNvSpPr/>
          <p:nvPr>
            <p:custDataLst>
              <p:tags r:id="rId4"/>
            </p:custDataLst>
          </p:nvPr>
        </p:nvSpPr>
        <p:spPr>
          <a:xfrm>
            <a:off x="11452824" y="9400296"/>
            <a:ext cx="1599893" cy="1602352"/>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sz="6818" dirty="0">
              <a:latin typeface="Calibri" panose="020F0502020204030204" pitchFamily="34" charset="0"/>
              <a:ea typeface="Arial Unicode MS" panose="020B0604020202020204" pitchFamily="34" charset="-122"/>
              <a:cs typeface="+mn-ea"/>
              <a:sym typeface="微软雅黑 Light" panose="020B0502040204020203" pitchFamily="34" charset="-122"/>
            </a:endParaRPr>
          </a:p>
        </p:txBody>
      </p:sp>
      <p:sp>
        <p:nvSpPr>
          <p:cNvPr id="128" name="矩形 14">
            <a:extLst>
              <a:ext uri="{FF2B5EF4-FFF2-40B4-BE49-F238E27FC236}">
                <a16:creationId xmlns:a16="http://schemas.microsoft.com/office/drawing/2014/main" id="{85C5F5A2-9E44-D26C-2787-BEAA991B94B8}"/>
              </a:ext>
            </a:extLst>
          </p:cNvPr>
          <p:cNvSpPr/>
          <p:nvPr/>
        </p:nvSpPr>
        <p:spPr>
          <a:xfrm>
            <a:off x="1026367" y="4811200"/>
            <a:ext cx="5056329" cy="803105"/>
          </a:xfrm>
          <a:prstGeom prst="rect">
            <a:avLst/>
          </a:prstGeom>
        </p:spPr>
        <p:txBody>
          <a:bodyPr wrap="square">
            <a:spAutoFit/>
          </a:bodyPr>
          <a:lstStyle/>
          <a:p>
            <a:pPr algn="r">
              <a:lnSpc>
                <a:spcPct val="150000"/>
              </a:lnSpc>
            </a:pPr>
            <a:r>
              <a:rPr lang="en-US" altLang="zh-CN" sz="3497" dirty="0" err="1">
                <a:latin typeface="#9Slide03 Sofia Pro Soft Bold" panose="020B0000000000000000" pitchFamily="34" charset="0"/>
                <a:ea typeface="Arial Unicode MS" panose="020B0604020202020204" pitchFamily="34" charset="-122"/>
                <a:cs typeface="+mn-ea"/>
                <a:sym typeface="微软雅黑 Light" panose="020B0502040204020203" pitchFamily="34" charset="-122"/>
              </a:rPr>
              <a:t>Dễ</a:t>
            </a:r>
            <a:r>
              <a:rPr lang="en-US" altLang="zh-CN" sz="3497" dirty="0">
                <a:latin typeface="#9Slide03 Sofia Pro Soft Bold" panose="020B0000000000000000" pitchFamily="34" charset="0"/>
                <a:ea typeface="Arial Unicode MS" panose="020B0604020202020204" pitchFamily="34" charset="-122"/>
                <a:cs typeface="+mn-ea"/>
                <a:sym typeface="微软雅黑 Light" panose="020B0502040204020203" pitchFamily="34" charset="-122"/>
              </a:rPr>
              <a:t> </a:t>
            </a:r>
            <a:r>
              <a:rPr lang="en-US" altLang="zh-CN" sz="3497" dirty="0" err="1">
                <a:latin typeface="#9Slide03 Sofia Pro Soft Bold" panose="020B0000000000000000" pitchFamily="34" charset="0"/>
                <a:ea typeface="Arial Unicode MS" panose="020B0604020202020204" pitchFamily="34" charset="-122"/>
                <a:cs typeface="+mn-ea"/>
                <a:sym typeface="微软雅黑 Light" panose="020B0502040204020203" pitchFamily="34" charset="-122"/>
              </a:rPr>
              <a:t>dàng</a:t>
            </a:r>
            <a:r>
              <a:rPr lang="en-US" altLang="zh-CN" sz="3497" dirty="0">
                <a:latin typeface="#9Slide03 Sofia Pro Soft Bold" panose="020B0000000000000000" pitchFamily="34" charset="0"/>
                <a:ea typeface="Arial Unicode MS" panose="020B0604020202020204" pitchFamily="34" charset="-122"/>
                <a:cs typeface="+mn-ea"/>
                <a:sym typeface="微软雅黑 Light" panose="020B0502040204020203" pitchFamily="34" charset="-122"/>
              </a:rPr>
              <a:t> </a:t>
            </a:r>
            <a:r>
              <a:rPr lang="en-US" altLang="zh-CN" sz="3497" dirty="0" err="1">
                <a:latin typeface="#9Slide03 Sofia Pro Soft Bold" panose="020B0000000000000000" pitchFamily="34" charset="0"/>
                <a:ea typeface="Arial Unicode MS" panose="020B0604020202020204" pitchFamily="34" charset="-122"/>
                <a:cs typeface="+mn-ea"/>
                <a:sym typeface="微软雅黑 Light" panose="020B0502040204020203" pitchFamily="34" charset="-122"/>
              </a:rPr>
              <a:t>tiếp</a:t>
            </a:r>
            <a:r>
              <a:rPr lang="en-US" altLang="zh-CN" sz="3497" dirty="0">
                <a:latin typeface="#9Slide03 Sofia Pro Soft Bold" panose="020B0000000000000000" pitchFamily="34" charset="0"/>
                <a:ea typeface="Arial Unicode MS" panose="020B0604020202020204" pitchFamily="34" charset="-122"/>
                <a:cs typeface="+mn-ea"/>
                <a:sym typeface="微软雅黑 Light" panose="020B0502040204020203" pitchFamily="34" charset="-122"/>
              </a:rPr>
              <a:t> </a:t>
            </a:r>
            <a:r>
              <a:rPr lang="en-US" altLang="zh-CN" sz="3497" dirty="0" err="1">
                <a:latin typeface="#9Slide03 Sofia Pro Soft Bold" panose="020B0000000000000000" pitchFamily="34" charset="0"/>
                <a:ea typeface="Arial Unicode MS" panose="020B0604020202020204" pitchFamily="34" charset="-122"/>
                <a:cs typeface="+mn-ea"/>
                <a:sym typeface="微软雅黑 Light" panose="020B0502040204020203" pitchFamily="34" charset="-122"/>
              </a:rPr>
              <a:t>cận</a:t>
            </a:r>
            <a:r>
              <a:rPr lang="en-US" altLang="zh-CN" sz="3497" dirty="0">
                <a:latin typeface="#9Slide03 Sofia Pro Soft Bold" panose="020B0000000000000000" pitchFamily="34" charset="0"/>
                <a:ea typeface="Arial Unicode MS" panose="020B0604020202020204" pitchFamily="34" charset="-122"/>
                <a:cs typeface="+mn-ea"/>
                <a:sym typeface="微软雅黑 Light" panose="020B0502040204020203" pitchFamily="34" charset="-122"/>
              </a:rPr>
              <a:t> KH</a:t>
            </a:r>
          </a:p>
        </p:txBody>
      </p:sp>
      <p:sp>
        <p:nvSpPr>
          <p:cNvPr id="129" name="矩形 12">
            <a:extLst>
              <a:ext uri="{FF2B5EF4-FFF2-40B4-BE49-F238E27FC236}">
                <a16:creationId xmlns:a16="http://schemas.microsoft.com/office/drawing/2014/main" id="{744A968B-927B-19D3-3DBF-7A2E13D15C40}"/>
              </a:ext>
            </a:extLst>
          </p:cNvPr>
          <p:cNvSpPr/>
          <p:nvPr/>
        </p:nvSpPr>
        <p:spPr>
          <a:xfrm>
            <a:off x="15394096" y="4811200"/>
            <a:ext cx="3934721" cy="803105"/>
          </a:xfrm>
          <a:prstGeom prst="rect">
            <a:avLst/>
          </a:prstGeom>
        </p:spPr>
        <p:txBody>
          <a:bodyPr wrap="square">
            <a:spAutoFit/>
          </a:bodyPr>
          <a:lstStyle/>
          <a:p>
            <a:pPr>
              <a:lnSpc>
                <a:spcPct val="150000"/>
              </a:lnSpc>
            </a:pPr>
            <a:r>
              <a:rPr lang="en-US" altLang="zh-CN" sz="3497" dirty="0">
                <a:latin typeface="#9Slide03 Sofia Pro Soft Bold" panose="020B0000000000000000" pitchFamily="34" charset="0"/>
                <a:ea typeface="Arial Unicode MS" panose="020B0604020202020204" pitchFamily="34" charset="-122"/>
                <a:cs typeface="+mn-ea"/>
                <a:sym typeface="微软雅黑 Light" panose="020B0502040204020203" pitchFamily="34" charset="-122"/>
              </a:rPr>
              <a:t>Chi </a:t>
            </a:r>
            <a:r>
              <a:rPr lang="en-US" altLang="zh-CN" sz="3497" dirty="0" err="1">
                <a:latin typeface="#9Slide03 Sofia Pro Soft Bold" panose="020B0000000000000000" pitchFamily="34" charset="0"/>
                <a:ea typeface="Arial Unicode MS" panose="020B0604020202020204" pitchFamily="34" charset="-122"/>
                <a:cs typeface="+mn-ea"/>
                <a:sym typeface="微软雅黑 Light" panose="020B0502040204020203" pitchFamily="34" charset="-122"/>
              </a:rPr>
              <a:t>phí</a:t>
            </a:r>
            <a:r>
              <a:rPr lang="en-US" altLang="zh-CN" sz="3497" dirty="0">
                <a:latin typeface="#9Slide03 Sofia Pro Soft Bold" panose="020B0000000000000000" pitchFamily="34" charset="0"/>
                <a:ea typeface="Arial Unicode MS" panose="020B0604020202020204" pitchFamily="34" charset="-122"/>
                <a:cs typeface="+mn-ea"/>
                <a:sym typeface="微软雅黑 Light" panose="020B0502040204020203" pitchFamily="34" charset="-122"/>
              </a:rPr>
              <a:t> </a:t>
            </a:r>
            <a:r>
              <a:rPr lang="en-US" altLang="zh-CN" sz="3497" dirty="0" err="1">
                <a:latin typeface="#9Slide03 Sofia Pro Soft Bold" panose="020B0000000000000000" pitchFamily="34" charset="0"/>
                <a:ea typeface="Arial Unicode MS" panose="020B0604020202020204" pitchFamily="34" charset="-122"/>
                <a:cs typeface="+mn-ea"/>
                <a:sym typeface="微软雅黑 Light" panose="020B0502040204020203" pitchFamily="34" charset="-122"/>
              </a:rPr>
              <a:t>hợp</a:t>
            </a:r>
            <a:r>
              <a:rPr lang="en-US" altLang="zh-CN" sz="3497" dirty="0">
                <a:latin typeface="#9Slide03 Sofia Pro Soft Bold" panose="020B0000000000000000" pitchFamily="34" charset="0"/>
                <a:ea typeface="Arial Unicode MS" panose="020B0604020202020204" pitchFamily="34" charset="-122"/>
                <a:cs typeface="+mn-ea"/>
                <a:sym typeface="微软雅黑 Light" panose="020B0502040204020203" pitchFamily="34" charset="-122"/>
              </a:rPr>
              <a:t> </a:t>
            </a:r>
            <a:r>
              <a:rPr lang="en-US" altLang="zh-CN" sz="3497" dirty="0" err="1">
                <a:latin typeface="#9Slide03 Sofia Pro Soft Bold" panose="020B0000000000000000" pitchFamily="34" charset="0"/>
                <a:ea typeface="Arial Unicode MS" panose="020B0604020202020204" pitchFamily="34" charset="-122"/>
                <a:cs typeface="+mn-ea"/>
                <a:sym typeface="微软雅黑 Light" panose="020B0502040204020203" pitchFamily="34" charset="-122"/>
              </a:rPr>
              <a:t>lý</a:t>
            </a:r>
            <a:endParaRPr lang="en-US" altLang="zh-CN" sz="3497" dirty="0">
              <a:latin typeface="#9Slide03 Sofia Pro Soft Bold" panose="020B0000000000000000" pitchFamily="34" charset="0"/>
              <a:ea typeface="Arial Unicode MS" panose="020B0604020202020204" pitchFamily="34" charset="-122"/>
              <a:cs typeface="+mn-ea"/>
              <a:sym typeface="微软雅黑 Light" panose="020B0502040204020203" pitchFamily="34" charset="-122"/>
            </a:endParaRPr>
          </a:p>
        </p:txBody>
      </p:sp>
      <p:sp>
        <p:nvSpPr>
          <p:cNvPr id="130" name="矩形 13">
            <a:extLst>
              <a:ext uri="{FF2B5EF4-FFF2-40B4-BE49-F238E27FC236}">
                <a16:creationId xmlns:a16="http://schemas.microsoft.com/office/drawing/2014/main" id="{317DB31C-EF1C-C515-3B4A-3A46AB003DEC}"/>
              </a:ext>
            </a:extLst>
          </p:cNvPr>
          <p:cNvSpPr/>
          <p:nvPr/>
        </p:nvSpPr>
        <p:spPr>
          <a:xfrm>
            <a:off x="15209756" y="7712460"/>
            <a:ext cx="4520102" cy="803105"/>
          </a:xfrm>
          <a:prstGeom prst="rect">
            <a:avLst/>
          </a:prstGeom>
        </p:spPr>
        <p:txBody>
          <a:bodyPr wrap="square">
            <a:spAutoFit/>
          </a:bodyPr>
          <a:lstStyle/>
          <a:p>
            <a:pPr>
              <a:lnSpc>
                <a:spcPct val="150000"/>
              </a:lnSpc>
            </a:pPr>
            <a:r>
              <a:rPr lang="en-US" sz="3497" dirty="0">
                <a:latin typeface="#9Slide03 Sofia Pro Soft Bold" panose="020B0000000000000000" pitchFamily="34" charset="0"/>
              </a:rPr>
              <a:t>Thanh </a:t>
            </a:r>
            <a:r>
              <a:rPr lang="en-US" sz="3497" dirty="0" err="1">
                <a:latin typeface="#9Slide03 Sofia Pro Soft Bold" panose="020B0000000000000000" pitchFamily="34" charset="0"/>
              </a:rPr>
              <a:t>toán</a:t>
            </a:r>
            <a:r>
              <a:rPr lang="en-US" sz="3497" dirty="0">
                <a:latin typeface="#9Slide03 Sofia Pro Soft Bold" panose="020B0000000000000000" pitchFamily="34" charset="0"/>
              </a:rPr>
              <a:t> </a:t>
            </a:r>
            <a:r>
              <a:rPr lang="en-US" sz="3497" dirty="0" err="1">
                <a:latin typeface="#9Slide03 Sofia Pro Soft Bold" panose="020B0000000000000000" pitchFamily="34" charset="0"/>
              </a:rPr>
              <a:t>điện</a:t>
            </a:r>
            <a:r>
              <a:rPr lang="en-US" sz="3497" dirty="0">
                <a:latin typeface="#9Slide03 Sofia Pro Soft Bold" panose="020B0000000000000000" pitchFamily="34" charset="0"/>
              </a:rPr>
              <a:t> </a:t>
            </a:r>
            <a:r>
              <a:rPr lang="en-US" sz="3497" dirty="0" err="1">
                <a:latin typeface="#9Slide03 Sofia Pro Soft Bold" panose="020B0000000000000000" pitchFamily="34" charset="0"/>
              </a:rPr>
              <a:t>tử</a:t>
            </a:r>
            <a:endParaRPr lang="en-US" altLang="zh-CN" sz="3497" dirty="0">
              <a:latin typeface="#9Slide03 Sofia Pro Soft Bold" panose="020B0000000000000000" pitchFamily="34" charset="0"/>
              <a:ea typeface="Arial Unicode MS" panose="020B0604020202020204" pitchFamily="34" charset="-122"/>
              <a:cs typeface="+mn-ea"/>
              <a:sym typeface="微软雅黑 Light" panose="020B0502040204020203" pitchFamily="34" charset="-122"/>
            </a:endParaRPr>
          </a:p>
        </p:txBody>
      </p:sp>
      <p:cxnSp>
        <p:nvCxnSpPr>
          <p:cNvPr id="131" name="MH_Other_9">
            <a:extLst>
              <a:ext uri="{FF2B5EF4-FFF2-40B4-BE49-F238E27FC236}">
                <a16:creationId xmlns:a16="http://schemas.microsoft.com/office/drawing/2014/main" id="{CCFBBDA6-796B-88CC-30FC-16748ED8A93A}"/>
              </a:ext>
            </a:extLst>
          </p:cNvPr>
          <p:cNvCxnSpPr/>
          <p:nvPr>
            <p:custDataLst>
              <p:tags r:id="rId5"/>
            </p:custDataLst>
          </p:nvPr>
        </p:nvCxnSpPr>
        <p:spPr>
          <a:xfrm>
            <a:off x="12364410" y="7571848"/>
            <a:ext cx="1125578" cy="42024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2" name="矩形 15">
            <a:extLst>
              <a:ext uri="{FF2B5EF4-FFF2-40B4-BE49-F238E27FC236}">
                <a16:creationId xmlns:a16="http://schemas.microsoft.com/office/drawing/2014/main" id="{9BA86357-80B4-E46E-9D9B-439580B1C00C}"/>
              </a:ext>
            </a:extLst>
          </p:cNvPr>
          <p:cNvSpPr/>
          <p:nvPr/>
        </p:nvSpPr>
        <p:spPr>
          <a:xfrm>
            <a:off x="2142630" y="7395279"/>
            <a:ext cx="3934721" cy="1610377"/>
          </a:xfrm>
          <a:prstGeom prst="rect">
            <a:avLst/>
          </a:prstGeom>
        </p:spPr>
        <p:txBody>
          <a:bodyPr wrap="square">
            <a:spAutoFit/>
          </a:bodyPr>
          <a:lstStyle/>
          <a:p>
            <a:pPr algn="r">
              <a:lnSpc>
                <a:spcPct val="150000"/>
              </a:lnSpc>
            </a:pPr>
            <a:r>
              <a:rPr lang="en-US" altLang="zh-CN" sz="3497" dirty="0" err="1">
                <a:latin typeface="#9Slide03 Sofia Pro Soft Bold" panose="020B0000000000000000" pitchFamily="34" charset="0"/>
                <a:ea typeface="Arial Unicode MS" panose="020B0604020202020204" pitchFamily="34" charset="-122"/>
                <a:cs typeface="+mn-ea"/>
                <a:sym typeface="微软雅黑 Light" panose="020B0502040204020203" pitchFamily="34" charset="-122"/>
              </a:rPr>
              <a:t>Dễ</a:t>
            </a:r>
            <a:r>
              <a:rPr lang="en-US" altLang="zh-CN" sz="3497" dirty="0">
                <a:latin typeface="#9Slide03 Sofia Pro Soft Bold" panose="020B0000000000000000" pitchFamily="34" charset="0"/>
                <a:ea typeface="Arial Unicode MS" panose="020B0604020202020204" pitchFamily="34" charset="-122"/>
                <a:cs typeface="+mn-ea"/>
                <a:sym typeface="微软雅黑 Light" panose="020B0502040204020203" pitchFamily="34" charset="-122"/>
              </a:rPr>
              <a:t> </a:t>
            </a:r>
            <a:r>
              <a:rPr lang="en-US" altLang="zh-CN" sz="3497" dirty="0" err="1">
                <a:latin typeface="#9Slide03 Sofia Pro Soft Bold" panose="020B0000000000000000" pitchFamily="34" charset="0"/>
                <a:ea typeface="Arial Unicode MS" panose="020B0604020202020204" pitchFamily="34" charset="-122"/>
                <a:cs typeface="+mn-ea"/>
                <a:sym typeface="微软雅黑 Light" panose="020B0502040204020203" pitchFamily="34" charset="-122"/>
              </a:rPr>
              <a:t>dàng</a:t>
            </a:r>
            <a:r>
              <a:rPr lang="en-US" altLang="zh-CN" sz="3497" dirty="0">
                <a:latin typeface="#9Slide03 Sofia Pro Soft Bold" panose="020B0000000000000000" pitchFamily="34" charset="0"/>
                <a:ea typeface="Arial Unicode MS" panose="020B0604020202020204" pitchFamily="34" charset="-122"/>
                <a:cs typeface="+mn-ea"/>
                <a:sym typeface="微软雅黑 Light" panose="020B0502040204020203" pitchFamily="34" charset="-122"/>
              </a:rPr>
              <a:t> </a:t>
            </a:r>
            <a:r>
              <a:rPr lang="en-US" altLang="zh-CN" sz="3497" dirty="0" err="1">
                <a:latin typeface="#9Slide03 Sofia Pro Soft Bold" panose="020B0000000000000000" pitchFamily="34" charset="0"/>
                <a:ea typeface="Arial Unicode MS" panose="020B0604020202020204" pitchFamily="34" charset="-122"/>
                <a:cs typeface="+mn-ea"/>
                <a:sym typeface="微软雅黑 Light" panose="020B0502040204020203" pitchFamily="34" charset="-122"/>
              </a:rPr>
              <a:t>trao</a:t>
            </a:r>
            <a:r>
              <a:rPr lang="en-US" altLang="zh-CN" sz="3497" dirty="0">
                <a:latin typeface="#9Slide03 Sofia Pro Soft Bold" panose="020B0000000000000000" pitchFamily="34" charset="0"/>
                <a:ea typeface="Arial Unicode MS" panose="020B0604020202020204" pitchFamily="34" charset="-122"/>
                <a:cs typeface="+mn-ea"/>
                <a:sym typeface="微软雅黑 Light" panose="020B0502040204020203" pitchFamily="34" charset="-122"/>
              </a:rPr>
              <a:t> </a:t>
            </a:r>
            <a:r>
              <a:rPr lang="en-US" altLang="zh-CN" sz="3497" dirty="0" err="1">
                <a:latin typeface="#9Slide03 Sofia Pro Soft Bold" panose="020B0000000000000000" pitchFamily="34" charset="0"/>
                <a:ea typeface="Arial Unicode MS" panose="020B0604020202020204" pitchFamily="34" charset="-122"/>
                <a:cs typeface="+mn-ea"/>
                <a:sym typeface="微软雅黑 Light" panose="020B0502040204020203" pitchFamily="34" charset="-122"/>
              </a:rPr>
              <a:t>đổi</a:t>
            </a:r>
            <a:r>
              <a:rPr lang="en-US" altLang="zh-CN" sz="3497" dirty="0">
                <a:latin typeface="#9Slide03 Sofia Pro Soft Bold" panose="020B0000000000000000" pitchFamily="34" charset="0"/>
                <a:ea typeface="Arial Unicode MS" panose="020B0604020202020204" pitchFamily="34" charset="-122"/>
                <a:cs typeface="+mn-ea"/>
                <a:sym typeface="微软雅黑 Light" panose="020B0502040204020203" pitchFamily="34" charset="-122"/>
              </a:rPr>
              <a:t>, </a:t>
            </a:r>
            <a:r>
              <a:rPr lang="en-US" altLang="zh-CN" sz="3497" dirty="0" err="1">
                <a:latin typeface="#9Slide03 Sofia Pro Soft Bold" panose="020B0000000000000000" pitchFamily="34" charset="0"/>
                <a:ea typeface="Arial Unicode MS" panose="020B0604020202020204" pitchFamily="34" charset="-122"/>
                <a:cs typeface="+mn-ea"/>
                <a:sym typeface="微软雅黑 Light" panose="020B0502040204020203" pitchFamily="34" charset="-122"/>
              </a:rPr>
              <a:t>liên</a:t>
            </a:r>
            <a:r>
              <a:rPr lang="en-US" altLang="zh-CN" sz="3497" dirty="0">
                <a:latin typeface="#9Slide03 Sofia Pro Soft Bold" panose="020B0000000000000000" pitchFamily="34" charset="0"/>
                <a:ea typeface="Arial Unicode MS" panose="020B0604020202020204" pitchFamily="34" charset="-122"/>
                <a:cs typeface="+mn-ea"/>
                <a:sym typeface="微软雅黑 Light" panose="020B0502040204020203" pitchFamily="34" charset="-122"/>
              </a:rPr>
              <a:t> </a:t>
            </a:r>
            <a:r>
              <a:rPr lang="en-US" altLang="zh-CN" sz="3497" dirty="0" err="1">
                <a:latin typeface="#9Slide03 Sofia Pro Soft Bold" panose="020B0000000000000000" pitchFamily="34" charset="0"/>
                <a:ea typeface="Arial Unicode MS" panose="020B0604020202020204" pitchFamily="34" charset="-122"/>
                <a:cs typeface="+mn-ea"/>
                <a:sym typeface="微软雅黑 Light" panose="020B0502040204020203" pitchFamily="34" charset="-122"/>
              </a:rPr>
              <a:t>lạc</a:t>
            </a:r>
            <a:r>
              <a:rPr lang="en-US" altLang="zh-CN" sz="3497" dirty="0">
                <a:latin typeface="#9Slide03 Sofia Pro Soft Bold" panose="020B0000000000000000" pitchFamily="34" charset="0"/>
                <a:ea typeface="Arial Unicode MS" panose="020B0604020202020204" pitchFamily="34" charset="-122"/>
                <a:cs typeface="+mn-ea"/>
                <a:sym typeface="微软雅黑 Light" panose="020B0502040204020203" pitchFamily="34" charset="-122"/>
              </a:rPr>
              <a:t> TT</a:t>
            </a:r>
          </a:p>
        </p:txBody>
      </p:sp>
      <p:sp>
        <p:nvSpPr>
          <p:cNvPr id="133" name="矩形 15">
            <a:extLst>
              <a:ext uri="{FF2B5EF4-FFF2-40B4-BE49-F238E27FC236}">
                <a16:creationId xmlns:a16="http://schemas.microsoft.com/office/drawing/2014/main" id="{2410FC00-2314-D6C8-9230-4A6AA5EED52A}"/>
              </a:ext>
            </a:extLst>
          </p:cNvPr>
          <p:cNvSpPr/>
          <p:nvPr/>
        </p:nvSpPr>
        <p:spPr>
          <a:xfrm>
            <a:off x="3461000" y="9813449"/>
            <a:ext cx="4392040" cy="1610377"/>
          </a:xfrm>
          <a:prstGeom prst="rect">
            <a:avLst/>
          </a:prstGeom>
        </p:spPr>
        <p:txBody>
          <a:bodyPr wrap="square">
            <a:spAutoFit/>
          </a:bodyPr>
          <a:lstStyle/>
          <a:p>
            <a:pPr algn="r">
              <a:lnSpc>
                <a:spcPct val="150000"/>
              </a:lnSpc>
            </a:pPr>
            <a:r>
              <a:rPr lang="en-US" sz="3497" dirty="0" err="1">
                <a:latin typeface="#9Slide03 Sofia Pro Soft Bold" panose="020B0000000000000000" pitchFamily="34" charset="0"/>
              </a:rPr>
              <a:t>Mọi</a:t>
            </a:r>
            <a:r>
              <a:rPr lang="en-US" sz="3497" dirty="0">
                <a:latin typeface="#9Slide03 Sofia Pro Soft Bold" panose="020B0000000000000000" pitchFamily="34" charset="0"/>
              </a:rPr>
              <a:t> </a:t>
            </a:r>
            <a:r>
              <a:rPr lang="en-US" sz="3497" dirty="0" err="1">
                <a:latin typeface="#9Slide03 Sofia Pro Soft Bold" panose="020B0000000000000000" pitchFamily="34" charset="0"/>
              </a:rPr>
              <a:t>lúc</a:t>
            </a:r>
            <a:r>
              <a:rPr lang="en-US" sz="3497" dirty="0">
                <a:latin typeface="#9Slide03 Sofia Pro Soft Bold" panose="020B0000000000000000" pitchFamily="34" charset="0"/>
              </a:rPr>
              <a:t> </a:t>
            </a:r>
            <a:r>
              <a:rPr lang="en-US" sz="3497" dirty="0" err="1">
                <a:latin typeface="#9Slide03 Sofia Pro Soft Bold" panose="020B0000000000000000" pitchFamily="34" charset="0"/>
              </a:rPr>
              <a:t>mọi</a:t>
            </a:r>
            <a:r>
              <a:rPr lang="en-US" sz="3497" dirty="0">
                <a:latin typeface="#9Slide03 Sofia Pro Soft Bold" panose="020B0000000000000000" pitchFamily="34" charset="0"/>
              </a:rPr>
              <a:t> </a:t>
            </a:r>
            <a:r>
              <a:rPr lang="en-US" sz="3497" dirty="0" err="1">
                <a:latin typeface="#9Slide03 Sofia Pro Soft Bold" panose="020B0000000000000000" pitchFamily="34" charset="0"/>
              </a:rPr>
              <a:t>nơi</a:t>
            </a:r>
            <a:r>
              <a:rPr lang="en-US" sz="3497" dirty="0">
                <a:latin typeface="#9Slide03 Sofia Pro Soft Bold" panose="020B0000000000000000" pitchFamily="34" charset="0"/>
              </a:rPr>
              <a:t> ở Việt Nam</a:t>
            </a:r>
            <a:endParaRPr lang="en-US" altLang="zh-CN" sz="3497" dirty="0">
              <a:latin typeface="#9Slide03 Sofia Pro Soft Bold" panose="020B0000000000000000" pitchFamily="34" charset="0"/>
              <a:ea typeface="Arial Unicode MS" panose="020B0604020202020204" pitchFamily="34" charset="-122"/>
              <a:cs typeface="+mn-ea"/>
              <a:sym typeface="微软雅黑 Light" panose="020B0502040204020203" pitchFamily="34" charset="-122"/>
            </a:endParaRPr>
          </a:p>
        </p:txBody>
      </p:sp>
      <p:sp>
        <p:nvSpPr>
          <p:cNvPr id="134" name="TextBox 133">
            <a:extLst>
              <a:ext uri="{FF2B5EF4-FFF2-40B4-BE49-F238E27FC236}">
                <a16:creationId xmlns:a16="http://schemas.microsoft.com/office/drawing/2014/main" id="{32F53B87-F6F9-96A7-1A96-70E57C2C8DCB}"/>
              </a:ext>
            </a:extLst>
          </p:cNvPr>
          <p:cNvSpPr txBox="1"/>
          <p:nvPr/>
        </p:nvSpPr>
        <p:spPr>
          <a:xfrm>
            <a:off x="13087075" y="10003442"/>
            <a:ext cx="4382732" cy="630494"/>
          </a:xfrm>
          <a:prstGeom prst="rect">
            <a:avLst/>
          </a:prstGeom>
          <a:noFill/>
        </p:spPr>
        <p:txBody>
          <a:bodyPr wrap="square">
            <a:spAutoFit/>
          </a:bodyPr>
          <a:lstStyle/>
          <a:p>
            <a:r>
              <a:rPr lang="en-US" sz="3497" dirty="0" err="1">
                <a:latin typeface="#9Slide03 Sofia Pro Soft Bold" panose="020B0000000000000000" pitchFamily="34" charset="0"/>
              </a:rPr>
              <a:t>Tiết</a:t>
            </a:r>
            <a:r>
              <a:rPr lang="en-US" sz="3497" dirty="0">
                <a:latin typeface="#9Slide03 Sofia Pro Soft Bold" panose="020B0000000000000000" pitchFamily="34" charset="0"/>
              </a:rPr>
              <a:t> </a:t>
            </a:r>
            <a:r>
              <a:rPr lang="en-US" sz="3497" dirty="0" err="1">
                <a:latin typeface="#9Slide03 Sofia Pro Soft Bold" panose="020B0000000000000000" pitchFamily="34" charset="0"/>
              </a:rPr>
              <a:t>kiệm</a:t>
            </a:r>
            <a:r>
              <a:rPr lang="en-US" sz="3497" dirty="0">
                <a:latin typeface="#9Slide03 Sofia Pro Soft Bold" panose="020B0000000000000000" pitchFamily="34" charset="0"/>
              </a:rPr>
              <a:t> </a:t>
            </a:r>
            <a:r>
              <a:rPr lang="en-US" sz="3497" dirty="0" err="1">
                <a:latin typeface="#9Slide03 Sofia Pro Soft Bold" panose="020B0000000000000000" pitchFamily="34" charset="0"/>
              </a:rPr>
              <a:t>thời</a:t>
            </a:r>
            <a:r>
              <a:rPr lang="en-US" sz="3497" dirty="0">
                <a:latin typeface="#9Slide03 Sofia Pro Soft Bold" panose="020B0000000000000000" pitchFamily="34" charset="0"/>
              </a:rPr>
              <a:t> </a:t>
            </a:r>
            <a:r>
              <a:rPr lang="en-US" sz="3497" dirty="0" err="1">
                <a:latin typeface="#9Slide03 Sofia Pro Soft Bold" panose="020B0000000000000000" pitchFamily="34" charset="0"/>
              </a:rPr>
              <a:t>gian</a:t>
            </a:r>
            <a:endParaRPr lang="en-US" sz="3497" dirty="0">
              <a:latin typeface="#9Slide03 Sofia Pro Soft Bold" panose="020B0000000000000000" pitchFamily="34" charset="0"/>
            </a:endParaRPr>
          </a:p>
        </p:txBody>
      </p:sp>
      <p:sp>
        <p:nvSpPr>
          <p:cNvPr id="137" name="MH_Other_1">
            <a:extLst>
              <a:ext uri="{FF2B5EF4-FFF2-40B4-BE49-F238E27FC236}">
                <a16:creationId xmlns:a16="http://schemas.microsoft.com/office/drawing/2014/main" id="{6AA2667C-103F-70CC-43A7-3468861B171A}"/>
              </a:ext>
            </a:extLst>
          </p:cNvPr>
          <p:cNvSpPr/>
          <p:nvPr>
            <p:custDataLst>
              <p:tags r:id="rId6"/>
            </p:custDataLst>
          </p:nvPr>
        </p:nvSpPr>
        <p:spPr>
          <a:xfrm>
            <a:off x="8795986" y="4996287"/>
            <a:ext cx="3696221" cy="3693762"/>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sz="6818" dirty="0">
              <a:latin typeface="Calibri" panose="020F0502020204030204" pitchFamily="34" charset="0"/>
              <a:ea typeface="Arial Unicode MS" panose="020B0604020202020204" pitchFamily="34" charset="-122"/>
              <a:cs typeface="+mn-ea"/>
              <a:sym typeface="微软雅黑 Light" panose="020B0502040204020203" pitchFamily="34" charset="-122"/>
            </a:endParaRPr>
          </a:p>
        </p:txBody>
      </p:sp>
      <p:cxnSp>
        <p:nvCxnSpPr>
          <p:cNvPr id="145" name="MH_Other_8">
            <a:extLst>
              <a:ext uri="{FF2B5EF4-FFF2-40B4-BE49-F238E27FC236}">
                <a16:creationId xmlns:a16="http://schemas.microsoft.com/office/drawing/2014/main" id="{B290E07B-0EB8-40C9-D2C9-B1741A053C4A}"/>
              </a:ext>
            </a:extLst>
          </p:cNvPr>
          <p:cNvCxnSpPr/>
          <p:nvPr>
            <p:custDataLst>
              <p:tags r:id="rId7"/>
            </p:custDataLst>
          </p:nvPr>
        </p:nvCxnSpPr>
        <p:spPr>
          <a:xfrm flipH="1">
            <a:off x="12337380" y="5650006"/>
            <a:ext cx="1150155" cy="41041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7" name="MH_Other_2">
            <a:extLst>
              <a:ext uri="{FF2B5EF4-FFF2-40B4-BE49-F238E27FC236}">
                <a16:creationId xmlns:a16="http://schemas.microsoft.com/office/drawing/2014/main" id="{9A170DAD-BBE9-346D-579C-E35D2F166D46}"/>
              </a:ext>
            </a:extLst>
          </p:cNvPr>
          <p:cNvSpPr/>
          <p:nvPr>
            <p:custDataLst>
              <p:tags r:id="rId8"/>
            </p:custDataLst>
          </p:nvPr>
        </p:nvSpPr>
        <p:spPr>
          <a:xfrm>
            <a:off x="13435925" y="4605527"/>
            <a:ext cx="1599893" cy="1602352"/>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sz="6818" dirty="0">
              <a:latin typeface="Calibri" panose="020F0502020204030204" pitchFamily="34" charset="0"/>
              <a:ea typeface="Arial Unicode MS" panose="020B0604020202020204" pitchFamily="34" charset="-122"/>
              <a:cs typeface="+mn-ea"/>
              <a:sym typeface="微软雅黑 Light" panose="020B0502040204020203" pitchFamily="34" charset="-122"/>
            </a:endParaRPr>
          </a:p>
        </p:txBody>
      </p:sp>
      <p:sp>
        <p:nvSpPr>
          <p:cNvPr id="149" name="MH_Other_3">
            <a:extLst>
              <a:ext uri="{FF2B5EF4-FFF2-40B4-BE49-F238E27FC236}">
                <a16:creationId xmlns:a16="http://schemas.microsoft.com/office/drawing/2014/main" id="{2E8AA829-D579-DFC1-046E-53351F73883A}"/>
              </a:ext>
            </a:extLst>
          </p:cNvPr>
          <p:cNvSpPr/>
          <p:nvPr>
            <p:custDataLst>
              <p:tags r:id="rId9"/>
            </p:custDataLst>
          </p:nvPr>
        </p:nvSpPr>
        <p:spPr>
          <a:xfrm>
            <a:off x="13435925" y="7478454"/>
            <a:ext cx="1599893" cy="1602352"/>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sz="6818" dirty="0">
              <a:latin typeface="Calibri" panose="020F0502020204030204" pitchFamily="34" charset="0"/>
              <a:ea typeface="Arial Unicode MS" panose="020B0604020202020204" pitchFamily="34" charset="-122"/>
              <a:cs typeface="+mn-ea"/>
              <a:sym typeface="微软雅黑 Light" panose="020B0502040204020203" pitchFamily="34" charset="-122"/>
            </a:endParaRPr>
          </a:p>
        </p:txBody>
      </p:sp>
      <p:cxnSp>
        <p:nvCxnSpPr>
          <p:cNvPr id="150" name="MH_Other_7">
            <a:extLst>
              <a:ext uri="{FF2B5EF4-FFF2-40B4-BE49-F238E27FC236}">
                <a16:creationId xmlns:a16="http://schemas.microsoft.com/office/drawing/2014/main" id="{FE6280E4-81DB-D9F4-669D-72602A61C167}"/>
              </a:ext>
            </a:extLst>
          </p:cNvPr>
          <p:cNvCxnSpPr>
            <a:cxnSpLocks/>
          </p:cNvCxnSpPr>
          <p:nvPr>
            <p:custDataLst>
              <p:tags r:id="rId10"/>
            </p:custDataLst>
          </p:nvPr>
        </p:nvCxnSpPr>
        <p:spPr>
          <a:xfrm flipV="1">
            <a:off x="7852264" y="7618541"/>
            <a:ext cx="1098551" cy="18783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2" name="MH_Other_4">
            <a:extLst>
              <a:ext uri="{FF2B5EF4-FFF2-40B4-BE49-F238E27FC236}">
                <a16:creationId xmlns:a16="http://schemas.microsoft.com/office/drawing/2014/main" id="{5D68037A-D03B-FA10-0D8D-777D2C75F976}"/>
              </a:ext>
            </a:extLst>
          </p:cNvPr>
          <p:cNvSpPr/>
          <p:nvPr>
            <p:custDataLst>
              <p:tags r:id="rId11"/>
            </p:custDataLst>
          </p:nvPr>
        </p:nvSpPr>
        <p:spPr>
          <a:xfrm>
            <a:off x="6252377" y="4605529"/>
            <a:ext cx="1599893" cy="1602352"/>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sz="6818" dirty="0">
              <a:latin typeface="Calibri" panose="020F0502020204030204" pitchFamily="34" charset="0"/>
              <a:ea typeface="Arial Unicode MS" panose="020B0604020202020204" pitchFamily="34" charset="-122"/>
              <a:cs typeface="+mn-ea"/>
              <a:sym typeface="微软雅黑 Light" panose="020B0502040204020203" pitchFamily="34" charset="-122"/>
            </a:endParaRPr>
          </a:p>
        </p:txBody>
      </p:sp>
      <p:sp>
        <p:nvSpPr>
          <p:cNvPr id="154" name="MH_Other_5">
            <a:extLst>
              <a:ext uri="{FF2B5EF4-FFF2-40B4-BE49-F238E27FC236}">
                <a16:creationId xmlns:a16="http://schemas.microsoft.com/office/drawing/2014/main" id="{DA6B3829-F84D-2465-5CBB-23147272749B}"/>
              </a:ext>
            </a:extLst>
          </p:cNvPr>
          <p:cNvSpPr/>
          <p:nvPr>
            <p:custDataLst>
              <p:tags r:id="rId12"/>
            </p:custDataLst>
          </p:nvPr>
        </p:nvSpPr>
        <p:spPr>
          <a:xfrm>
            <a:off x="6236623" y="7060355"/>
            <a:ext cx="1599893" cy="1602352"/>
          </a:xfrm>
          <a:prstGeom prst="ellipse">
            <a:avLst/>
          </a:prstGeom>
          <a:noFill/>
          <a:ln w="19050">
            <a:solidFill>
              <a:srgbClr val="E54BC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sz="6818" dirty="0">
              <a:latin typeface="Calibri" panose="020F0502020204030204" pitchFamily="34" charset="0"/>
              <a:ea typeface="Arial Unicode MS" panose="020B0604020202020204" pitchFamily="34" charset="-122"/>
              <a:cs typeface="+mn-ea"/>
              <a:sym typeface="微软雅黑 Light" panose="020B0502040204020203" pitchFamily="34" charset="-122"/>
            </a:endParaRPr>
          </a:p>
        </p:txBody>
      </p:sp>
      <p:cxnSp>
        <p:nvCxnSpPr>
          <p:cNvPr id="155" name="MH_Other_7">
            <a:extLst>
              <a:ext uri="{FF2B5EF4-FFF2-40B4-BE49-F238E27FC236}">
                <a16:creationId xmlns:a16="http://schemas.microsoft.com/office/drawing/2014/main" id="{2E43BED4-0DEA-1356-F4A1-7B325B887457}"/>
              </a:ext>
            </a:extLst>
          </p:cNvPr>
          <p:cNvCxnSpPr>
            <a:cxnSpLocks/>
          </p:cNvCxnSpPr>
          <p:nvPr>
            <p:custDataLst>
              <p:tags r:id="rId13"/>
            </p:custDataLst>
          </p:nvPr>
        </p:nvCxnSpPr>
        <p:spPr>
          <a:xfrm>
            <a:off x="7793512" y="5632044"/>
            <a:ext cx="1149419" cy="45692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640962D-C6BC-39DA-1156-E2F27047B164}"/>
              </a:ext>
            </a:extLst>
          </p:cNvPr>
          <p:cNvSpPr txBox="1"/>
          <p:nvPr/>
        </p:nvSpPr>
        <p:spPr>
          <a:xfrm>
            <a:off x="9862542" y="6496919"/>
            <a:ext cx="2000415" cy="692497"/>
          </a:xfrm>
          <a:prstGeom prst="rect">
            <a:avLst/>
          </a:prstGeom>
          <a:noFill/>
        </p:spPr>
        <p:txBody>
          <a:bodyPr wrap="square" rtlCol="0">
            <a:spAutoFit/>
          </a:bodyPr>
          <a:lstStyle/>
          <a:p>
            <a:r>
              <a:rPr lang="en-US" b="1" dirty="0"/>
              <a:t>Lợi </a:t>
            </a:r>
            <a:r>
              <a:rPr lang="en-US" b="1" dirty="0" err="1"/>
              <a:t>ích</a:t>
            </a:r>
            <a:endParaRPr lang="en-US" b="1" dirty="0"/>
          </a:p>
        </p:txBody>
      </p:sp>
      <p:sp>
        <p:nvSpPr>
          <p:cNvPr id="3" name="TextBox 2">
            <a:extLst>
              <a:ext uri="{FF2B5EF4-FFF2-40B4-BE49-F238E27FC236}">
                <a16:creationId xmlns:a16="http://schemas.microsoft.com/office/drawing/2014/main" id="{A5AB16B1-DEBE-DB89-95DB-10D669465DF5}"/>
              </a:ext>
            </a:extLst>
          </p:cNvPr>
          <p:cNvSpPr txBox="1"/>
          <p:nvPr/>
        </p:nvSpPr>
        <p:spPr>
          <a:xfrm>
            <a:off x="6718041" y="4996287"/>
            <a:ext cx="756468" cy="923330"/>
          </a:xfrm>
          <a:prstGeom prst="rect">
            <a:avLst/>
          </a:prstGeom>
          <a:noFill/>
        </p:spPr>
        <p:txBody>
          <a:bodyPr wrap="square" rtlCol="0">
            <a:spAutoFit/>
          </a:bodyPr>
          <a:lstStyle/>
          <a:p>
            <a:r>
              <a:rPr lang="en-US" sz="5400" b="1" dirty="0"/>
              <a:t>1</a:t>
            </a:r>
          </a:p>
        </p:txBody>
      </p:sp>
      <p:sp>
        <p:nvSpPr>
          <p:cNvPr id="4" name="TextBox 3">
            <a:extLst>
              <a:ext uri="{FF2B5EF4-FFF2-40B4-BE49-F238E27FC236}">
                <a16:creationId xmlns:a16="http://schemas.microsoft.com/office/drawing/2014/main" id="{00E44F93-AB14-63DF-0C21-5C2E103F7636}"/>
              </a:ext>
            </a:extLst>
          </p:cNvPr>
          <p:cNvSpPr txBox="1"/>
          <p:nvPr/>
        </p:nvSpPr>
        <p:spPr>
          <a:xfrm>
            <a:off x="6780141" y="7393275"/>
            <a:ext cx="756468" cy="923330"/>
          </a:xfrm>
          <a:prstGeom prst="rect">
            <a:avLst/>
          </a:prstGeom>
          <a:noFill/>
        </p:spPr>
        <p:txBody>
          <a:bodyPr wrap="square" rtlCol="0">
            <a:spAutoFit/>
          </a:bodyPr>
          <a:lstStyle/>
          <a:p>
            <a:r>
              <a:rPr lang="en-US" sz="5400" b="1" dirty="0"/>
              <a:t>2</a:t>
            </a:r>
          </a:p>
        </p:txBody>
      </p:sp>
      <p:sp>
        <p:nvSpPr>
          <p:cNvPr id="5" name="TextBox 4">
            <a:extLst>
              <a:ext uri="{FF2B5EF4-FFF2-40B4-BE49-F238E27FC236}">
                <a16:creationId xmlns:a16="http://schemas.microsoft.com/office/drawing/2014/main" id="{A89F4972-1E19-32C6-F658-CAD966C95196}"/>
              </a:ext>
            </a:extLst>
          </p:cNvPr>
          <p:cNvSpPr txBox="1"/>
          <p:nvPr/>
        </p:nvSpPr>
        <p:spPr>
          <a:xfrm>
            <a:off x="8564697" y="9705401"/>
            <a:ext cx="756468" cy="923330"/>
          </a:xfrm>
          <a:prstGeom prst="rect">
            <a:avLst/>
          </a:prstGeom>
          <a:noFill/>
        </p:spPr>
        <p:txBody>
          <a:bodyPr wrap="square" rtlCol="0">
            <a:spAutoFit/>
          </a:bodyPr>
          <a:lstStyle/>
          <a:p>
            <a:r>
              <a:rPr lang="en-US" sz="5400" b="1" dirty="0"/>
              <a:t>3</a:t>
            </a:r>
          </a:p>
        </p:txBody>
      </p:sp>
      <p:sp>
        <p:nvSpPr>
          <p:cNvPr id="6" name="TextBox 5">
            <a:extLst>
              <a:ext uri="{FF2B5EF4-FFF2-40B4-BE49-F238E27FC236}">
                <a16:creationId xmlns:a16="http://schemas.microsoft.com/office/drawing/2014/main" id="{CB7E51E3-7D6D-D6AD-7A98-1B1BAA1F4C17}"/>
              </a:ext>
            </a:extLst>
          </p:cNvPr>
          <p:cNvSpPr txBox="1"/>
          <p:nvPr/>
        </p:nvSpPr>
        <p:spPr>
          <a:xfrm>
            <a:off x="11986176" y="9763555"/>
            <a:ext cx="756468" cy="923330"/>
          </a:xfrm>
          <a:prstGeom prst="rect">
            <a:avLst/>
          </a:prstGeom>
          <a:noFill/>
        </p:spPr>
        <p:txBody>
          <a:bodyPr wrap="square" rtlCol="0">
            <a:spAutoFit/>
          </a:bodyPr>
          <a:lstStyle/>
          <a:p>
            <a:r>
              <a:rPr lang="en-US" sz="5400" b="1" dirty="0"/>
              <a:t>4</a:t>
            </a:r>
          </a:p>
        </p:txBody>
      </p:sp>
      <p:sp>
        <p:nvSpPr>
          <p:cNvPr id="7" name="TextBox 6">
            <a:extLst>
              <a:ext uri="{FF2B5EF4-FFF2-40B4-BE49-F238E27FC236}">
                <a16:creationId xmlns:a16="http://schemas.microsoft.com/office/drawing/2014/main" id="{761FF4AA-370F-CB37-6F8A-B50D2BE3C8CE}"/>
              </a:ext>
            </a:extLst>
          </p:cNvPr>
          <p:cNvSpPr txBox="1"/>
          <p:nvPr/>
        </p:nvSpPr>
        <p:spPr>
          <a:xfrm>
            <a:off x="14038930" y="7780161"/>
            <a:ext cx="756468" cy="923330"/>
          </a:xfrm>
          <a:prstGeom prst="rect">
            <a:avLst/>
          </a:prstGeom>
          <a:noFill/>
        </p:spPr>
        <p:txBody>
          <a:bodyPr wrap="square" rtlCol="0">
            <a:spAutoFit/>
          </a:bodyPr>
          <a:lstStyle/>
          <a:p>
            <a:r>
              <a:rPr lang="en-US" sz="5400" b="1" dirty="0"/>
              <a:t>5</a:t>
            </a:r>
          </a:p>
        </p:txBody>
      </p:sp>
      <p:sp>
        <p:nvSpPr>
          <p:cNvPr id="8" name="TextBox 7">
            <a:extLst>
              <a:ext uri="{FF2B5EF4-FFF2-40B4-BE49-F238E27FC236}">
                <a16:creationId xmlns:a16="http://schemas.microsoft.com/office/drawing/2014/main" id="{0D495EC0-B396-B42B-BF8F-F13D3761AF08}"/>
              </a:ext>
            </a:extLst>
          </p:cNvPr>
          <p:cNvSpPr txBox="1"/>
          <p:nvPr/>
        </p:nvSpPr>
        <p:spPr>
          <a:xfrm>
            <a:off x="14053019" y="4931885"/>
            <a:ext cx="756468" cy="923330"/>
          </a:xfrm>
          <a:prstGeom prst="rect">
            <a:avLst/>
          </a:prstGeom>
          <a:noFill/>
        </p:spPr>
        <p:txBody>
          <a:bodyPr wrap="square" rtlCol="0">
            <a:spAutoFit/>
          </a:bodyPr>
          <a:lstStyle/>
          <a:p>
            <a:r>
              <a:rPr lang="en-US" sz="5400" b="1" dirty="0"/>
              <a:t>6</a:t>
            </a:r>
          </a:p>
        </p:txBody>
      </p:sp>
    </p:spTree>
    <p:extLst>
      <p:ext uri="{BB962C8B-B14F-4D97-AF65-F5344CB8AC3E}">
        <p14:creationId xmlns:p14="http://schemas.microsoft.com/office/powerpoint/2010/main" val="408731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37"/>
                                        </p:tgtEl>
                                        <p:attrNameLst>
                                          <p:attrName>style.visibility</p:attrName>
                                        </p:attrNameLst>
                                      </p:cBhvr>
                                      <p:to>
                                        <p:strVal val="visible"/>
                                      </p:to>
                                    </p:set>
                                    <p:anim calcmode="lin" valueType="num">
                                      <p:cBhvr>
                                        <p:cTn id="10" dur="500" fill="hold"/>
                                        <p:tgtEl>
                                          <p:spTgt spid="137"/>
                                        </p:tgtEl>
                                        <p:attrNameLst>
                                          <p:attrName>ppt_w</p:attrName>
                                        </p:attrNameLst>
                                      </p:cBhvr>
                                      <p:tavLst>
                                        <p:tav tm="0">
                                          <p:val>
                                            <p:fltVal val="0"/>
                                          </p:val>
                                        </p:tav>
                                        <p:tav tm="100000">
                                          <p:val>
                                            <p:strVal val="#ppt_w"/>
                                          </p:val>
                                        </p:tav>
                                      </p:tavLst>
                                    </p:anim>
                                    <p:anim calcmode="lin" valueType="num">
                                      <p:cBhvr>
                                        <p:cTn id="11" dur="500" fill="hold"/>
                                        <p:tgtEl>
                                          <p:spTgt spid="137"/>
                                        </p:tgtEl>
                                        <p:attrNameLst>
                                          <p:attrName>ppt_h</p:attrName>
                                        </p:attrNameLst>
                                      </p:cBhvr>
                                      <p:tavLst>
                                        <p:tav tm="0">
                                          <p:val>
                                            <p:fltVal val="0"/>
                                          </p:val>
                                        </p:tav>
                                        <p:tav tm="100000">
                                          <p:val>
                                            <p:strVal val="#ppt_h"/>
                                          </p:val>
                                        </p:tav>
                                      </p:tavLst>
                                    </p:anim>
                                    <p:animEffect transition="in" filter="fade">
                                      <p:cBhvr>
                                        <p:cTn id="12" dur="500"/>
                                        <p:tgtEl>
                                          <p:spTgt spid="137"/>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155"/>
                                        </p:tgtEl>
                                        <p:attrNameLst>
                                          <p:attrName>style.visibility</p:attrName>
                                        </p:attrNameLst>
                                      </p:cBhvr>
                                      <p:to>
                                        <p:strVal val="visible"/>
                                      </p:to>
                                    </p:set>
                                    <p:animEffect transition="in" filter="wipe(down)">
                                      <p:cBhvr>
                                        <p:cTn id="16" dur="500"/>
                                        <p:tgtEl>
                                          <p:spTgt spid="155"/>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52"/>
                                        </p:tgtEl>
                                        <p:attrNameLst>
                                          <p:attrName>style.visibility</p:attrName>
                                        </p:attrNameLst>
                                      </p:cBhvr>
                                      <p:to>
                                        <p:strVal val="visible"/>
                                      </p:to>
                                    </p:set>
                                    <p:animEffect transition="in" filter="fade">
                                      <p:cBhvr>
                                        <p:cTn id="19" dur="500"/>
                                        <p:tgtEl>
                                          <p:spTgt spid="152"/>
                                        </p:tgtEl>
                                      </p:cBhvr>
                                    </p:animEffec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128"/>
                                        </p:tgtEl>
                                        <p:attrNameLst>
                                          <p:attrName>style.visibility</p:attrName>
                                        </p:attrNameLst>
                                      </p:cBhvr>
                                      <p:to>
                                        <p:strVal val="visible"/>
                                      </p:to>
                                    </p:set>
                                    <p:animEffect transition="in" filter="wipe(right)">
                                      <p:cBhvr>
                                        <p:cTn id="23" dur="500"/>
                                        <p:tgtEl>
                                          <p:spTgt spid="128"/>
                                        </p:tgtEl>
                                      </p:cBhvr>
                                    </p:animEffect>
                                  </p:childTnLst>
                                </p:cTn>
                              </p:par>
                              <p:par>
                                <p:cTn id="24" presetID="26" presetClass="emph" presetSubtype="0" fill="hold" grpId="0" nodeType="withEffect">
                                  <p:stCondLst>
                                    <p:cond delay="0"/>
                                  </p:stCondLst>
                                  <p:childTnLst>
                                    <p:animEffect transition="out" filter="fade">
                                      <p:cBhvr>
                                        <p:cTn id="25" dur="500" tmFilter="0, 0; .2, .5; .8, .5; 1, 0"/>
                                        <p:tgtEl>
                                          <p:spTgt spid="152"/>
                                        </p:tgtEl>
                                      </p:cBhvr>
                                    </p:animEffect>
                                    <p:animScale>
                                      <p:cBhvr>
                                        <p:cTn id="26" dur="250" autoRev="1" fill="hold"/>
                                        <p:tgtEl>
                                          <p:spTgt spid="152"/>
                                        </p:tgtEl>
                                      </p:cBhvr>
                                      <p:by x="105000" y="105000"/>
                                    </p:animScale>
                                  </p:childTnLst>
                                </p:cTn>
                              </p:par>
                              <p:par>
                                <p:cTn id="27" presetID="22" presetClass="entr" presetSubtype="2" fill="hold" nodeType="withEffect">
                                  <p:stCondLst>
                                    <p:cond delay="0"/>
                                  </p:stCondLst>
                                  <p:childTnLst>
                                    <p:set>
                                      <p:cBhvr>
                                        <p:cTn id="28" dur="1" fill="hold">
                                          <p:stCondLst>
                                            <p:cond delay="0"/>
                                          </p:stCondLst>
                                        </p:cTn>
                                        <p:tgtEl>
                                          <p:spTgt spid="150"/>
                                        </p:tgtEl>
                                        <p:attrNameLst>
                                          <p:attrName>style.visibility</p:attrName>
                                        </p:attrNameLst>
                                      </p:cBhvr>
                                      <p:to>
                                        <p:strVal val="visible"/>
                                      </p:to>
                                    </p:set>
                                    <p:animEffect transition="in" filter="wipe(right)">
                                      <p:cBhvr>
                                        <p:cTn id="29" dur="500"/>
                                        <p:tgtEl>
                                          <p:spTgt spid="15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4"/>
                                        </p:tgtEl>
                                        <p:attrNameLst>
                                          <p:attrName>style.visibility</p:attrName>
                                        </p:attrNameLst>
                                      </p:cBhvr>
                                      <p:to>
                                        <p:strVal val="visible"/>
                                      </p:to>
                                    </p:set>
                                    <p:animEffect transition="in" filter="fade">
                                      <p:cBhvr>
                                        <p:cTn id="32" dur="500"/>
                                        <p:tgtEl>
                                          <p:spTgt spid="154"/>
                                        </p:tgtEl>
                                      </p:cBhvr>
                                    </p:animEffect>
                                  </p:childTnLst>
                                </p:cTn>
                              </p:par>
                            </p:childTnLst>
                          </p:cTn>
                        </p:par>
                        <p:par>
                          <p:cTn id="33" fill="hold">
                            <p:stCondLst>
                              <p:cond delay="1500"/>
                            </p:stCondLst>
                            <p:childTnLst>
                              <p:par>
                                <p:cTn id="34" presetID="22" presetClass="entr" presetSubtype="2" fill="hold" grpId="0" nodeType="afterEffect">
                                  <p:stCondLst>
                                    <p:cond delay="0"/>
                                  </p:stCondLst>
                                  <p:childTnLst>
                                    <p:set>
                                      <p:cBhvr>
                                        <p:cTn id="35" dur="1" fill="hold">
                                          <p:stCondLst>
                                            <p:cond delay="0"/>
                                          </p:stCondLst>
                                        </p:cTn>
                                        <p:tgtEl>
                                          <p:spTgt spid="132"/>
                                        </p:tgtEl>
                                        <p:attrNameLst>
                                          <p:attrName>style.visibility</p:attrName>
                                        </p:attrNameLst>
                                      </p:cBhvr>
                                      <p:to>
                                        <p:strVal val="visible"/>
                                      </p:to>
                                    </p:set>
                                    <p:animEffect transition="in" filter="wipe(right)">
                                      <p:cBhvr>
                                        <p:cTn id="36" dur="500"/>
                                        <p:tgtEl>
                                          <p:spTgt spid="132"/>
                                        </p:tgtEl>
                                      </p:cBhvr>
                                    </p:animEffect>
                                  </p:childTnLst>
                                </p:cTn>
                              </p:par>
                              <p:par>
                                <p:cTn id="37" presetID="26" presetClass="emph" presetSubtype="0" fill="hold" grpId="1" nodeType="withEffect">
                                  <p:stCondLst>
                                    <p:cond delay="0"/>
                                  </p:stCondLst>
                                  <p:childTnLst>
                                    <p:animEffect transition="out" filter="fade">
                                      <p:cBhvr>
                                        <p:cTn id="38" dur="500" tmFilter="0, 0; .2, .5; .8, .5; 1, 0"/>
                                        <p:tgtEl>
                                          <p:spTgt spid="154"/>
                                        </p:tgtEl>
                                      </p:cBhvr>
                                    </p:animEffect>
                                    <p:animScale>
                                      <p:cBhvr>
                                        <p:cTn id="39" dur="250" autoRev="1" fill="hold"/>
                                        <p:tgtEl>
                                          <p:spTgt spid="154"/>
                                        </p:tgtEl>
                                      </p:cBhvr>
                                      <p:by x="105000" y="105000"/>
                                    </p:animScale>
                                  </p:childTnLst>
                                </p:cTn>
                              </p:par>
                              <p:par>
                                <p:cTn id="40" presetID="22" presetClass="entr" presetSubtype="1" fill="hold" nodeType="withEffect">
                                  <p:stCondLst>
                                    <p:cond delay="0"/>
                                  </p:stCondLst>
                                  <p:childTnLst>
                                    <p:set>
                                      <p:cBhvr>
                                        <p:cTn id="41" dur="1" fill="hold">
                                          <p:stCondLst>
                                            <p:cond delay="0"/>
                                          </p:stCondLst>
                                        </p:cTn>
                                        <p:tgtEl>
                                          <p:spTgt spid="124"/>
                                        </p:tgtEl>
                                        <p:attrNameLst>
                                          <p:attrName>style.visibility</p:attrName>
                                        </p:attrNameLst>
                                      </p:cBhvr>
                                      <p:to>
                                        <p:strVal val="visible"/>
                                      </p:to>
                                    </p:set>
                                    <p:animEffect transition="in" filter="wipe(up)">
                                      <p:cBhvr>
                                        <p:cTn id="42" dur="500"/>
                                        <p:tgtEl>
                                          <p:spTgt spid="12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5"/>
                                        </p:tgtEl>
                                        <p:attrNameLst>
                                          <p:attrName>style.visibility</p:attrName>
                                        </p:attrNameLst>
                                      </p:cBhvr>
                                      <p:to>
                                        <p:strVal val="visible"/>
                                      </p:to>
                                    </p:set>
                                    <p:animEffect transition="in" filter="fade">
                                      <p:cBhvr>
                                        <p:cTn id="45" dur="500"/>
                                        <p:tgtEl>
                                          <p:spTgt spid="125"/>
                                        </p:tgtEl>
                                      </p:cBhvr>
                                    </p:animEffect>
                                  </p:childTnLst>
                                </p:cTn>
                              </p:par>
                            </p:childTnLst>
                          </p:cTn>
                        </p:par>
                        <p:par>
                          <p:cTn id="46" fill="hold">
                            <p:stCondLst>
                              <p:cond delay="2000"/>
                            </p:stCondLst>
                            <p:childTnLst>
                              <p:par>
                                <p:cTn id="47" presetID="22" presetClass="entr" presetSubtype="2" fill="hold" grpId="0" nodeType="afterEffect">
                                  <p:stCondLst>
                                    <p:cond delay="0"/>
                                  </p:stCondLst>
                                  <p:childTnLst>
                                    <p:set>
                                      <p:cBhvr>
                                        <p:cTn id="48" dur="1" fill="hold">
                                          <p:stCondLst>
                                            <p:cond delay="0"/>
                                          </p:stCondLst>
                                        </p:cTn>
                                        <p:tgtEl>
                                          <p:spTgt spid="133"/>
                                        </p:tgtEl>
                                        <p:attrNameLst>
                                          <p:attrName>style.visibility</p:attrName>
                                        </p:attrNameLst>
                                      </p:cBhvr>
                                      <p:to>
                                        <p:strVal val="visible"/>
                                      </p:to>
                                    </p:set>
                                    <p:animEffect transition="in" filter="wipe(right)">
                                      <p:cBhvr>
                                        <p:cTn id="49" dur="500"/>
                                        <p:tgtEl>
                                          <p:spTgt spid="133"/>
                                        </p:tgtEl>
                                      </p:cBhvr>
                                    </p:animEffect>
                                  </p:childTnLst>
                                </p:cTn>
                              </p:par>
                              <p:par>
                                <p:cTn id="50" presetID="26" presetClass="emph" presetSubtype="0" fill="hold" grpId="1" nodeType="withEffect">
                                  <p:stCondLst>
                                    <p:cond delay="0"/>
                                  </p:stCondLst>
                                  <p:childTnLst>
                                    <p:animEffect transition="out" filter="fade">
                                      <p:cBhvr>
                                        <p:cTn id="51" dur="500" tmFilter="0, 0; .2, .5; .8, .5; 1, 0"/>
                                        <p:tgtEl>
                                          <p:spTgt spid="125"/>
                                        </p:tgtEl>
                                      </p:cBhvr>
                                    </p:animEffect>
                                    <p:animScale>
                                      <p:cBhvr>
                                        <p:cTn id="52" dur="250" autoRev="1" fill="hold"/>
                                        <p:tgtEl>
                                          <p:spTgt spid="125"/>
                                        </p:tgtEl>
                                      </p:cBhvr>
                                      <p:by x="105000" y="105000"/>
                                    </p:animScale>
                                  </p:childTnLst>
                                </p:cTn>
                              </p:par>
                              <p:par>
                                <p:cTn id="53" presetID="22" presetClass="entr" presetSubtype="1" fill="hold" nodeType="withEffect">
                                  <p:stCondLst>
                                    <p:cond delay="0"/>
                                  </p:stCondLst>
                                  <p:childTnLst>
                                    <p:set>
                                      <p:cBhvr>
                                        <p:cTn id="54" dur="1" fill="hold">
                                          <p:stCondLst>
                                            <p:cond delay="0"/>
                                          </p:stCondLst>
                                        </p:cTn>
                                        <p:tgtEl>
                                          <p:spTgt spid="126"/>
                                        </p:tgtEl>
                                        <p:attrNameLst>
                                          <p:attrName>style.visibility</p:attrName>
                                        </p:attrNameLst>
                                      </p:cBhvr>
                                      <p:to>
                                        <p:strVal val="visible"/>
                                      </p:to>
                                    </p:set>
                                    <p:animEffect transition="in" filter="wipe(up)">
                                      <p:cBhvr>
                                        <p:cTn id="55" dur="500"/>
                                        <p:tgtEl>
                                          <p:spTgt spid="1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7"/>
                                        </p:tgtEl>
                                        <p:attrNameLst>
                                          <p:attrName>style.visibility</p:attrName>
                                        </p:attrNameLst>
                                      </p:cBhvr>
                                      <p:to>
                                        <p:strVal val="visible"/>
                                      </p:to>
                                    </p:set>
                                    <p:animEffect transition="in" filter="fade">
                                      <p:cBhvr>
                                        <p:cTn id="58" dur="500"/>
                                        <p:tgtEl>
                                          <p:spTgt spid="127"/>
                                        </p:tgtEl>
                                      </p:cBhvr>
                                    </p:animEffect>
                                  </p:childTnLst>
                                </p:cTn>
                              </p:par>
                            </p:childTnLst>
                          </p:cTn>
                        </p:par>
                        <p:par>
                          <p:cTn id="59" fill="hold">
                            <p:stCondLst>
                              <p:cond delay="2500"/>
                            </p:stCondLst>
                            <p:childTnLst>
                              <p:par>
                                <p:cTn id="60" presetID="22" presetClass="entr" presetSubtype="8" fill="hold" grpId="0" nodeType="afterEffect">
                                  <p:stCondLst>
                                    <p:cond delay="0"/>
                                  </p:stCondLst>
                                  <p:childTnLst>
                                    <p:set>
                                      <p:cBhvr>
                                        <p:cTn id="61" dur="1" fill="hold">
                                          <p:stCondLst>
                                            <p:cond delay="0"/>
                                          </p:stCondLst>
                                        </p:cTn>
                                        <p:tgtEl>
                                          <p:spTgt spid="134"/>
                                        </p:tgtEl>
                                        <p:attrNameLst>
                                          <p:attrName>style.visibility</p:attrName>
                                        </p:attrNameLst>
                                      </p:cBhvr>
                                      <p:to>
                                        <p:strVal val="visible"/>
                                      </p:to>
                                    </p:set>
                                    <p:animEffect transition="in" filter="wipe(left)">
                                      <p:cBhvr>
                                        <p:cTn id="62" dur="500"/>
                                        <p:tgtEl>
                                          <p:spTgt spid="134"/>
                                        </p:tgtEl>
                                      </p:cBhvr>
                                    </p:animEffect>
                                  </p:childTnLst>
                                </p:cTn>
                              </p:par>
                              <p:par>
                                <p:cTn id="63" presetID="26" presetClass="emph" presetSubtype="0" fill="hold" grpId="1" nodeType="withEffect">
                                  <p:stCondLst>
                                    <p:cond delay="0"/>
                                  </p:stCondLst>
                                  <p:childTnLst>
                                    <p:animEffect transition="out" filter="fade">
                                      <p:cBhvr>
                                        <p:cTn id="64" dur="500" tmFilter="0, 0; .2, .5; .8, .5; 1, 0"/>
                                        <p:tgtEl>
                                          <p:spTgt spid="127"/>
                                        </p:tgtEl>
                                      </p:cBhvr>
                                    </p:animEffect>
                                    <p:animScale>
                                      <p:cBhvr>
                                        <p:cTn id="65" dur="250" autoRev="1" fill="hold"/>
                                        <p:tgtEl>
                                          <p:spTgt spid="127"/>
                                        </p:tgtEl>
                                      </p:cBhvr>
                                      <p:by x="105000" y="105000"/>
                                    </p:animScale>
                                  </p:childTnLst>
                                </p:cTn>
                              </p:par>
                              <p:par>
                                <p:cTn id="66" presetID="22" presetClass="entr" presetSubtype="8" fill="hold" nodeType="withEffect">
                                  <p:stCondLst>
                                    <p:cond delay="0"/>
                                  </p:stCondLst>
                                  <p:childTnLst>
                                    <p:set>
                                      <p:cBhvr>
                                        <p:cTn id="67" dur="1" fill="hold">
                                          <p:stCondLst>
                                            <p:cond delay="0"/>
                                          </p:stCondLst>
                                        </p:cTn>
                                        <p:tgtEl>
                                          <p:spTgt spid="131"/>
                                        </p:tgtEl>
                                        <p:attrNameLst>
                                          <p:attrName>style.visibility</p:attrName>
                                        </p:attrNameLst>
                                      </p:cBhvr>
                                      <p:to>
                                        <p:strVal val="visible"/>
                                      </p:to>
                                    </p:set>
                                    <p:animEffect transition="in" filter="wipe(left)">
                                      <p:cBhvr>
                                        <p:cTn id="68" dur="500"/>
                                        <p:tgtEl>
                                          <p:spTgt spid="13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49"/>
                                        </p:tgtEl>
                                        <p:attrNameLst>
                                          <p:attrName>style.visibility</p:attrName>
                                        </p:attrNameLst>
                                      </p:cBhvr>
                                      <p:to>
                                        <p:strVal val="visible"/>
                                      </p:to>
                                    </p:set>
                                    <p:animEffect transition="in" filter="fade">
                                      <p:cBhvr>
                                        <p:cTn id="71" dur="500"/>
                                        <p:tgtEl>
                                          <p:spTgt spid="149"/>
                                        </p:tgtEl>
                                      </p:cBhvr>
                                    </p:animEffect>
                                  </p:childTnLst>
                                </p:cTn>
                              </p:par>
                            </p:childTnLst>
                          </p:cTn>
                        </p:par>
                        <p:par>
                          <p:cTn id="72" fill="hold">
                            <p:stCondLst>
                              <p:cond delay="3000"/>
                            </p:stCondLst>
                            <p:childTnLst>
                              <p:par>
                                <p:cTn id="73" presetID="22" presetClass="entr" presetSubtype="8" fill="hold" grpId="0" nodeType="afterEffect">
                                  <p:stCondLst>
                                    <p:cond delay="0"/>
                                  </p:stCondLst>
                                  <p:childTnLst>
                                    <p:set>
                                      <p:cBhvr>
                                        <p:cTn id="74" dur="1" fill="hold">
                                          <p:stCondLst>
                                            <p:cond delay="0"/>
                                          </p:stCondLst>
                                        </p:cTn>
                                        <p:tgtEl>
                                          <p:spTgt spid="130"/>
                                        </p:tgtEl>
                                        <p:attrNameLst>
                                          <p:attrName>style.visibility</p:attrName>
                                        </p:attrNameLst>
                                      </p:cBhvr>
                                      <p:to>
                                        <p:strVal val="visible"/>
                                      </p:to>
                                    </p:set>
                                    <p:animEffect transition="in" filter="wipe(left)">
                                      <p:cBhvr>
                                        <p:cTn id="75" dur="500"/>
                                        <p:tgtEl>
                                          <p:spTgt spid="130"/>
                                        </p:tgtEl>
                                      </p:cBhvr>
                                    </p:animEffect>
                                  </p:childTnLst>
                                </p:cTn>
                              </p:par>
                              <p:par>
                                <p:cTn id="76" presetID="26" presetClass="emph" presetSubtype="0" fill="hold" grpId="1" nodeType="withEffect">
                                  <p:stCondLst>
                                    <p:cond delay="0"/>
                                  </p:stCondLst>
                                  <p:childTnLst>
                                    <p:animEffect transition="out" filter="fade">
                                      <p:cBhvr>
                                        <p:cTn id="77" dur="500" tmFilter="0, 0; .2, .5; .8, .5; 1, 0"/>
                                        <p:tgtEl>
                                          <p:spTgt spid="149"/>
                                        </p:tgtEl>
                                      </p:cBhvr>
                                    </p:animEffect>
                                    <p:animScale>
                                      <p:cBhvr>
                                        <p:cTn id="78" dur="250" autoRev="1" fill="hold"/>
                                        <p:tgtEl>
                                          <p:spTgt spid="149"/>
                                        </p:tgtEl>
                                      </p:cBhvr>
                                      <p:by x="105000" y="105000"/>
                                    </p:animScale>
                                  </p:childTnLst>
                                </p:cTn>
                              </p:par>
                              <p:par>
                                <p:cTn id="79" presetID="22" presetClass="entr" presetSubtype="8" fill="hold" nodeType="withEffect">
                                  <p:stCondLst>
                                    <p:cond delay="0"/>
                                  </p:stCondLst>
                                  <p:childTnLst>
                                    <p:set>
                                      <p:cBhvr>
                                        <p:cTn id="80" dur="1" fill="hold">
                                          <p:stCondLst>
                                            <p:cond delay="0"/>
                                          </p:stCondLst>
                                        </p:cTn>
                                        <p:tgtEl>
                                          <p:spTgt spid="145"/>
                                        </p:tgtEl>
                                        <p:attrNameLst>
                                          <p:attrName>style.visibility</p:attrName>
                                        </p:attrNameLst>
                                      </p:cBhvr>
                                      <p:to>
                                        <p:strVal val="visible"/>
                                      </p:to>
                                    </p:set>
                                    <p:animEffect transition="in" filter="wipe(left)">
                                      <p:cBhvr>
                                        <p:cTn id="81" dur="500"/>
                                        <p:tgtEl>
                                          <p:spTgt spid="14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47"/>
                                        </p:tgtEl>
                                        <p:attrNameLst>
                                          <p:attrName>style.visibility</p:attrName>
                                        </p:attrNameLst>
                                      </p:cBhvr>
                                      <p:to>
                                        <p:strVal val="visible"/>
                                      </p:to>
                                    </p:set>
                                    <p:animEffect transition="in" filter="fade">
                                      <p:cBhvr>
                                        <p:cTn id="84" dur="500"/>
                                        <p:tgtEl>
                                          <p:spTgt spid="147"/>
                                        </p:tgtEl>
                                      </p:cBhvr>
                                    </p:animEffect>
                                  </p:childTnLst>
                                </p:cTn>
                              </p:par>
                            </p:childTnLst>
                          </p:cTn>
                        </p:par>
                        <p:par>
                          <p:cTn id="85" fill="hold">
                            <p:stCondLst>
                              <p:cond delay="3500"/>
                            </p:stCondLst>
                            <p:childTnLst>
                              <p:par>
                                <p:cTn id="86" presetID="22" presetClass="entr" presetSubtype="8" fill="hold" grpId="0" nodeType="afterEffect">
                                  <p:stCondLst>
                                    <p:cond delay="0"/>
                                  </p:stCondLst>
                                  <p:childTnLst>
                                    <p:set>
                                      <p:cBhvr>
                                        <p:cTn id="87" dur="1" fill="hold">
                                          <p:stCondLst>
                                            <p:cond delay="0"/>
                                          </p:stCondLst>
                                        </p:cTn>
                                        <p:tgtEl>
                                          <p:spTgt spid="129"/>
                                        </p:tgtEl>
                                        <p:attrNameLst>
                                          <p:attrName>style.visibility</p:attrName>
                                        </p:attrNameLst>
                                      </p:cBhvr>
                                      <p:to>
                                        <p:strVal val="visible"/>
                                      </p:to>
                                    </p:set>
                                    <p:animEffect transition="in" filter="wipe(left)">
                                      <p:cBhvr>
                                        <p:cTn id="88" dur="500"/>
                                        <p:tgtEl>
                                          <p:spTgt spid="129"/>
                                        </p:tgtEl>
                                      </p:cBhvr>
                                    </p:animEffect>
                                  </p:childTnLst>
                                </p:cTn>
                              </p:par>
                              <p:par>
                                <p:cTn id="89" presetID="26" presetClass="emph" presetSubtype="0" fill="hold" grpId="1" nodeType="withEffect">
                                  <p:stCondLst>
                                    <p:cond delay="0"/>
                                  </p:stCondLst>
                                  <p:childTnLst>
                                    <p:animEffect transition="out" filter="fade">
                                      <p:cBhvr>
                                        <p:cTn id="90" dur="500" tmFilter="0, 0; .2, .5; .8, .5; 1, 0"/>
                                        <p:tgtEl>
                                          <p:spTgt spid="147"/>
                                        </p:tgtEl>
                                      </p:cBhvr>
                                    </p:animEffect>
                                    <p:animScale>
                                      <p:cBhvr>
                                        <p:cTn id="91" dur="250" autoRev="1" fill="hold"/>
                                        <p:tgtEl>
                                          <p:spTgt spid="14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5" grpId="0" animBg="1"/>
      <p:bldP spid="125" grpId="1" animBg="1"/>
      <p:bldP spid="127" grpId="0" animBg="1"/>
      <p:bldP spid="127" grpId="1" animBg="1"/>
      <p:bldP spid="128" grpId="0"/>
      <p:bldP spid="129" grpId="0"/>
      <p:bldP spid="130" grpId="0"/>
      <p:bldP spid="132" grpId="0"/>
      <p:bldP spid="133" grpId="0"/>
      <p:bldP spid="134" grpId="0"/>
      <p:bldP spid="137" grpId="0" animBg="1"/>
      <p:bldP spid="147" grpId="0" animBg="1"/>
      <p:bldP spid="147" grpId="1" animBg="1"/>
      <p:bldP spid="149" grpId="0" animBg="1"/>
      <p:bldP spid="149" grpId="1" animBg="1"/>
      <p:bldP spid="152" grpId="0" animBg="1"/>
      <p:bldP spid="152" grpId="1" animBg="1"/>
      <p:bldP spid="154" grpId="0" animBg="1"/>
      <p:bldP spid="15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8306F-4A99-06E5-CAFD-078FC666BBA2}"/>
            </a:ext>
          </a:extLst>
        </p:cNvPr>
        <p:cNvGrpSpPr/>
        <p:nvPr/>
      </p:nvGrpSpPr>
      <p:grpSpPr>
        <a:xfrm>
          <a:off x="0" y="0"/>
          <a:ext cx="0" cy="0"/>
          <a:chOff x="0" y="0"/>
          <a:chExt cx="0" cy="0"/>
        </a:xfrm>
      </p:grpSpPr>
      <p:sp>
        <p:nvSpPr>
          <p:cNvPr id="23" name="圆角矩形 34">
            <a:extLst>
              <a:ext uri="{FF2B5EF4-FFF2-40B4-BE49-F238E27FC236}">
                <a16:creationId xmlns:a16="http://schemas.microsoft.com/office/drawing/2014/main" id="{EEAF3D97-9DD8-D606-7AD1-91F01EA103B7}"/>
              </a:ext>
            </a:extLst>
          </p:cNvPr>
          <p:cNvSpPr/>
          <p:nvPr/>
        </p:nvSpPr>
        <p:spPr>
          <a:xfrm>
            <a:off x="1482034" y="4827562"/>
            <a:ext cx="18634765" cy="5658958"/>
          </a:xfrm>
          <a:prstGeom prst="roundRect">
            <a:avLst/>
          </a:prstGeom>
          <a:solidFill>
            <a:schemeClr val="bg1">
              <a:lumMod val="95000"/>
            </a:schemeClr>
          </a:solidFill>
          <a:ln w="25400" cmpd="sng">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818">
              <a:solidFill>
                <a:schemeClr val="bg1"/>
              </a:solidFill>
              <a:latin typeface="#9Slide03 Sofia Pro Soft Bold" panose="020B0000000000000000" pitchFamily="34" charset="0"/>
            </a:endParaRPr>
          </a:p>
        </p:txBody>
      </p:sp>
      <p:sp>
        <p:nvSpPr>
          <p:cNvPr id="172" name="Freeform: Shape 171">
            <a:extLst>
              <a:ext uri="{FF2B5EF4-FFF2-40B4-BE49-F238E27FC236}">
                <a16:creationId xmlns:a16="http://schemas.microsoft.com/office/drawing/2014/main" id="{AD1DC4C5-79AB-022B-F90E-3793A33F891B}"/>
              </a:ext>
            </a:extLst>
          </p:cNvPr>
          <p:cNvSpPr/>
          <p:nvPr/>
        </p:nvSpPr>
        <p:spPr>
          <a:xfrm>
            <a:off x="3551155" y="4857425"/>
            <a:ext cx="83263" cy="83263"/>
          </a:xfrm>
          <a:custGeom>
            <a:avLst/>
            <a:gdLst>
              <a:gd name="connsiteX0" fmla="*/ 45244 w 47625"/>
              <a:gd name="connsiteY0" fmla="*/ 26194 h 47625"/>
              <a:gd name="connsiteX1" fmla="*/ 26194 w 47625"/>
              <a:gd name="connsiteY1" fmla="*/ 45244 h 47625"/>
              <a:gd name="connsiteX2" fmla="*/ 7144 w 47625"/>
              <a:gd name="connsiteY2" fmla="*/ 26194 h 47625"/>
              <a:gd name="connsiteX3" fmla="*/ 26194 w 47625"/>
              <a:gd name="connsiteY3" fmla="*/ 7144 h 47625"/>
              <a:gd name="connsiteX4" fmla="*/ 45244 w 47625"/>
              <a:gd name="connsiteY4" fmla="*/ 2619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5244" y="26194"/>
                </a:moveTo>
                <a:cubicBezTo>
                  <a:pt x="45244" y="36715"/>
                  <a:pt x="36715" y="45244"/>
                  <a:pt x="26194" y="45244"/>
                </a:cubicBezTo>
                <a:cubicBezTo>
                  <a:pt x="15673" y="45244"/>
                  <a:pt x="7144" y="36715"/>
                  <a:pt x="7144" y="26194"/>
                </a:cubicBezTo>
                <a:cubicBezTo>
                  <a:pt x="7144" y="15673"/>
                  <a:pt x="15673" y="7144"/>
                  <a:pt x="26194" y="7144"/>
                </a:cubicBezTo>
                <a:cubicBezTo>
                  <a:pt x="36715" y="7144"/>
                  <a:pt x="45244" y="15673"/>
                  <a:pt x="45244" y="26194"/>
                </a:cubicBezTo>
                <a:close/>
              </a:path>
            </a:pathLst>
          </a:custGeom>
          <a:solidFill>
            <a:srgbClr val="FFFFFF"/>
          </a:solidFill>
          <a:ln w="9525" cap="flat">
            <a:noFill/>
            <a:prstDash val="solid"/>
            <a:miter/>
          </a:ln>
        </p:spPr>
        <p:txBody>
          <a:bodyPr rtlCol="0" anchor="ctr"/>
          <a:lstStyle/>
          <a:p>
            <a:endParaRPr lang="en-US" sz="6818"/>
          </a:p>
        </p:txBody>
      </p:sp>
      <p:sp>
        <p:nvSpPr>
          <p:cNvPr id="173" name="Freeform: Shape 172">
            <a:extLst>
              <a:ext uri="{FF2B5EF4-FFF2-40B4-BE49-F238E27FC236}">
                <a16:creationId xmlns:a16="http://schemas.microsoft.com/office/drawing/2014/main" id="{FA320821-6AC5-83A8-0E6C-8A9FD80CAB25}"/>
              </a:ext>
            </a:extLst>
          </p:cNvPr>
          <p:cNvSpPr/>
          <p:nvPr/>
        </p:nvSpPr>
        <p:spPr>
          <a:xfrm>
            <a:off x="3701029" y="4857425"/>
            <a:ext cx="83263" cy="83263"/>
          </a:xfrm>
          <a:custGeom>
            <a:avLst/>
            <a:gdLst>
              <a:gd name="connsiteX0" fmla="*/ 45244 w 47625"/>
              <a:gd name="connsiteY0" fmla="*/ 26194 h 47625"/>
              <a:gd name="connsiteX1" fmla="*/ 26194 w 47625"/>
              <a:gd name="connsiteY1" fmla="*/ 45244 h 47625"/>
              <a:gd name="connsiteX2" fmla="*/ 7144 w 47625"/>
              <a:gd name="connsiteY2" fmla="*/ 26194 h 47625"/>
              <a:gd name="connsiteX3" fmla="*/ 26194 w 47625"/>
              <a:gd name="connsiteY3" fmla="*/ 7144 h 47625"/>
              <a:gd name="connsiteX4" fmla="*/ 45244 w 47625"/>
              <a:gd name="connsiteY4" fmla="*/ 2619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5244" y="26194"/>
                </a:moveTo>
                <a:cubicBezTo>
                  <a:pt x="45244" y="36715"/>
                  <a:pt x="36715" y="45244"/>
                  <a:pt x="26194" y="45244"/>
                </a:cubicBezTo>
                <a:cubicBezTo>
                  <a:pt x="15673" y="45244"/>
                  <a:pt x="7144" y="36715"/>
                  <a:pt x="7144" y="26194"/>
                </a:cubicBezTo>
                <a:cubicBezTo>
                  <a:pt x="7144" y="15673"/>
                  <a:pt x="15673" y="7144"/>
                  <a:pt x="26194" y="7144"/>
                </a:cubicBezTo>
                <a:cubicBezTo>
                  <a:pt x="36715" y="7144"/>
                  <a:pt x="45244" y="15673"/>
                  <a:pt x="45244" y="26194"/>
                </a:cubicBezTo>
                <a:close/>
              </a:path>
            </a:pathLst>
          </a:custGeom>
          <a:solidFill>
            <a:srgbClr val="FFFFFF"/>
          </a:solidFill>
          <a:ln w="9525" cap="flat">
            <a:noFill/>
            <a:prstDash val="solid"/>
            <a:miter/>
          </a:ln>
        </p:spPr>
        <p:txBody>
          <a:bodyPr rtlCol="0" anchor="ctr"/>
          <a:lstStyle/>
          <a:p>
            <a:endParaRPr lang="en-US" sz="6818"/>
          </a:p>
        </p:txBody>
      </p:sp>
      <p:sp>
        <p:nvSpPr>
          <p:cNvPr id="174" name="Freeform: Shape 173">
            <a:extLst>
              <a:ext uri="{FF2B5EF4-FFF2-40B4-BE49-F238E27FC236}">
                <a16:creationId xmlns:a16="http://schemas.microsoft.com/office/drawing/2014/main" id="{AC593B0E-DE2A-6E47-58B8-931D1D4A1BF1}"/>
              </a:ext>
            </a:extLst>
          </p:cNvPr>
          <p:cNvSpPr/>
          <p:nvPr/>
        </p:nvSpPr>
        <p:spPr>
          <a:xfrm>
            <a:off x="3850902" y="4857425"/>
            <a:ext cx="83263" cy="83263"/>
          </a:xfrm>
          <a:custGeom>
            <a:avLst/>
            <a:gdLst>
              <a:gd name="connsiteX0" fmla="*/ 45244 w 47625"/>
              <a:gd name="connsiteY0" fmla="*/ 26194 h 47625"/>
              <a:gd name="connsiteX1" fmla="*/ 26194 w 47625"/>
              <a:gd name="connsiteY1" fmla="*/ 45244 h 47625"/>
              <a:gd name="connsiteX2" fmla="*/ 7144 w 47625"/>
              <a:gd name="connsiteY2" fmla="*/ 26194 h 47625"/>
              <a:gd name="connsiteX3" fmla="*/ 26194 w 47625"/>
              <a:gd name="connsiteY3" fmla="*/ 7144 h 47625"/>
              <a:gd name="connsiteX4" fmla="*/ 45244 w 47625"/>
              <a:gd name="connsiteY4" fmla="*/ 2619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5244" y="26194"/>
                </a:moveTo>
                <a:cubicBezTo>
                  <a:pt x="45244" y="36715"/>
                  <a:pt x="36715" y="45244"/>
                  <a:pt x="26194" y="45244"/>
                </a:cubicBezTo>
                <a:cubicBezTo>
                  <a:pt x="15673" y="45244"/>
                  <a:pt x="7144" y="36715"/>
                  <a:pt x="7144" y="26194"/>
                </a:cubicBezTo>
                <a:cubicBezTo>
                  <a:pt x="7144" y="15673"/>
                  <a:pt x="15673" y="7144"/>
                  <a:pt x="26194" y="7144"/>
                </a:cubicBezTo>
                <a:cubicBezTo>
                  <a:pt x="36715" y="7144"/>
                  <a:pt x="45244" y="15673"/>
                  <a:pt x="45244" y="26194"/>
                </a:cubicBezTo>
                <a:close/>
              </a:path>
            </a:pathLst>
          </a:custGeom>
          <a:solidFill>
            <a:srgbClr val="FFFFFF"/>
          </a:solidFill>
          <a:ln w="9525" cap="flat">
            <a:noFill/>
            <a:prstDash val="solid"/>
            <a:miter/>
          </a:ln>
        </p:spPr>
        <p:txBody>
          <a:bodyPr rtlCol="0" anchor="ctr"/>
          <a:lstStyle/>
          <a:p>
            <a:endParaRPr lang="en-US" sz="6818"/>
          </a:p>
        </p:txBody>
      </p:sp>
      <p:sp>
        <p:nvSpPr>
          <p:cNvPr id="201" name="1">
            <a:extLst>
              <a:ext uri="{FF2B5EF4-FFF2-40B4-BE49-F238E27FC236}">
                <a16:creationId xmlns:a16="http://schemas.microsoft.com/office/drawing/2014/main" id="{D3673DE9-C3AB-11B2-0346-2102582E7ED9}"/>
              </a:ext>
            </a:extLst>
          </p:cNvPr>
          <p:cNvSpPr txBox="1">
            <a:spLocks noChangeArrowheads="1"/>
          </p:cNvSpPr>
          <p:nvPr/>
        </p:nvSpPr>
        <p:spPr bwMode="auto">
          <a:xfrm flipH="1">
            <a:off x="1188175" y="4105547"/>
            <a:ext cx="8739595"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en-US" altLang="en-GB" sz="3500" dirty="0" err="1">
                <a:latin typeface="#9Slide03 Sofia Pro Soft Bold" panose="020B0000000000000000" pitchFamily="34" charset="0"/>
                <a:cs typeface="Bodoni MT Black" panose="02070A03080606020203" charset="0"/>
                <a:sym typeface="+mn-ea"/>
              </a:rPr>
              <a:t>Chức</a:t>
            </a:r>
            <a:r>
              <a:rPr lang="en-US" altLang="en-GB" sz="3500" dirty="0">
                <a:latin typeface="#9Slide03 Sofia Pro Soft Bold" panose="020B0000000000000000" pitchFamily="34" charset="0"/>
                <a:cs typeface="Bodoni MT Black" panose="02070A03080606020203" charset="0"/>
                <a:sym typeface="+mn-ea"/>
              </a:rPr>
              <a:t> </a:t>
            </a:r>
            <a:r>
              <a:rPr lang="en-US" altLang="en-GB" sz="3500" dirty="0" err="1">
                <a:latin typeface="#9Slide03 Sofia Pro Soft Bold" panose="020B0000000000000000" pitchFamily="34" charset="0"/>
                <a:cs typeface="Bodoni MT Black" panose="02070A03080606020203" charset="0"/>
                <a:sym typeface="+mn-ea"/>
              </a:rPr>
              <a:t>năng</a:t>
            </a:r>
            <a:r>
              <a:rPr lang="en-US" altLang="en-GB" sz="3500" dirty="0">
                <a:latin typeface="#9Slide03 Sofia Pro Soft Bold" panose="020B0000000000000000" pitchFamily="34" charset="0"/>
                <a:cs typeface="Bodoni MT Black" panose="02070A03080606020203" charset="0"/>
                <a:sym typeface="+mn-ea"/>
              </a:rPr>
              <a:t> </a:t>
            </a:r>
            <a:r>
              <a:rPr lang="en-US" altLang="en-GB" sz="3500" dirty="0" err="1">
                <a:latin typeface="#9Slide03 Sofia Pro Soft Bold" panose="020B0000000000000000" pitchFamily="34" charset="0"/>
                <a:cs typeface="Bodoni MT Black" panose="02070A03080606020203" charset="0"/>
                <a:sym typeface="+mn-ea"/>
              </a:rPr>
              <a:t>cơ</a:t>
            </a:r>
            <a:r>
              <a:rPr lang="en-US" altLang="en-GB" sz="3500" dirty="0">
                <a:latin typeface="#9Slide03 Sofia Pro Soft Bold" panose="020B0000000000000000" pitchFamily="34" charset="0"/>
                <a:cs typeface="Bodoni MT Black" panose="02070A03080606020203" charset="0"/>
                <a:sym typeface="+mn-ea"/>
              </a:rPr>
              <a:t> </a:t>
            </a:r>
            <a:r>
              <a:rPr lang="en-US" altLang="en-GB" sz="3500" dirty="0" err="1">
                <a:latin typeface="#9Slide03 Sofia Pro Soft Bold" panose="020B0000000000000000" pitchFamily="34" charset="0"/>
                <a:cs typeface="Bodoni MT Black" panose="02070A03080606020203" charset="0"/>
                <a:sym typeface="+mn-ea"/>
              </a:rPr>
              <a:t>bản</a:t>
            </a:r>
            <a:r>
              <a:rPr lang="en-US" altLang="en-GB" sz="3500" dirty="0">
                <a:latin typeface="#9Slide03 Sofia Pro Soft Bold" panose="020B0000000000000000" pitchFamily="34" charset="0"/>
                <a:cs typeface="Bodoni MT Black" panose="02070A03080606020203" charset="0"/>
                <a:sym typeface="+mn-ea"/>
              </a:rPr>
              <a:t> của </a:t>
            </a:r>
            <a:r>
              <a:rPr lang="en-US" altLang="en-GB" sz="3500" dirty="0" err="1">
                <a:latin typeface="#9Slide03 Sofia Pro Soft Bold" panose="020B0000000000000000" pitchFamily="34" charset="0"/>
                <a:cs typeface="Bodoni MT Black" panose="02070A03080606020203" charset="0"/>
                <a:sym typeface="+mn-ea"/>
              </a:rPr>
              <a:t>bên</a:t>
            </a:r>
            <a:r>
              <a:rPr lang="en-US" altLang="en-GB" sz="3500" dirty="0">
                <a:latin typeface="#9Slide03 Sofia Pro Soft Bold" panose="020B0000000000000000" pitchFamily="34" charset="0"/>
                <a:cs typeface="Bodoni MT Black" panose="02070A03080606020203" charset="0"/>
                <a:sym typeface="+mn-ea"/>
              </a:rPr>
              <a:t> </a:t>
            </a:r>
            <a:r>
              <a:rPr lang="en-US" altLang="en-GB" sz="3500" dirty="0" err="1">
                <a:latin typeface="#9Slide03 Sofia Pro Soft Bold" panose="020B0000000000000000" pitchFamily="34" charset="0"/>
                <a:cs typeface="Bodoni MT Black" panose="02070A03080606020203" charset="0"/>
                <a:sym typeface="+mn-ea"/>
              </a:rPr>
              <a:t>mua</a:t>
            </a:r>
            <a:endParaRPr lang="en-US" altLang="en-GB" sz="3500" b="1" dirty="0">
              <a:latin typeface="#9Slide03 Sofia Pro Soft Bold" panose="020B0000000000000000" pitchFamily="34" charset="0"/>
              <a:cs typeface="Bodoni MT Black" panose="02070A03080606020203" charset="0"/>
              <a:sym typeface="+mn-ea"/>
            </a:endParaRPr>
          </a:p>
        </p:txBody>
      </p:sp>
      <p:sp>
        <p:nvSpPr>
          <p:cNvPr id="202" name="1">
            <a:extLst>
              <a:ext uri="{FF2B5EF4-FFF2-40B4-BE49-F238E27FC236}">
                <a16:creationId xmlns:a16="http://schemas.microsoft.com/office/drawing/2014/main" id="{90DC27A6-D3D0-E3B8-F700-27D04860AFA7}"/>
              </a:ext>
            </a:extLst>
          </p:cNvPr>
          <p:cNvSpPr txBox="1">
            <a:spLocks noChangeArrowheads="1"/>
          </p:cNvSpPr>
          <p:nvPr/>
        </p:nvSpPr>
        <p:spPr bwMode="auto">
          <a:xfrm flipH="1">
            <a:off x="2410474" y="6030612"/>
            <a:ext cx="12455398"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342900" indent="-342900">
              <a:buFontTx/>
              <a:buChar char="-"/>
            </a:pPr>
            <a:r>
              <a:rPr lang="en-US" altLang="en-US" sz="3600" dirty="0" err="1">
                <a:solidFill>
                  <a:srgbClr val="333333"/>
                </a:solidFill>
                <a:latin typeface="#9Slide03 Sofia Pro Soft Bold" panose="020B0000000000000000" pitchFamily="34" charset="0"/>
                <a:ea typeface="Calibri" panose="020F0502020204030204" pitchFamily="34" charset="0"/>
                <a:sym typeface="Calibri" panose="020F0502020204030204" charset="0"/>
              </a:rPr>
              <a:t>Đăng</a:t>
            </a:r>
            <a:r>
              <a:rPr lang="en-US" altLang="en-US" sz="3600" dirty="0">
                <a:solidFill>
                  <a:srgbClr val="333333"/>
                </a:solidFill>
                <a:latin typeface="#9Slide03 Sofia Pro Soft Bold" panose="020B0000000000000000" pitchFamily="34" charset="0"/>
                <a:ea typeface="Calibri" panose="020F0502020204030204" pitchFamily="34" charset="0"/>
                <a:sym typeface="Calibri" panose="020F0502020204030204" charset="0"/>
              </a:rPr>
              <a:t> </a:t>
            </a:r>
            <a:r>
              <a:rPr lang="en-US" altLang="en-US" sz="3600" dirty="0" err="1">
                <a:solidFill>
                  <a:srgbClr val="333333"/>
                </a:solidFill>
                <a:latin typeface="#9Slide03 Sofia Pro Soft Bold" panose="020B0000000000000000" pitchFamily="34" charset="0"/>
                <a:ea typeface="Calibri" panose="020F0502020204030204" pitchFamily="34" charset="0"/>
                <a:sym typeface="Calibri" panose="020F0502020204030204" charset="0"/>
              </a:rPr>
              <a:t>ký</a:t>
            </a:r>
            <a:r>
              <a:rPr lang="en-US" altLang="en-US" sz="3600" dirty="0">
                <a:solidFill>
                  <a:srgbClr val="333333"/>
                </a:solidFill>
                <a:latin typeface="#9Slide03 Sofia Pro Soft Bold" panose="020B0000000000000000" pitchFamily="34" charset="0"/>
                <a:ea typeface="Calibri" panose="020F0502020204030204" pitchFamily="34" charset="0"/>
                <a:sym typeface="Calibri" panose="020F0502020204030204" charset="0"/>
              </a:rPr>
              <a:t>, </a:t>
            </a:r>
            <a:r>
              <a:rPr lang="en-US" altLang="en-US" sz="3600" dirty="0" err="1">
                <a:solidFill>
                  <a:srgbClr val="333333"/>
                </a:solidFill>
                <a:latin typeface="#9Slide03 Sofia Pro Soft Bold" panose="020B0000000000000000" pitchFamily="34" charset="0"/>
                <a:ea typeface="Calibri" panose="020F0502020204030204" pitchFamily="34" charset="0"/>
                <a:sym typeface="Calibri" panose="020F0502020204030204" charset="0"/>
              </a:rPr>
              <a:t>đăng</a:t>
            </a:r>
            <a:r>
              <a:rPr lang="en-US" altLang="en-US" sz="3600" dirty="0">
                <a:solidFill>
                  <a:srgbClr val="333333"/>
                </a:solidFill>
                <a:latin typeface="#9Slide03 Sofia Pro Soft Bold" panose="020B0000000000000000" pitchFamily="34" charset="0"/>
                <a:ea typeface="Calibri" panose="020F0502020204030204" pitchFamily="34" charset="0"/>
                <a:sym typeface="Calibri" panose="020F0502020204030204" charset="0"/>
              </a:rPr>
              <a:t> </a:t>
            </a:r>
            <a:r>
              <a:rPr lang="en-US" altLang="en-US" sz="3600" dirty="0" err="1">
                <a:solidFill>
                  <a:srgbClr val="333333"/>
                </a:solidFill>
                <a:latin typeface="#9Slide03 Sofia Pro Soft Bold" panose="020B0000000000000000" pitchFamily="34" charset="0"/>
                <a:ea typeface="Calibri" panose="020F0502020204030204" pitchFamily="34" charset="0"/>
                <a:sym typeface="Calibri" panose="020F0502020204030204" charset="0"/>
              </a:rPr>
              <a:t>nhập</a:t>
            </a:r>
            <a:r>
              <a:rPr lang="en-US" altLang="en-US" sz="3600" dirty="0">
                <a:solidFill>
                  <a:srgbClr val="333333"/>
                </a:solidFill>
                <a:latin typeface="#9Slide03 Sofia Pro Soft Bold" panose="020B0000000000000000" pitchFamily="34" charset="0"/>
                <a:ea typeface="Calibri" panose="020F0502020204030204" pitchFamily="34" charset="0"/>
                <a:sym typeface="Calibri" panose="020F0502020204030204" charset="0"/>
              </a:rPr>
              <a:t>, </a:t>
            </a:r>
            <a:r>
              <a:rPr lang="en-US" altLang="en-US" sz="3600" dirty="0" err="1">
                <a:solidFill>
                  <a:srgbClr val="333333"/>
                </a:solidFill>
                <a:latin typeface="#9Slide03 Sofia Pro Soft Bold" panose="020B0000000000000000" pitchFamily="34" charset="0"/>
                <a:ea typeface="Calibri" panose="020F0502020204030204" pitchFamily="34" charset="0"/>
                <a:sym typeface="Calibri" panose="020F0502020204030204" charset="0"/>
              </a:rPr>
              <a:t>đăng</a:t>
            </a:r>
            <a:r>
              <a:rPr lang="en-US" altLang="en-US" sz="3600" dirty="0">
                <a:solidFill>
                  <a:srgbClr val="333333"/>
                </a:solidFill>
                <a:latin typeface="#9Slide03 Sofia Pro Soft Bold" panose="020B0000000000000000" pitchFamily="34" charset="0"/>
                <a:ea typeface="Calibri" panose="020F0502020204030204" pitchFamily="34" charset="0"/>
                <a:sym typeface="Calibri" panose="020F0502020204030204" charset="0"/>
              </a:rPr>
              <a:t> </a:t>
            </a:r>
            <a:r>
              <a:rPr lang="en-US" altLang="en-US" sz="3600" dirty="0" err="1">
                <a:solidFill>
                  <a:srgbClr val="333333"/>
                </a:solidFill>
                <a:latin typeface="#9Slide03 Sofia Pro Soft Bold" panose="020B0000000000000000" pitchFamily="34" charset="0"/>
                <a:ea typeface="Calibri" panose="020F0502020204030204" pitchFamily="34" charset="0"/>
                <a:sym typeface="Calibri" panose="020F0502020204030204" charset="0"/>
              </a:rPr>
              <a:t>xuất</a:t>
            </a:r>
            <a:endParaRPr lang="en-US" altLang="en-US" sz="3600" dirty="0">
              <a:solidFill>
                <a:srgbClr val="333333"/>
              </a:solidFill>
              <a:latin typeface="#9Slide03 Sofia Pro Soft Bold" panose="020B0000000000000000" pitchFamily="34" charset="0"/>
              <a:ea typeface="Calibri" panose="020F0502020204030204" pitchFamily="34" charset="0"/>
              <a:sym typeface="Calibri" panose="020F0502020204030204" charset="0"/>
            </a:endParaRPr>
          </a:p>
          <a:p>
            <a:pPr marL="342900" indent="-342900">
              <a:buFontTx/>
              <a:buChar char="-"/>
            </a:pPr>
            <a:r>
              <a:rPr lang="en-US" sz="3600" dirty="0">
                <a:latin typeface="#9Slide03 Sofia Pro Soft Bold" panose="020B0000000000000000" pitchFamily="34" charset="0"/>
              </a:rPr>
              <a:t>Xem </a:t>
            </a:r>
            <a:r>
              <a:rPr lang="en-US" sz="3600" dirty="0" err="1">
                <a:latin typeface="#9Slide03 Sofia Pro Soft Bold" panose="020B0000000000000000" pitchFamily="34" charset="0"/>
              </a:rPr>
              <a:t>giỏ</a:t>
            </a:r>
            <a:r>
              <a:rPr lang="en-US" sz="3600" dirty="0">
                <a:latin typeface="#9Slide03 Sofia Pro Soft Bold" panose="020B0000000000000000" pitchFamily="34" charset="0"/>
              </a:rPr>
              <a:t> </a:t>
            </a:r>
            <a:r>
              <a:rPr lang="en-US" sz="3600" dirty="0" err="1">
                <a:latin typeface="#9Slide03 Sofia Pro Soft Bold" panose="020B0000000000000000" pitchFamily="34" charset="0"/>
              </a:rPr>
              <a:t>hàng</a:t>
            </a:r>
            <a:r>
              <a:rPr lang="en-US" sz="3600" dirty="0">
                <a:latin typeface="#9Slide03 Sofia Pro Soft Bold" panose="020B0000000000000000" pitchFamily="34" charset="0"/>
              </a:rPr>
              <a:t>, </a:t>
            </a:r>
            <a:r>
              <a:rPr lang="en-US" sz="3600" dirty="0" err="1">
                <a:latin typeface="#9Slide03 Sofia Pro Soft Bold" panose="020B0000000000000000" pitchFamily="34" charset="0"/>
              </a:rPr>
              <a:t>xem</a:t>
            </a:r>
            <a:r>
              <a:rPr lang="en-US" sz="3600" dirty="0">
                <a:latin typeface="#9Slide03 Sofia Pro Soft Bold" panose="020B0000000000000000" pitchFamily="34" charset="0"/>
              </a:rPr>
              <a:t> </a:t>
            </a:r>
            <a:r>
              <a:rPr lang="en-US" sz="3600" dirty="0" err="1">
                <a:latin typeface="#9Slide03 Sofia Pro Soft Bold" panose="020B0000000000000000" pitchFamily="34" charset="0"/>
              </a:rPr>
              <a:t>các</a:t>
            </a:r>
            <a:r>
              <a:rPr lang="en-US" sz="3600" dirty="0">
                <a:latin typeface="#9Slide03 Sofia Pro Soft Bold" panose="020B0000000000000000" pitchFamily="34" charset="0"/>
              </a:rPr>
              <a:t> </a:t>
            </a:r>
            <a:r>
              <a:rPr lang="en-US" sz="3600" dirty="0" err="1">
                <a:latin typeface="#9Slide03 Sofia Pro Soft Bold" panose="020B0000000000000000" pitchFamily="34" charset="0"/>
              </a:rPr>
              <a:t>danh</a:t>
            </a:r>
            <a:r>
              <a:rPr lang="en-US" sz="3600" dirty="0">
                <a:latin typeface="#9Slide03 Sofia Pro Soft Bold" panose="020B0000000000000000" pitchFamily="34" charset="0"/>
              </a:rPr>
              <a:t> </a:t>
            </a:r>
            <a:r>
              <a:rPr lang="en-US" sz="3600" dirty="0" err="1">
                <a:latin typeface="#9Slide03 Sofia Pro Soft Bold" panose="020B0000000000000000" pitchFamily="34" charset="0"/>
              </a:rPr>
              <a:t>mục</a:t>
            </a:r>
            <a:r>
              <a:rPr lang="en-US" sz="3600" dirty="0">
                <a:latin typeface="#9Slide03 Sofia Pro Soft Bold" panose="020B0000000000000000" pitchFamily="34" charset="0"/>
              </a:rPr>
              <a:t> </a:t>
            </a:r>
            <a:r>
              <a:rPr lang="en-US" sz="3600" dirty="0" err="1">
                <a:latin typeface="#9Slide03 Sofia Pro Soft Bold" panose="020B0000000000000000" pitchFamily="34" charset="0"/>
              </a:rPr>
              <a:t>sản</a:t>
            </a:r>
            <a:r>
              <a:rPr lang="en-US" sz="3600" dirty="0">
                <a:latin typeface="#9Slide03 Sofia Pro Soft Bold" panose="020B0000000000000000" pitchFamily="34" charset="0"/>
              </a:rPr>
              <a:t> </a:t>
            </a:r>
            <a:r>
              <a:rPr lang="en-US" sz="3600" dirty="0" err="1">
                <a:latin typeface="#9Slide03 Sofia Pro Soft Bold" panose="020B0000000000000000" pitchFamily="34" charset="0"/>
              </a:rPr>
              <a:t>phẩm</a:t>
            </a:r>
            <a:endParaRPr lang="en-US" sz="3600" dirty="0">
              <a:latin typeface="#9Slide03 Sofia Pro Soft Bold" panose="020B0000000000000000" pitchFamily="34" charset="0"/>
            </a:endParaRPr>
          </a:p>
          <a:p>
            <a:pPr marL="342900" indent="-342900">
              <a:buFontTx/>
              <a:buChar char="-"/>
            </a:pPr>
            <a:r>
              <a:rPr lang="en-US" sz="3600" dirty="0" err="1">
                <a:latin typeface="#9Slide03 Sofia Pro Soft Bold" panose="020B0000000000000000" pitchFamily="34" charset="0"/>
              </a:rPr>
              <a:t>Tìm</a:t>
            </a:r>
            <a:r>
              <a:rPr lang="en-US" sz="3600" dirty="0">
                <a:latin typeface="#9Slide03 Sofia Pro Soft Bold" panose="020B0000000000000000" pitchFamily="34" charset="0"/>
              </a:rPr>
              <a:t> </a:t>
            </a:r>
            <a:r>
              <a:rPr lang="en-US" sz="3600" dirty="0" err="1">
                <a:latin typeface="#9Slide03 Sofia Pro Soft Bold" panose="020B0000000000000000" pitchFamily="34" charset="0"/>
              </a:rPr>
              <a:t>kiếm</a:t>
            </a:r>
            <a:r>
              <a:rPr lang="en-US" sz="3600" dirty="0">
                <a:latin typeface="#9Slide03 Sofia Pro Soft Bold" panose="020B0000000000000000" pitchFamily="34" charset="0"/>
              </a:rPr>
              <a:t>, </a:t>
            </a:r>
            <a:r>
              <a:rPr lang="en-US" sz="3600" dirty="0" err="1">
                <a:latin typeface="#9Slide03 Sofia Pro Soft Bold" panose="020B0000000000000000" pitchFamily="34" charset="0"/>
              </a:rPr>
              <a:t>lọc</a:t>
            </a:r>
            <a:r>
              <a:rPr lang="en-US" sz="3600" dirty="0">
                <a:latin typeface="#9Slide03 Sofia Pro Soft Bold" panose="020B0000000000000000" pitchFamily="34" charset="0"/>
              </a:rPr>
              <a:t>, </a:t>
            </a:r>
            <a:r>
              <a:rPr lang="en-US" sz="3600" dirty="0" err="1">
                <a:latin typeface="#9Slide03 Sofia Pro Soft Bold" panose="020B0000000000000000" pitchFamily="34" charset="0"/>
              </a:rPr>
              <a:t>phân</a:t>
            </a:r>
            <a:r>
              <a:rPr lang="en-US" sz="3600" dirty="0">
                <a:latin typeface="#9Slide03 Sofia Pro Soft Bold" panose="020B0000000000000000" pitchFamily="34" charset="0"/>
              </a:rPr>
              <a:t> </a:t>
            </a:r>
            <a:r>
              <a:rPr lang="en-US" sz="3600" dirty="0" err="1">
                <a:latin typeface="#9Slide03 Sofia Pro Soft Bold" panose="020B0000000000000000" pitchFamily="34" charset="0"/>
              </a:rPr>
              <a:t>trang</a:t>
            </a:r>
            <a:r>
              <a:rPr lang="en-US" sz="3600" dirty="0">
                <a:latin typeface="#9Slide03 Sofia Pro Soft Bold" panose="020B0000000000000000" pitchFamily="34" charset="0"/>
              </a:rPr>
              <a:t> </a:t>
            </a:r>
            <a:r>
              <a:rPr lang="en-US" sz="3600" dirty="0" err="1">
                <a:latin typeface="#9Slide03 Sofia Pro Soft Bold" panose="020B0000000000000000" pitchFamily="34" charset="0"/>
              </a:rPr>
              <a:t>sản</a:t>
            </a:r>
            <a:r>
              <a:rPr lang="en-US" sz="3600" dirty="0">
                <a:latin typeface="#9Slide03 Sofia Pro Soft Bold" panose="020B0000000000000000" pitchFamily="34" charset="0"/>
              </a:rPr>
              <a:t> </a:t>
            </a:r>
            <a:r>
              <a:rPr lang="en-US" sz="3600" dirty="0" err="1">
                <a:latin typeface="#9Slide03 Sofia Pro Soft Bold" panose="020B0000000000000000" pitchFamily="34" charset="0"/>
              </a:rPr>
              <a:t>phẩm</a:t>
            </a:r>
            <a:endParaRPr lang="en-US" sz="3600" dirty="0">
              <a:latin typeface="#9Slide03 Sofia Pro Soft Bold" panose="020B0000000000000000" pitchFamily="34" charset="0"/>
            </a:endParaRPr>
          </a:p>
          <a:p>
            <a:pPr marL="342900" indent="-342900">
              <a:buFontTx/>
              <a:buChar char="-"/>
            </a:pPr>
            <a:r>
              <a:rPr lang="en-US" sz="3600" dirty="0" err="1">
                <a:latin typeface="#9Slide03 Sofia Pro Soft Bold" panose="020B0000000000000000" pitchFamily="34" charset="0"/>
              </a:rPr>
              <a:t>Đặt</a:t>
            </a:r>
            <a:r>
              <a:rPr lang="en-US" sz="3600" dirty="0">
                <a:latin typeface="#9Slide03 Sofia Pro Soft Bold" panose="020B0000000000000000" pitchFamily="34" charset="0"/>
              </a:rPr>
              <a:t> </a:t>
            </a:r>
            <a:r>
              <a:rPr lang="en-US" sz="3600" dirty="0" err="1">
                <a:latin typeface="#9Slide03 Sofia Pro Soft Bold" panose="020B0000000000000000" pitchFamily="34" charset="0"/>
              </a:rPr>
              <a:t>hàng</a:t>
            </a:r>
            <a:r>
              <a:rPr lang="en-US" sz="3600" dirty="0">
                <a:latin typeface="#9Slide03 Sofia Pro Soft Bold" panose="020B0000000000000000" pitchFamily="34" charset="0"/>
              </a:rPr>
              <a:t>, </a:t>
            </a:r>
            <a:r>
              <a:rPr lang="en-US" sz="3600" dirty="0" err="1">
                <a:latin typeface="#9Slide03 Sofia Pro Soft Bold" panose="020B0000000000000000" pitchFamily="34" charset="0"/>
              </a:rPr>
              <a:t>thanh</a:t>
            </a:r>
            <a:r>
              <a:rPr lang="en-US" sz="3600" dirty="0">
                <a:latin typeface="#9Slide03 Sofia Pro Soft Bold" panose="020B0000000000000000" pitchFamily="34" charset="0"/>
              </a:rPr>
              <a:t> </a:t>
            </a:r>
            <a:r>
              <a:rPr lang="en-US" sz="3600" dirty="0" err="1">
                <a:latin typeface="#9Slide03 Sofia Pro Soft Bold" panose="020B0000000000000000" pitchFamily="34" charset="0"/>
              </a:rPr>
              <a:t>toán</a:t>
            </a:r>
            <a:r>
              <a:rPr lang="en-US" sz="3600" dirty="0">
                <a:latin typeface="#9Slide03 Sofia Pro Soft Bold" panose="020B0000000000000000" pitchFamily="34" charset="0"/>
              </a:rPr>
              <a:t>, </a:t>
            </a:r>
            <a:r>
              <a:rPr lang="en-US" sz="3600" dirty="0" err="1">
                <a:latin typeface="#9Slide03 Sofia Pro Soft Bold" panose="020B0000000000000000" pitchFamily="34" charset="0"/>
              </a:rPr>
              <a:t>theo</a:t>
            </a:r>
            <a:r>
              <a:rPr lang="en-US" sz="3600" dirty="0">
                <a:latin typeface="#9Slide03 Sofia Pro Soft Bold" panose="020B0000000000000000" pitchFamily="34" charset="0"/>
              </a:rPr>
              <a:t> </a:t>
            </a:r>
            <a:r>
              <a:rPr lang="en-US" sz="3600" dirty="0" err="1">
                <a:latin typeface="#9Slide03 Sofia Pro Soft Bold" panose="020B0000000000000000" pitchFamily="34" charset="0"/>
              </a:rPr>
              <a:t>dõi</a:t>
            </a:r>
            <a:r>
              <a:rPr lang="en-US" sz="3600" dirty="0">
                <a:latin typeface="#9Slide03 Sofia Pro Soft Bold" panose="020B0000000000000000" pitchFamily="34" charset="0"/>
              </a:rPr>
              <a:t> </a:t>
            </a:r>
            <a:r>
              <a:rPr lang="en-US" sz="3600" dirty="0" err="1">
                <a:latin typeface="#9Slide03 Sofia Pro Soft Bold" panose="020B0000000000000000" pitchFamily="34" charset="0"/>
              </a:rPr>
              <a:t>đơn</a:t>
            </a:r>
            <a:r>
              <a:rPr lang="en-US" sz="3600" dirty="0">
                <a:latin typeface="#9Slide03 Sofia Pro Soft Bold" panose="020B0000000000000000" pitchFamily="34" charset="0"/>
              </a:rPr>
              <a:t> </a:t>
            </a:r>
            <a:r>
              <a:rPr lang="en-US" sz="3600" dirty="0" err="1">
                <a:latin typeface="#9Slide03 Sofia Pro Soft Bold" panose="020B0000000000000000" pitchFamily="34" charset="0"/>
              </a:rPr>
              <a:t>hàng</a:t>
            </a:r>
            <a:endParaRPr lang="en-US" sz="3600" dirty="0">
              <a:latin typeface="#9Slide03 Sofia Pro Soft Bold" panose="020B0000000000000000" pitchFamily="34" charset="0"/>
            </a:endParaRPr>
          </a:p>
          <a:p>
            <a:pPr marL="342900" indent="-342900">
              <a:buFontTx/>
              <a:buChar char="-"/>
            </a:pPr>
            <a:r>
              <a:rPr lang="en-US" sz="3600" dirty="0" err="1">
                <a:latin typeface="#9Slide03 Sofia Pro Soft Bold" panose="020B0000000000000000" pitchFamily="34" charset="0"/>
              </a:rPr>
              <a:t>Đánh</a:t>
            </a:r>
            <a:r>
              <a:rPr lang="en-US" sz="3600" dirty="0">
                <a:latin typeface="#9Slide03 Sofia Pro Soft Bold" panose="020B0000000000000000" pitchFamily="34" charset="0"/>
              </a:rPr>
              <a:t> </a:t>
            </a:r>
            <a:r>
              <a:rPr lang="en-US" sz="3600" dirty="0" err="1">
                <a:latin typeface="#9Slide03 Sofia Pro Soft Bold" panose="020B0000000000000000" pitchFamily="34" charset="0"/>
              </a:rPr>
              <a:t>giá</a:t>
            </a:r>
            <a:r>
              <a:rPr lang="en-US" sz="3600" dirty="0">
                <a:latin typeface="#9Slide03 Sofia Pro Soft Bold" panose="020B0000000000000000" pitchFamily="34" charset="0"/>
              </a:rPr>
              <a:t> </a:t>
            </a:r>
            <a:r>
              <a:rPr lang="en-US" sz="3600" dirty="0" err="1">
                <a:latin typeface="#9Slide03 Sofia Pro Soft Bold" panose="020B0000000000000000" pitchFamily="34" charset="0"/>
              </a:rPr>
              <a:t>chất</a:t>
            </a:r>
            <a:r>
              <a:rPr lang="en-US" sz="3600" dirty="0">
                <a:latin typeface="#9Slide03 Sofia Pro Soft Bold" panose="020B0000000000000000" pitchFamily="34" charset="0"/>
              </a:rPr>
              <a:t> </a:t>
            </a:r>
            <a:r>
              <a:rPr lang="en-US" sz="3600" dirty="0" err="1">
                <a:latin typeface="#9Slide03 Sofia Pro Soft Bold" panose="020B0000000000000000" pitchFamily="34" charset="0"/>
              </a:rPr>
              <a:t>lượng</a:t>
            </a:r>
            <a:r>
              <a:rPr lang="en-US" sz="3600" dirty="0">
                <a:latin typeface="#9Slide03 Sofia Pro Soft Bold" panose="020B0000000000000000" pitchFamily="34" charset="0"/>
              </a:rPr>
              <a:t> </a:t>
            </a:r>
            <a:r>
              <a:rPr lang="en-US" sz="3600" dirty="0" err="1">
                <a:latin typeface="#9Slide03 Sofia Pro Soft Bold" panose="020B0000000000000000" pitchFamily="34" charset="0"/>
              </a:rPr>
              <a:t>đơn</a:t>
            </a:r>
            <a:r>
              <a:rPr lang="en-US" sz="3600" dirty="0">
                <a:latin typeface="#9Slide03 Sofia Pro Soft Bold" panose="020B0000000000000000" pitchFamily="34" charset="0"/>
              </a:rPr>
              <a:t> </a:t>
            </a:r>
            <a:r>
              <a:rPr lang="en-US" sz="3600" dirty="0" err="1">
                <a:latin typeface="#9Slide03 Sofia Pro Soft Bold" panose="020B0000000000000000" pitchFamily="34" charset="0"/>
              </a:rPr>
              <a:t>hàng</a:t>
            </a:r>
            <a:r>
              <a:rPr lang="en-US" sz="3600" dirty="0">
                <a:latin typeface="#9Slide03 Sofia Pro Soft Bold" panose="020B0000000000000000" pitchFamily="34" charset="0"/>
              </a:rPr>
              <a:t>/ SP. </a:t>
            </a:r>
            <a:r>
              <a:rPr lang="en-US" sz="3600" dirty="0" err="1">
                <a:latin typeface="#9Slide03 Sofia Pro Soft Bold" panose="020B0000000000000000" pitchFamily="34" charset="0"/>
              </a:rPr>
              <a:t>Gửi</a:t>
            </a:r>
            <a:r>
              <a:rPr lang="en-US" sz="3600" dirty="0">
                <a:latin typeface="#9Slide03 Sofia Pro Soft Bold" panose="020B0000000000000000" pitchFamily="34" charset="0"/>
              </a:rPr>
              <a:t> ý </a:t>
            </a:r>
            <a:r>
              <a:rPr lang="en-US" sz="3600" dirty="0" err="1">
                <a:latin typeface="#9Slide03 Sofia Pro Soft Bold" panose="020B0000000000000000" pitchFamily="34" charset="0"/>
              </a:rPr>
              <a:t>kiến</a:t>
            </a:r>
            <a:r>
              <a:rPr lang="en-US" sz="3600" dirty="0">
                <a:latin typeface="#9Slide03 Sofia Pro Soft Bold" panose="020B0000000000000000" pitchFamily="34" charset="0"/>
              </a:rPr>
              <a:t> </a:t>
            </a:r>
            <a:r>
              <a:rPr lang="en-US" sz="3600" dirty="0" err="1">
                <a:latin typeface="#9Slide03 Sofia Pro Soft Bold" panose="020B0000000000000000" pitchFamily="34" charset="0"/>
              </a:rPr>
              <a:t>đóng</a:t>
            </a:r>
            <a:r>
              <a:rPr lang="en-US" sz="3600" dirty="0">
                <a:latin typeface="#9Slide03 Sofia Pro Soft Bold" panose="020B0000000000000000" pitchFamily="34" charset="0"/>
              </a:rPr>
              <a:t> </a:t>
            </a:r>
            <a:r>
              <a:rPr lang="en-US" sz="3600" dirty="0" err="1">
                <a:latin typeface="#9Slide03 Sofia Pro Soft Bold" panose="020B0000000000000000" pitchFamily="34" charset="0"/>
              </a:rPr>
              <a:t>góp</a:t>
            </a:r>
            <a:endParaRPr lang="en-US" sz="3600" dirty="0">
              <a:latin typeface="#9Slide03 Sofia Pro Soft Bold" panose="020B0000000000000000" pitchFamily="34" charset="0"/>
            </a:endParaRPr>
          </a:p>
          <a:p>
            <a:pPr marL="342900" indent="-342900">
              <a:buFontTx/>
              <a:buChar char="-"/>
            </a:pPr>
            <a:endParaRPr lang="en-US" altLang="en-US" sz="3600" dirty="0">
              <a:latin typeface="#9Slide03 Sofia Pro Soft Bold" panose="020B0000000000000000" pitchFamily="34" charset="0"/>
              <a:cs typeface="+mn-lt"/>
              <a:sym typeface="Calibri" panose="020F0502020204030204" charset="0"/>
            </a:endParaRPr>
          </a:p>
        </p:txBody>
      </p:sp>
      <p:sp>
        <p:nvSpPr>
          <p:cNvPr id="2" name="Title 1">
            <a:extLst>
              <a:ext uri="{FF2B5EF4-FFF2-40B4-BE49-F238E27FC236}">
                <a16:creationId xmlns:a16="http://schemas.microsoft.com/office/drawing/2014/main" id="{71058FDC-0765-9E5F-185B-F046D36D3935}"/>
              </a:ext>
            </a:extLst>
          </p:cNvPr>
          <p:cNvSpPr>
            <a:spLocks noGrp="1"/>
          </p:cNvSpPr>
          <p:nvPr>
            <p:ph type="title"/>
          </p:nvPr>
        </p:nvSpPr>
        <p:spPr>
          <a:xfrm>
            <a:off x="696800" y="311468"/>
            <a:ext cx="19183827" cy="2220383"/>
          </a:xfrm>
        </p:spPr>
        <p:txBody>
          <a:bodyPr/>
          <a:lstStyle/>
          <a:p>
            <a:r>
              <a:rPr lang="en-US">
                <a:solidFill>
                  <a:schemeClr val="accent6">
                    <a:lumMod val="75000"/>
                  </a:schemeClr>
                </a:solidFill>
                <a:latin typeface="#9Slide03 AmpleSoft Bold" panose="02000000000000000000" pitchFamily="2" charset="0"/>
              </a:rPr>
              <a:t>Giới thiệu tổng quan</a:t>
            </a:r>
          </a:p>
        </p:txBody>
      </p:sp>
      <p:sp>
        <p:nvSpPr>
          <p:cNvPr id="3" name="Content Placeholder 2">
            <a:extLst>
              <a:ext uri="{FF2B5EF4-FFF2-40B4-BE49-F238E27FC236}">
                <a16:creationId xmlns:a16="http://schemas.microsoft.com/office/drawing/2014/main" id="{4DD03009-CCB9-6BA9-6334-184063035D82}"/>
              </a:ext>
            </a:extLst>
          </p:cNvPr>
          <p:cNvSpPr txBox="1">
            <a:spLocks/>
          </p:cNvSpPr>
          <p:nvPr/>
        </p:nvSpPr>
        <p:spPr>
          <a:xfrm>
            <a:off x="2410474" y="2640820"/>
            <a:ext cx="19183827" cy="967254"/>
          </a:xfrm>
          <a:prstGeom prst="rect">
            <a:avLst/>
          </a:prstGeom>
        </p:spPr>
        <p:txBody>
          <a:bodyPr vert="horz" lIns="197922" tIns="98961" rIns="197922" bIns="98961" rtlCol="0">
            <a:normAutofit/>
          </a:bodyPr>
          <a:lstStyle>
            <a:lvl1pPr marL="742207" indent="-742207" algn="l" defTabSz="989609" rtl="0" eaLnBrk="1" latinLnBrk="0" hangingPunct="1">
              <a:spcBef>
                <a:spcPct val="20000"/>
              </a:spcBef>
              <a:buFont typeface="Arial"/>
              <a:buChar char="•"/>
              <a:defRPr sz="6900" kern="1200">
                <a:solidFill>
                  <a:schemeClr val="tx1"/>
                </a:solidFill>
                <a:latin typeface="+mn-lt"/>
                <a:ea typeface="+mn-ea"/>
                <a:cs typeface="+mn-cs"/>
              </a:defRPr>
            </a:lvl1pPr>
            <a:lvl2pPr marL="1608115" indent="-618506" algn="l" defTabSz="989609" rtl="0" eaLnBrk="1" latinLnBrk="0" hangingPunct="1">
              <a:spcBef>
                <a:spcPct val="20000"/>
              </a:spcBef>
              <a:buFont typeface="Arial"/>
              <a:buChar char="–"/>
              <a:defRPr sz="6100" kern="1200">
                <a:solidFill>
                  <a:schemeClr val="tx1"/>
                </a:solidFill>
                <a:latin typeface="+mn-lt"/>
                <a:ea typeface="+mn-ea"/>
                <a:cs typeface="+mn-cs"/>
              </a:defRPr>
            </a:lvl2pPr>
            <a:lvl3pPr marL="2474024" indent="-494805" algn="l" defTabSz="989609" rtl="0" eaLnBrk="1" latinLnBrk="0" hangingPunct="1">
              <a:spcBef>
                <a:spcPct val="20000"/>
              </a:spcBef>
              <a:buFont typeface="Arial"/>
              <a:buChar char="•"/>
              <a:defRPr sz="5200" kern="1200">
                <a:solidFill>
                  <a:schemeClr val="tx1"/>
                </a:solidFill>
                <a:latin typeface="+mn-lt"/>
                <a:ea typeface="+mn-ea"/>
                <a:cs typeface="+mn-cs"/>
              </a:defRPr>
            </a:lvl3pPr>
            <a:lvl4pPr marL="3463633" indent="-494805" algn="l" defTabSz="989609" rtl="0" eaLnBrk="1" latinLnBrk="0" hangingPunct="1">
              <a:spcBef>
                <a:spcPct val="20000"/>
              </a:spcBef>
              <a:buFont typeface="Arial"/>
              <a:buChar char="–"/>
              <a:defRPr sz="4300" kern="1200">
                <a:solidFill>
                  <a:schemeClr val="tx1"/>
                </a:solidFill>
                <a:latin typeface="+mn-lt"/>
                <a:ea typeface="+mn-ea"/>
                <a:cs typeface="+mn-cs"/>
              </a:defRPr>
            </a:lvl4pPr>
            <a:lvl5pPr marL="4453242" indent="-494805" algn="l" defTabSz="989609" rtl="0" eaLnBrk="1" latinLnBrk="0" hangingPunct="1">
              <a:spcBef>
                <a:spcPct val="20000"/>
              </a:spcBef>
              <a:buFont typeface="Arial"/>
              <a:buChar char="»"/>
              <a:defRPr sz="4300" kern="1200">
                <a:solidFill>
                  <a:schemeClr val="tx1"/>
                </a:solidFill>
                <a:latin typeface="+mn-lt"/>
                <a:ea typeface="+mn-ea"/>
                <a:cs typeface="+mn-cs"/>
              </a:defRPr>
            </a:lvl5pPr>
            <a:lvl6pPr marL="5442852" indent="-494805" algn="l" defTabSz="989609" rtl="0" eaLnBrk="1" latinLnBrk="0" hangingPunct="1">
              <a:spcBef>
                <a:spcPct val="20000"/>
              </a:spcBef>
              <a:buFont typeface="Arial"/>
              <a:buChar char="•"/>
              <a:defRPr sz="4300" kern="1200">
                <a:solidFill>
                  <a:schemeClr val="tx1"/>
                </a:solidFill>
                <a:latin typeface="+mn-lt"/>
                <a:ea typeface="+mn-ea"/>
                <a:cs typeface="+mn-cs"/>
              </a:defRPr>
            </a:lvl6pPr>
            <a:lvl7pPr marL="6432461" indent="-494805" algn="l" defTabSz="989609" rtl="0" eaLnBrk="1" latinLnBrk="0" hangingPunct="1">
              <a:spcBef>
                <a:spcPct val="20000"/>
              </a:spcBef>
              <a:buFont typeface="Arial"/>
              <a:buChar char="•"/>
              <a:defRPr sz="4300" kern="1200">
                <a:solidFill>
                  <a:schemeClr val="tx1"/>
                </a:solidFill>
                <a:latin typeface="+mn-lt"/>
                <a:ea typeface="+mn-ea"/>
                <a:cs typeface="+mn-cs"/>
              </a:defRPr>
            </a:lvl7pPr>
            <a:lvl8pPr marL="7422071" indent="-494805" algn="l" defTabSz="989609" rtl="0" eaLnBrk="1" latinLnBrk="0" hangingPunct="1">
              <a:spcBef>
                <a:spcPct val="20000"/>
              </a:spcBef>
              <a:buFont typeface="Arial"/>
              <a:buChar char="•"/>
              <a:defRPr sz="4300" kern="1200">
                <a:solidFill>
                  <a:schemeClr val="tx1"/>
                </a:solidFill>
                <a:latin typeface="+mn-lt"/>
                <a:ea typeface="+mn-ea"/>
                <a:cs typeface="+mn-cs"/>
              </a:defRPr>
            </a:lvl8pPr>
            <a:lvl9pPr marL="8411680" indent="-494805" algn="l" defTabSz="989609" rtl="0" eaLnBrk="1" latinLnBrk="0" hangingPunct="1">
              <a:spcBef>
                <a:spcPct val="20000"/>
              </a:spcBef>
              <a:buFont typeface="Arial"/>
              <a:buChar char="•"/>
              <a:defRPr sz="4300" kern="1200">
                <a:solidFill>
                  <a:schemeClr val="tx1"/>
                </a:solidFill>
                <a:latin typeface="+mn-lt"/>
                <a:ea typeface="+mn-ea"/>
                <a:cs typeface="+mn-cs"/>
              </a:defRPr>
            </a:lvl9pPr>
          </a:lstStyle>
          <a:p>
            <a:pPr marL="0" indent="0">
              <a:buFont typeface="Arial"/>
              <a:buNone/>
            </a:pPr>
            <a:r>
              <a:rPr lang="en-US" sz="4800" dirty="0" err="1">
                <a:latin typeface="#9Slide03 Sofia Pro Soft Bold" panose="020B0000000000000000" pitchFamily="34" charset="0"/>
              </a:rPr>
              <a:t>Chức</a:t>
            </a:r>
            <a:r>
              <a:rPr lang="en-US" sz="4800" dirty="0">
                <a:latin typeface="#9Slide03 Sofia Pro Soft Bold" panose="020B0000000000000000" pitchFamily="34" charset="0"/>
              </a:rPr>
              <a:t> </a:t>
            </a:r>
            <a:r>
              <a:rPr lang="en-US" sz="4800" dirty="0" err="1">
                <a:latin typeface="#9Slide03 Sofia Pro Soft Bold" panose="020B0000000000000000" pitchFamily="34" charset="0"/>
              </a:rPr>
              <a:t>năng</a:t>
            </a:r>
            <a:r>
              <a:rPr lang="en-US" sz="4800" dirty="0">
                <a:latin typeface="#9Slide03 Sofia Pro Soft Bold" panose="020B0000000000000000" pitchFamily="34" charset="0"/>
              </a:rPr>
              <a:t> </a:t>
            </a:r>
            <a:r>
              <a:rPr lang="en-US" sz="4800" dirty="0" err="1">
                <a:latin typeface="#9Slide03 Sofia Pro Soft Bold" panose="020B0000000000000000" pitchFamily="34" charset="0"/>
              </a:rPr>
              <a:t>dự</a:t>
            </a:r>
            <a:r>
              <a:rPr lang="en-US" sz="4800" dirty="0">
                <a:latin typeface="#9Slide03 Sofia Pro Soft Bold" panose="020B0000000000000000" pitchFamily="34" charset="0"/>
              </a:rPr>
              <a:t> </a:t>
            </a:r>
            <a:r>
              <a:rPr lang="en-US" sz="4800" dirty="0" err="1">
                <a:latin typeface="#9Slide03 Sofia Pro Soft Bold" panose="020B0000000000000000" pitchFamily="34" charset="0"/>
              </a:rPr>
              <a:t>kiến</a:t>
            </a:r>
            <a:r>
              <a:rPr lang="en-US" sz="4800" dirty="0">
                <a:latin typeface="#9Slide03 Sofia Pro Soft Bold" panose="020B0000000000000000" pitchFamily="34" charset="0"/>
              </a:rPr>
              <a:t> của </a:t>
            </a:r>
            <a:r>
              <a:rPr lang="en-US" sz="4800" dirty="0" err="1">
                <a:latin typeface="#9Slide03 Sofia Pro Soft Bold" panose="020B0000000000000000" pitchFamily="34" charset="0"/>
              </a:rPr>
              <a:t>dự</a:t>
            </a:r>
            <a:r>
              <a:rPr lang="en-US" sz="4800" dirty="0">
                <a:latin typeface="#9Slide03 Sofia Pro Soft Bold" panose="020B0000000000000000" pitchFamily="34" charset="0"/>
              </a:rPr>
              <a:t> </a:t>
            </a:r>
            <a:r>
              <a:rPr lang="en-US" sz="4800" dirty="0" err="1">
                <a:latin typeface="#9Slide03 Sofia Pro Soft Bold" panose="020B0000000000000000" pitchFamily="34" charset="0"/>
              </a:rPr>
              <a:t>án</a:t>
            </a:r>
            <a:endParaRPr lang="en-US" sz="4000" dirty="0"/>
          </a:p>
        </p:txBody>
      </p:sp>
    </p:spTree>
    <p:extLst>
      <p:ext uri="{BB962C8B-B14F-4D97-AF65-F5344CB8AC3E}">
        <p14:creationId xmlns:p14="http://schemas.microsoft.com/office/powerpoint/2010/main" val="35361840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172"/>
                                        </p:tgtEl>
                                        <p:attrNameLst>
                                          <p:attrName>style.visibility</p:attrName>
                                        </p:attrNameLst>
                                      </p:cBhvr>
                                      <p:to>
                                        <p:strVal val="visible"/>
                                      </p:to>
                                    </p:set>
                                    <p:animEffect transition="in" filter="fade">
                                      <p:cBhvr>
                                        <p:cTn id="10" dur="1000"/>
                                        <p:tgtEl>
                                          <p:spTgt spid="172"/>
                                        </p:tgtEl>
                                      </p:cBhvr>
                                    </p:animEffect>
                                    <p:anim calcmode="lin" valueType="num">
                                      <p:cBhvr>
                                        <p:cTn id="11" dur="1000" fill="hold"/>
                                        <p:tgtEl>
                                          <p:spTgt spid="172"/>
                                        </p:tgtEl>
                                        <p:attrNameLst>
                                          <p:attrName>ppt_x</p:attrName>
                                        </p:attrNameLst>
                                      </p:cBhvr>
                                      <p:tavLst>
                                        <p:tav tm="0">
                                          <p:val>
                                            <p:strVal val="#ppt_x"/>
                                          </p:val>
                                        </p:tav>
                                        <p:tav tm="100000">
                                          <p:val>
                                            <p:strVal val="#ppt_x"/>
                                          </p:val>
                                        </p:tav>
                                      </p:tavLst>
                                    </p:anim>
                                    <p:anim calcmode="lin" valueType="num">
                                      <p:cBhvr>
                                        <p:cTn id="12" dur="1000" fill="hold"/>
                                        <p:tgtEl>
                                          <p:spTgt spid="172"/>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173"/>
                                        </p:tgtEl>
                                        <p:attrNameLst>
                                          <p:attrName>style.visibility</p:attrName>
                                        </p:attrNameLst>
                                      </p:cBhvr>
                                      <p:to>
                                        <p:strVal val="visible"/>
                                      </p:to>
                                    </p:set>
                                    <p:animEffect transition="in" filter="fade">
                                      <p:cBhvr>
                                        <p:cTn id="15" dur="1000"/>
                                        <p:tgtEl>
                                          <p:spTgt spid="173"/>
                                        </p:tgtEl>
                                      </p:cBhvr>
                                    </p:animEffect>
                                    <p:anim calcmode="lin" valueType="num">
                                      <p:cBhvr>
                                        <p:cTn id="16" dur="1000" fill="hold"/>
                                        <p:tgtEl>
                                          <p:spTgt spid="173"/>
                                        </p:tgtEl>
                                        <p:attrNameLst>
                                          <p:attrName>ppt_x</p:attrName>
                                        </p:attrNameLst>
                                      </p:cBhvr>
                                      <p:tavLst>
                                        <p:tav tm="0">
                                          <p:val>
                                            <p:strVal val="#ppt_x"/>
                                          </p:val>
                                        </p:tav>
                                        <p:tav tm="100000">
                                          <p:val>
                                            <p:strVal val="#ppt_x"/>
                                          </p:val>
                                        </p:tav>
                                      </p:tavLst>
                                    </p:anim>
                                    <p:anim calcmode="lin" valueType="num">
                                      <p:cBhvr>
                                        <p:cTn id="17" dur="1000" fill="hold"/>
                                        <p:tgtEl>
                                          <p:spTgt spid="173"/>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174"/>
                                        </p:tgtEl>
                                        <p:attrNameLst>
                                          <p:attrName>style.visibility</p:attrName>
                                        </p:attrNameLst>
                                      </p:cBhvr>
                                      <p:to>
                                        <p:strVal val="visible"/>
                                      </p:to>
                                    </p:set>
                                    <p:animEffect transition="in" filter="fade">
                                      <p:cBhvr>
                                        <p:cTn id="20" dur="1000"/>
                                        <p:tgtEl>
                                          <p:spTgt spid="174"/>
                                        </p:tgtEl>
                                      </p:cBhvr>
                                    </p:animEffect>
                                    <p:anim calcmode="lin" valueType="num">
                                      <p:cBhvr>
                                        <p:cTn id="21" dur="1000" fill="hold"/>
                                        <p:tgtEl>
                                          <p:spTgt spid="174"/>
                                        </p:tgtEl>
                                        <p:attrNameLst>
                                          <p:attrName>ppt_x</p:attrName>
                                        </p:attrNameLst>
                                      </p:cBhvr>
                                      <p:tavLst>
                                        <p:tav tm="0">
                                          <p:val>
                                            <p:strVal val="#ppt_x"/>
                                          </p:val>
                                        </p:tav>
                                        <p:tav tm="100000">
                                          <p:val>
                                            <p:strVal val="#ppt_x"/>
                                          </p:val>
                                        </p:tav>
                                      </p:tavLst>
                                    </p:anim>
                                    <p:anim calcmode="lin" valueType="num">
                                      <p:cBhvr>
                                        <p:cTn id="22" dur="1000" fill="hold"/>
                                        <p:tgtEl>
                                          <p:spTgt spid="174"/>
                                        </p:tgtEl>
                                        <p:attrNameLst>
                                          <p:attrName>ppt_y</p:attrName>
                                        </p:attrNameLst>
                                      </p:cBhvr>
                                      <p:tavLst>
                                        <p:tav tm="0">
                                          <p:val>
                                            <p:strVal val="#ppt_y-.1"/>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000"/>
                                        <p:tgtEl>
                                          <p:spTgt spid="23"/>
                                        </p:tgtEl>
                                      </p:cBhvr>
                                    </p:animEffect>
                                    <p:anim calcmode="lin" valueType="num">
                                      <p:cBhvr>
                                        <p:cTn id="26" dur="1000" fill="hold"/>
                                        <p:tgtEl>
                                          <p:spTgt spid="23"/>
                                        </p:tgtEl>
                                        <p:attrNameLst>
                                          <p:attrName>ppt_x</p:attrName>
                                        </p:attrNameLst>
                                      </p:cBhvr>
                                      <p:tavLst>
                                        <p:tav tm="0">
                                          <p:val>
                                            <p:strVal val="#ppt_x"/>
                                          </p:val>
                                        </p:tav>
                                        <p:tav tm="100000">
                                          <p:val>
                                            <p:strVal val="#ppt_x"/>
                                          </p:val>
                                        </p:tav>
                                      </p:tavLst>
                                    </p:anim>
                                    <p:anim calcmode="lin" valueType="num">
                                      <p:cBhvr>
                                        <p:cTn id="27" dur="900" decel="100000" fill="hold"/>
                                        <p:tgtEl>
                                          <p:spTgt spid="23"/>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par>
                          <p:cTn id="29" fill="hold">
                            <p:stCondLst>
                              <p:cond delay="1000"/>
                            </p:stCondLst>
                            <p:childTnLst>
                              <p:par>
                                <p:cTn id="30" presetID="12" presetClass="entr" presetSubtype="4" fill="hold" grpId="0" nodeType="afterEffect">
                                  <p:stCondLst>
                                    <p:cond delay="0"/>
                                  </p:stCondLst>
                                  <p:childTnLst>
                                    <p:set>
                                      <p:cBhvr>
                                        <p:cTn id="31" dur="1" fill="hold">
                                          <p:stCondLst>
                                            <p:cond delay="0"/>
                                          </p:stCondLst>
                                        </p:cTn>
                                        <p:tgtEl>
                                          <p:spTgt spid="201"/>
                                        </p:tgtEl>
                                        <p:attrNameLst>
                                          <p:attrName>style.visibility</p:attrName>
                                        </p:attrNameLst>
                                      </p:cBhvr>
                                      <p:to>
                                        <p:strVal val="visible"/>
                                      </p:to>
                                    </p:set>
                                    <p:anim calcmode="lin" valueType="num">
                                      <p:cBhvr additive="base">
                                        <p:cTn id="32" dur="500"/>
                                        <p:tgtEl>
                                          <p:spTgt spid="201"/>
                                        </p:tgtEl>
                                        <p:attrNameLst>
                                          <p:attrName>ppt_y</p:attrName>
                                        </p:attrNameLst>
                                      </p:cBhvr>
                                      <p:tavLst>
                                        <p:tav tm="0">
                                          <p:val>
                                            <p:strVal val="#ppt_y+#ppt_h*1.125000"/>
                                          </p:val>
                                        </p:tav>
                                        <p:tav tm="100000">
                                          <p:val>
                                            <p:strVal val="#ppt_y"/>
                                          </p:val>
                                        </p:tav>
                                      </p:tavLst>
                                    </p:anim>
                                    <p:animEffect transition="in" filter="wipe(up)">
                                      <p:cBhvr>
                                        <p:cTn id="33" dur="500"/>
                                        <p:tgtEl>
                                          <p:spTgt spid="201"/>
                                        </p:tgtEl>
                                      </p:cBhvr>
                                    </p:animEffect>
                                  </p:childTnLst>
                                </p:cTn>
                              </p:par>
                            </p:childTnLst>
                          </p:cTn>
                        </p:par>
                        <p:par>
                          <p:cTn id="34" fill="hold">
                            <p:stCondLst>
                              <p:cond delay="1500"/>
                            </p:stCondLst>
                            <p:childTnLst>
                              <p:par>
                                <p:cTn id="35" presetID="9" presetClass="entr" presetSubtype="0" fill="hold" grpId="0" nodeType="afterEffect">
                                  <p:stCondLst>
                                    <p:cond delay="0"/>
                                  </p:stCondLst>
                                  <p:childTnLst>
                                    <p:set>
                                      <p:cBhvr>
                                        <p:cTn id="36" dur="1" fill="hold">
                                          <p:stCondLst>
                                            <p:cond delay="0"/>
                                          </p:stCondLst>
                                        </p:cTn>
                                        <p:tgtEl>
                                          <p:spTgt spid="202"/>
                                        </p:tgtEl>
                                        <p:attrNameLst>
                                          <p:attrName>style.visibility</p:attrName>
                                        </p:attrNameLst>
                                      </p:cBhvr>
                                      <p:to>
                                        <p:strVal val="visible"/>
                                      </p:to>
                                    </p:set>
                                    <p:animEffect transition="in" filter="dissolve">
                                      <p:cBhvr>
                                        <p:cTn id="37" dur="5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72" grpId="0" animBg="1"/>
      <p:bldP spid="173" grpId="0" animBg="1"/>
      <p:bldP spid="174" grpId="0" animBg="1"/>
      <p:bldP spid="201" grpId="0"/>
      <p:bldP spid="20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F35D3-1211-19B8-A429-511A124E53D0}"/>
            </a:ext>
          </a:extLst>
        </p:cNvPr>
        <p:cNvGrpSpPr/>
        <p:nvPr/>
      </p:nvGrpSpPr>
      <p:grpSpPr>
        <a:xfrm>
          <a:off x="0" y="0"/>
          <a:ext cx="0" cy="0"/>
          <a:chOff x="0" y="0"/>
          <a:chExt cx="0" cy="0"/>
        </a:xfrm>
      </p:grpSpPr>
      <p:sp>
        <p:nvSpPr>
          <p:cNvPr id="23" name="圆角矩形 34">
            <a:extLst>
              <a:ext uri="{FF2B5EF4-FFF2-40B4-BE49-F238E27FC236}">
                <a16:creationId xmlns:a16="http://schemas.microsoft.com/office/drawing/2014/main" id="{BE8818E0-D891-50BE-EE4E-6BD54C5DFDDA}"/>
              </a:ext>
            </a:extLst>
          </p:cNvPr>
          <p:cNvSpPr/>
          <p:nvPr/>
        </p:nvSpPr>
        <p:spPr>
          <a:xfrm>
            <a:off x="1482034" y="4827562"/>
            <a:ext cx="18634765" cy="5658958"/>
          </a:xfrm>
          <a:prstGeom prst="roundRect">
            <a:avLst/>
          </a:prstGeom>
          <a:solidFill>
            <a:schemeClr val="bg1">
              <a:lumMod val="95000"/>
            </a:schemeClr>
          </a:solidFill>
          <a:ln w="25400" cmpd="sng">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818">
              <a:solidFill>
                <a:schemeClr val="bg1"/>
              </a:solidFill>
              <a:latin typeface="#9Slide03 Sofia Pro Soft Bold" panose="020B0000000000000000" pitchFamily="34" charset="0"/>
            </a:endParaRPr>
          </a:p>
        </p:txBody>
      </p:sp>
      <p:sp>
        <p:nvSpPr>
          <p:cNvPr id="172" name="Freeform: Shape 171">
            <a:extLst>
              <a:ext uri="{FF2B5EF4-FFF2-40B4-BE49-F238E27FC236}">
                <a16:creationId xmlns:a16="http://schemas.microsoft.com/office/drawing/2014/main" id="{1F168B7C-E489-2AD4-5BBC-3F1CD752F1CB}"/>
              </a:ext>
            </a:extLst>
          </p:cNvPr>
          <p:cNvSpPr/>
          <p:nvPr/>
        </p:nvSpPr>
        <p:spPr>
          <a:xfrm>
            <a:off x="3551155" y="4857425"/>
            <a:ext cx="83263" cy="83263"/>
          </a:xfrm>
          <a:custGeom>
            <a:avLst/>
            <a:gdLst>
              <a:gd name="connsiteX0" fmla="*/ 45244 w 47625"/>
              <a:gd name="connsiteY0" fmla="*/ 26194 h 47625"/>
              <a:gd name="connsiteX1" fmla="*/ 26194 w 47625"/>
              <a:gd name="connsiteY1" fmla="*/ 45244 h 47625"/>
              <a:gd name="connsiteX2" fmla="*/ 7144 w 47625"/>
              <a:gd name="connsiteY2" fmla="*/ 26194 h 47625"/>
              <a:gd name="connsiteX3" fmla="*/ 26194 w 47625"/>
              <a:gd name="connsiteY3" fmla="*/ 7144 h 47625"/>
              <a:gd name="connsiteX4" fmla="*/ 45244 w 47625"/>
              <a:gd name="connsiteY4" fmla="*/ 2619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5244" y="26194"/>
                </a:moveTo>
                <a:cubicBezTo>
                  <a:pt x="45244" y="36715"/>
                  <a:pt x="36715" y="45244"/>
                  <a:pt x="26194" y="45244"/>
                </a:cubicBezTo>
                <a:cubicBezTo>
                  <a:pt x="15673" y="45244"/>
                  <a:pt x="7144" y="36715"/>
                  <a:pt x="7144" y="26194"/>
                </a:cubicBezTo>
                <a:cubicBezTo>
                  <a:pt x="7144" y="15673"/>
                  <a:pt x="15673" y="7144"/>
                  <a:pt x="26194" y="7144"/>
                </a:cubicBezTo>
                <a:cubicBezTo>
                  <a:pt x="36715" y="7144"/>
                  <a:pt x="45244" y="15673"/>
                  <a:pt x="45244" y="26194"/>
                </a:cubicBezTo>
                <a:close/>
              </a:path>
            </a:pathLst>
          </a:custGeom>
          <a:solidFill>
            <a:srgbClr val="FFFFFF"/>
          </a:solidFill>
          <a:ln w="9525" cap="flat">
            <a:noFill/>
            <a:prstDash val="solid"/>
            <a:miter/>
          </a:ln>
        </p:spPr>
        <p:txBody>
          <a:bodyPr rtlCol="0" anchor="ctr"/>
          <a:lstStyle/>
          <a:p>
            <a:endParaRPr lang="en-US" sz="6818"/>
          </a:p>
        </p:txBody>
      </p:sp>
      <p:sp>
        <p:nvSpPr>
          <p:cNvPr id="173" name="Freeform: Shape 172">
            <a:extLst>
              <a:ext uri="{FF2B5EF4-FFF2-40B4-BE49-F238E27FC236}">
                <a16:creationId xmlns:a16="http://schemas.microsoft.com/office/drawing/2014/main" id="{6828648D-619F-8749-6113-8E661A96FD33}"/>
              </a:ext>
            </a:extLst>
          </p:cNvPr>
          <p:cNvSpPr/>
          <p:nvPr/>
        </p:nvSpPr>
        <p:spPr>
          <a:xfrm>
            <a:off x="3701029" y="4857425"/>
            <a:ext cx="83263" cy="83263"/>
          </a:xfrm>
          <a:custGeom>
            <a:avLst/>
            <a:gdLst>
              <a:gd name="connsiteX0" fmla="*/ 45244 w 47625"/>
              <a:gd name="connsiteY0" fmla="*/ 26194 h 47625"/>
              <a:gd name="connsiteX1" fmla="*/ 26194 w 47625"/>
              <a:gd name="connsiteY1" fmla="*/ 45244 h 47625"/>
              <a:gd name="connsiteX2" fmla="*/ 7144 w 47625"/>
              <a:gd name="connsiteY2" fmla="*/ 26194 h 47625"/>
              <a:gd name="connsiteX3" fmla="*/ 26194 w 47625"/>
              <a:gd name="connsiteY3" fmla="*/ 7144 h 47625"/>
              <a:gd name="connsiteX4" fmla="*/ 45244 w 47625"/>
              <a:gd name="connsiteY4" fmla="*/ 2619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5244" y="26194"/>
                </a:moveTo>
                <a:cubicBezTo>
                  <a:pt x="45244" y="36715"/>
                  <a:pt x="36715" y="45244"/>
                  <a:pt x="26194" y="45244"/>
                </a:cubicBezTo>
                <a:cubicBezTo>
                  <a:pt x="15673" y="45244"/>
                  <a:pt x="7144" y="36715"/>
                  <a:pt x="7144" y="26194"/>
                </a:cubicBezTo>
                <a:cubicBezTo>
                  <a:pt x="7144" y="15673"/>
                  <a:pt x="15673" y="7144"/>
                  <a:pt x="26194" y="7144"/>
                </a:cubicBezTo>
                <a:cubicBezTo>
                  <a:pt x="36715" y="7144"/>
                  <a:pt x="45244" y="15673"/>
                  <a:pt x="45244" y="26194"/>
                </a:cubicBezTo>
                <a:close/>
              </a:path>
            </a:pathLst>
          </a:custGeom>
          <a:solidFill>
            <a:srgbClr val="FFFFFF"/>
          </a:solidFill>
          <a:ln w="9525" cap="flat">
            <a:noFill/>
            <a:prstDash val="solid"/>
            <a:miter/>
          </a:ln>
        </p:spPr>
        <p:txBody>
          <a:bodyPr rtlCol="0" anchor="ctr"/>
          <a:lstStyle/>
          <a:p>
            <a:endParaRPr lang="en-US" sz="6818"/>
          </a:p>
        </p:txBody>
      </p:sp>
      <p:sp>
        <p:nvSpPr>
          <p:cNvPr id="174" name="Freeform: Shape 173">
            <a:extLst>
              <a:ext uri="{FF2B5EF4-FFF2-40B4-BE49-F238E27FC236}">
                <a16:creationId xmlns:a16="http://schemas.microsoft.com/office/drawing/2014/main" id="{37469CCB-91EA-ABAA-BCED-36EB667DDC61}"/>
              </a:ext>
            </a:extLst>
          </p:cNvPr>
          <p:cNvSpPr/>
          <p:nvPr/>
        </p:nvSpPr>
        <p:spPr>
          <a:xfrm>
            <a:off x="3850902" y="4857425"/>
            <a:ext cx="83263" cy="83263"/>
          </a:xfrm>
          <a:custGeom>
            <a:avLst/>
            <a:gdLst>
              <a:gd name="connsiteX0" fmla="*/ 45244 w 47625"/>
              <a:gd name="connsiteY0" fmla="*/ 26194 h 47625"/>
              <a:gd name="connsiteX1" fmla="*/ 26194 w 47625"/>
              <a:gd name="connsiteY1" fmla="*/ 45244 h 47625"/>
              <a:gd name="connsiteX2" fmla="*/ 7144 w 47625"/>
              <a:gd name="connsiteY2" fmla="*/ 26194 h 47625"/>
              <a:gd name="connsiteX3" fmla="*/ 26194 w 47625"/>
              <a:gd name="connsiteY3" fmla="*/ 7144 h 47625"/>
              <a:gd name="connsiteX4" fmla="*/ 45244 w 47625"/>
              <a:gd name="connsiteY4" fmla="*/ 2619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45244" y="26194"/>
                </a:moveTo>
                <a:cubicBezTo>
                  <a:pt x="45244" y="36715"/>
                  <a:pt x="36715" y="45244"/>
                  <a:pt x="26194" y="45244"/>
                </a:cubicBezTo>
                <a:cubicBezTo>
                  <a:pt x="15673" y="45244"/>
                  <a:pt x="7144" y="36715"/>
                  <a:pt x="7144" y="26194"/>
                </a:cubicBezTo>
                <a:cubicBezTo>
                  <a:pt x="7144" y="15673"/>
                  <a:pt x="15673" y="7144"/>
                  <a:pt x="26194" y="7144"/>
                </a:cubicBezTo>
                <a:cubicBezTo>
                  <a:pt x="36715" y="7144"/>
                  <a:pt x="45244" y="15673"/>
                  <a:pt x="45244" y="26194"/>
                </a:cubicBezTo>
                <a:close/>
              </a:path>
            </a:pathLst>
          </a:custGeom>
          <a:solidFill>
            <a:srgbClr val="FFFFFF"/>
          </a:solidFill>
          <a:ln w="9525" cap="flat">
            <a:noFill/>
            <a:prstDash val="solid"/>
            <a:miter/>
          </a:ln>
        </p:spPr>
        <p:txBody>
          <a:bodyPr rtlCol="0" anchor="ctr"/>
          <a:lstStyle/>
          <a:p>
            <a:endParaRPr lang="en-US" sz="6818"/>
          </a:p>
        </p:txBody>
      </p:sp>
      <p:sp>
        <p:nvSpPr>
          <p:cNvPr id="201" name="1">
            <a:extLst>
              <a:ext uri="{FF2B5EF4-FFF2-40B4-BE49-F238E27FC236}">
                <a16:creationId xmlns:a16="http://schemas.microsoft.com/office/drawing/2014/main" id="{FBC35900-7946-D8CD-8EC0-BBFE0A26BBD0}"/>
              </a:ext>
            </a:extLst>
          </p:cNvPr>
          <p:cNvSpPr txBox="1">
            <a:spLocks noChangeArrowheads="1"/>
          </p:cNvSpPr>
          <p:nvPr/>
        </p:nvSpPr>
        <p:spPr bwMode="auto">
          <a:xfrm flipH="1">
            <a:off x="1188175" y="4105547"/>
            <a:ext cx="8739595"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en-US" altLang="en-GB" sz="3500" dirty="0" err="1">
                <a:latin typeface="#9Slide03 Sofia Pro Soft Bold" panose="020B0000000000000000" pitchFamily="34" charset="0"/>
                <a:cs typeface="Bodoni MT Black" panose="02070A03080606020203" charset="0"/>
                <a:sym typeface="+mn-ea"/>
              </a:rPr>
              <a:t>Chức</a:t>
            </a:r>
            <a:r>
              <a:rPr lang="en-US" altLang="en-GB" sz="3500" dirty="0">
                <a:latin typeface="#9Slide03 Sofia Pro Soft Bold" panose="020B0000000000000000" pitchFamily="34" charset="0"/>
                <a:cs typeface="Bodoni MT Black" panose="02070A03080606020203" charset="0"/>
                <a:sym typeface="+mn-ea"/>
              </a:rPr>
              <a:t> </a:t>
            </a:r>
            <a:r>
              <a:rPr lang="en-US" altLang="en-GB" sz="3500" dirty="0" err="1">
                <a:latin typeface="#9Slide03 Sofia Pro Soft Bold" panose="020B0000000000000000" pitchFamily="34" charset="0"/>
                <a:cs typeface="Bodoni MT Black" panose="02070A03080606020203" charset="0"/>
                <a:sym typeface="+mn-ea"/>
              </a:rPr>
              <a:t>năng</a:t>
            </a:r>
            <a:r>
              <a:rPr lang="en-US" altLang="en-GB" sz="3500" dirty="0">
                <a:latin typeface="#9Slide03 Sofia Pro Soft Bold" panose="020B0000000000000000" pitchFamily="34" charset="0"/>
                <a:cs typeface="Bodoni MT Black" panose="02070A03080606020203" charset="0"/>
                <a:sym typeface="+mn-ea"/>
              </a:rPr>
              <a:t> </a:t>
            </a:r>
            <a:r>
              <a:rPr lang="en-US" altLang="en-GB" sz="3500" dirty="0" err="1">
                <a:latin typeface="#9Slide03 Sofia Pro Soft Bold" panose="020B0000000000000000" pitchFamily="34" charset="0"/>
                <a:cs typeface="Bodoni MT Black" panose="02070A03080606020203" charset="0"/>
                <a:sym typeface="+mn-ea"/>
              </a:rPr>
              <a:t>cơ</a:t>
            </a:r>
            <a:r>
              <a:rPr lang="en-US" altLang="en-GB" sz="3500" dirty="0">
                <a:latin typeface="#9Slide03 Sofia Pro Soft Bold" panose="020B0000000000000000" pitchFamily="34" charset="0"/>
                <a:cs typeface="Bodoni MT Black" panose="02070A03080606020203" charset="0"/>
                <a:sym typeface="+mn-ea"/>
              </a:rPr>
              <a:t> </a:t>
            </a:r>
            <a:r>
              <a:rPr lang="en-US" altLang="en-GB" sz="3500" dirty="0" err="1">
                <a:latin typeface="#9Slide03 Sofia Pro Soft Bold" panose="020B0000000000000000" pitchFamily="34" charset="0"/>
                <a:cs typeface="Bodoni MT Black" panose="02070A03080606020203" charset="0"/>
                <a:sym typeface="+mn-ea"/>
              </a:rPr>
              <a:t>bản</a:t>
            </a:r>
            <a:r>
              <a:rPr lang="en-US" altLang="en-GB" sz="3500" dirty="0">
                <a:latin typeface="#9Slide03 Sofia Pro Soft Bold" panose="020B0000000000000000" pitchFamily="34" charset="0"/>
                <a:cs typeface="Bodoni MT Black" panose="02070A03080606020203" charset="0"/>
                <a:sym typeface="+mn-ea"/>
              </a:rPr>
              <a:t> của </a:t>
            </a:r>
            <a:r>
              <a:rPr lang="en-US" altLang="en-GB" sz="3500" dirty="0" err="1">
                <a:latin typeface="#9Slide03 Sofia Pro Soft Bold" panose="020B0000000000000000" pitchFamily="34" charset="0"/>
                <a:cs typeface="Bodoni MT Black" panose="02070A03080606020203" charset="0"/>
                <a:sym typeface="+mn-ea"/>
              </a:rPr>
              <a:t>bên</a:t>
            </a:r>
            <a:r>
              <a:rPr lang="en-US" altLang="en-GB" sz="3500" dirty="0">
                <a:latin typeface="#9Slide03 Sofia Pro Soft Bold" panose="020B0000000000000000" pitchFamily="34" charset="0"/>
                <a:cs typeface="Bodoni MT Black" panose="02070A03080606020203" charset="0"/>
                <a:sym typeface="+mn-ea"/>
              </a:rPr>
              <a:t> </a:t>
            </a:r>
            <a:r>
              <a:rPr lang="en-US" altLang="en-GB" sz="3500" dirty="0" err="1">
                <a:latin typeface="#9Slide03 Sofia Pro Soft Bold" panose="020B0000000000000000" pitchFamily="34" charset="0"/>
                <a:cs typeface="Bodoni MT Black" panose="02070A03080606020203" charset="0"/>
                <a:sym typeface="+mn-ea"/>
              </a:rPr>
              <a:t>bán</a:t>
            </a:r>
            <a:endParaRPr lang="en-US" altLang="en-GB" sz="3500" b="1" dirty="0">
              <a:latin typeface="#9Slide03 Sofia Pro Soft Bold" panose="020B0000000000000000" pitchFamily="34" charset="0"/>
              <a:cs typeface="Bodoni MT Black" panose="02070A03080606020203" charset="0"/>
              <a:sym typeface="+mn-ea"/>
            </a:endParaRPr>
          </a:p>
        </p:txBody>
      </p:sp>
      <p:sp>
        <p:nvSpPr>
          <p:cNvPr id="202" name="1">
            <a:extLst>
              <a:ext uri="{FF2B5EF4-FFF2-40B4-BE49-F238E27FC236}">
                <a16:creationId xmlns:a16="http://schemas.microsoft.com/office/drawing/2014/main" id="{30889028-AD84-BCD9-0995-106A9AB54F14}"/>
              </a:ext>
            </a:extLst>
          </p:cNvPr>
          <p:cNvSpPr txBox="1">
            <a:spLocks noChangeArrowheads="1"/>
          </p:cNvSpPr>
          <p:nvPr/>
        </p:nvSpPr>
        <p:spPr bwMode="auto">
          <a:xfrm flipH="1">
            <a:off x="2410474" y="6030612"/>
            <a:ext cx="12455398"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342900" indent="-342900">
              <a:buFontTx/>
              <a:buChar char="-"/>
            </a:pPr>
            <a:r>
              <a:rPr lang="en-US" sz="3600" dirty="0" err="1">
                <a:solidFill>
                  <a:srgbClr val="333333"/>
                </a:solidFill>
                <a:latin typeface="#9Slide03 Sofia Pro Soft Bold" panose="020B0000000000000000" pitchFamily="34" charset="0"/>
                <a:sym typeface="Calibri" panose="020F0502020204030204" charset="0"/>
              </a:rPr>
              <a:t>Đăng</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ký</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đăng</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nhập</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đăng</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xuất</a:t>
            </a:r>
            <a:endParaRPr lang="en-US" sz="3600" dirty="0">
              <a:solidFill>
                <a:srgbClr val="333333"/>
              </a:solidFill>
              <a:latin typeface="#9Slide03 Sofia Pro Soft Bold" panose="020B0000000000000000" pitchFamily="34" charset="0"/>
              <a:sym typeface="Calibri" panose="020F0502020204030204" charset="0"/>
            </a:endParaRPr>
          </a:p>
          <a:p>
            <a:pPr marL="342900" indent="-342900">
              <a:buFontTx/>
              <a:buChar char="-"/>
            </a:pPr>
            <a:r>
              <a:rPr lang="en-US" sz="3600" dirty="0">
                <a:solidFill>
                  <a:srgbClr val="333333"/>
                </a:solidFill>
                <a:latin typeface="#9Slide03 Sofia Pro Soft Bold" panose="020B0000000000000000" pitchFamily="34" charset="0"/>
                <a:sym typeface="Calibri" panose="020F0502020204030204" charset="0"/>
              </a:rPr>
              <a:t>Xem </a:t>
            </a:r>
            <a:r>
              <a:rPr lang="en-US" sz="3600" dirty="0" err="1">
                <a:solidFill>
                  <a:srgbClr val="333333"/>
                </a:solidFill>
                <a:latin typeface="#9Slide03 Sofia Pro Soft Bold" panose="020B0000000000000000" pitchFamily="34" charset="0"/>
                <a:sym typeface="Calibri" panose="020F0502020204030204" charset="0"/>
              </a:rPr>
              <a:t>được</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thống</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kê</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doanh</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thu</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đơn</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hàng</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sản</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phẩm</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tồn</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kho</a:t>
            </a:r>
            <a:endParaRPr lang="en-US" sz="3600" dirty="0">
              <a:solidFill>
                <a:srgbClr val="333333"/>
              </a:solidFill>
              <a:latin typeface="#9Slide03 Sofia Pro Soft Bold" panose="020B0000000000000000" pitchFamily="34" charset="0"/>
              <a:sym typeface="Calibri" panose="020F0502020204030204" charset="0"/>
            </a:endParaRPr>
          </a:p>
          <a:p>
            <a:pPr marL="342900" indent="-342900">
              <a:buFontTx/>
              <a:buChar char="-"/>
            </a:pPr>
            <a:r>
              <a:rPr lang="en-US" sz="3600" dirty="0">
                <a:solidFill>
                  <a:srgbClr val="333333"/>
                </a:solidFill>
                <a:latin typeface="#9Slide03 Sofia Pro Soft Bold" panose="020B0000000000000000" pitchFamily="34" charset="0"/>
                <a:sym typeface="Calibri" panose="020F0502020204030204" charset="0"/>
              </a:rPr>
              <a:t>Quản </a:t>
            </a:r>
            <a:r>
              <a:rPr lang="en-US" sz="3600" dirty="0" err="1">
                <a:solidFill>
                  <a:srgbClr val="333333"/>
                </a:solidFill>
                <a:latin typeface="#9Slide03 Sofia Pro Soft Bold" panose="020B0000000000000000" pitchFamily="34" charset="0"/>
                <a:sym typeface="Calibri" panose="020F0502020204030204" charset="0"/>
              </a:rPr>
              <a:t>lý</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sản</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phẩm</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tồn</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kho</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nông</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sản</a:t>
            </a:r>
            <a:endParaRPr lang="en-US" sz="3600" dirty="0">
              <a:solidFill>
                <a:srgbClr val="333333"/>
              </a:solidFill>
              <a:latin typeface="#9Slide03 Sofia Pro Soft Bold" panose="020B0000000000000000" pitchFamily="34" charset="0"/>
              <a:sym typeface="Calibri" panose="020F0502020204030204" charset="0"/>
            </a:endParaRPr>
          </a:p>
          <a:p>
            <a:pPr marL="342900" indent="-342900">
              <a:buFontTx/>
              <a:buChar char="-"/>
            </a:pPr>
            <a:r>
              <a:rPr lang="en-US" sz="3600" dirty="0">
                <a:solidFill>
                  <a:srgbClr val="333333"/>
                </a:solidFill>
                <a:latin typeface="#9Slide03 Sofia Pro Soft Bold" panose="020B0000000000000000" pitchFamily="34" charset="0"/>
                <a:sym typeface="Calibri" panose="020F0502020204030204" charset="0"/>
              </a:rPr>
              <a:t>Thương </a:t>
            </a:r>
            <a:r>
              <a:rPr lang="en-US" sz="3600" dirty="0" err="1">
                <a:solidFill>
                  <a:srgbClr val="333333"/>
                </a:solidFill>
                <a:latin typeface="#9Slide03 Sofia Pro Soft Bold" panose="020B0000000000000000" pitchFamily="34" charset="0"/>
                <a:sym typeface="Calibri" panose="020F0502020204030204" charset="0"/>
              </a:rPr>
              <a:t>lượng</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với</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người</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mua</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về</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giá</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cả</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phương</a:t>
            </a:r>
            <a:r>
              <a:rPr lang="en-US" sz="3600" dirty="0">
                <a:solidFill>
                  <a:srgbClr val="333333"/>
                </a:solidFill>
                <a:latin typeface="#9Slide03 Sofia Pro Soft Bold" panose="020B0000000000000000" pitchFamily="34" charset="0"/>
                <a:sym typeface="Calibri" panose="020F0502020204030204" charset="0"/>
              </a:rPr>
              <a:t> </a:t>
            </a:r>
            <a:r>
              <a:rPr lang="en-US" sz="3600" dirty="0" err="1">
                <a:solidFill>
                  <a:srgbClr val="333333"/>
                </a:solidFill>
                <a:latin typeface="#9Slide03 Sofia Pro Soft Bold" panose="020B0000000000000000" pitchFamily="34" charset="0"/>
                <a:sym typeface="Calibri" panose="020F0502020204030204" charset="0"/>
              </a:rPr>
              <a:t>thức</a:t>
            </a:r>
            <a:r>
              <a:rPr lang="en-US" sz="3600" dirty="0">
                <a:solidFill>
                  <a:srgbClr val="333333"/>
                </a:solidFill>
                <a:latin typeface="#9Slide03 Sofia Pro Soft Bold" panose="020B0000000000000000" pitchFamily="34" charset="0"/>
                <a:sym typeface="Calibri" panose="020F0502020204030204" charset="0"/>
              </a:rPr>
              <a:t> giao </a:t>
            </a:r>
            <a:r>
              <a:rPr lang="en-US" sz="3600" dirty="0" err="1">
                <a:solidFill>
                  <a:srgbClr val="333333"/>
                </a:solidFill>
                <a:latin typeface="#9Slide03 Sofia Pro Soft Bold" panose="020B0000000000000000" pitchFamily="34" charset="0"/>
                <a:sym typeface="Calibri" panose="020F0502020204030204" charset="0"/>
              </a:rPr>
              <a:t>dịch</a:t>
            </a:r>
            <a:endParaRPr lang="en-US" sz="3600" dirty="0">
              <a:latin typeface="#9Slide03 Sofia Pro Soft Bold" panose="020B0000000000000000" pitchFamily="34" charset="0"/>
            </a:endParaRPr>
          </a:p>
          <a:p>
            <a:pPr marL="342900" indent="-342900">
              <a:buFontTx/>
              <a:buChar char="-"/>
            </a:pPr>
            <a:endParaRPr lang="en-US" altLang="en-US" sz="3600" dirty="0">
              <a:latin typeface="#9Slide03 Sofia Pro Soft Bold" panose="020B0000000000000000" pitchFamily="34" charset="0"/>
              <a:cs typeface="+mn-lt"/>
              <a:sym typeface="Calibri" panose="020F0502020204030204" charset="0"/>
            </a:endParaRPr>
          </a:p>
        </p:txBody>
      </p:sp>
      <p:sp>
        <p:nvSpPr>
          <p:cNvPr id="2" name="Title 1">
            <a:extLst>
              <a:ext uri="{FF2B5EF4-FFF2-40B4-BE49-F238E27FC236}">
                <a16:creationId xmlns:a16="http://schemas.microsoft.com/office/drawing/2014/main" id="{F4C110EE-ED2A-AC3A-5478-EFE29B535A40}"/>
              </a:ext>
            </a:extLst>
          </p:cNvPr>
          <p:cNvSpPr>
            <a:spLocks noGrp="1"/>
          </p:cNvSpPr>
          <p:nvPr>
            <p:ph type="title"/>
          </p:nvPr>
        </p:nvSpPr>
        <p:spPr>
          <a:xfrm>
            <a:off x="696800" y="311468"/>
            <a:ext cx="19183827" cy="2220383"/>
          </a:xfrm>
        </p:spPr>
        <p:txBody>
          <a:bodyPr/>
          <a:lstStyle/>
          <a:p>
            <a:r>
              <a:rPr lang="en-US">
                <a:solidFill>
                  <a:schemeClr val="accent6">
                    <a:lumMod val="75000"/>
                  </a:schemeClr>
                </a:solidFill>
                <a:latin typeface="#9Slide03 AmpleSoft Bold" panose="02000000000000000000" pitchFamily="2" charset="0"/>
              </a:rPr>
              <a:t>Giới thiệu tổng quan</a:t>
            </a:r>
          </a:p>
        </p:txBody>
      </p:sp>
      <p:sp>
        <p:nvSpPr>
          <p:cNvPr id="3" name="Content Placeholder 2">
            <a:extLst>
              <a:ext uri="{FF2B5EF4-FFF2-40B4-BE49-F238E27FC236}">
                <a16:creationId xmlns:a16="http://schemas.microsoft.com/office/drawing/2014/main" id="{75BD2AC8-8192-2ED4-2888-35C68B95DD79}"/>
              </a:ext>
            </a:extLst>
          </p:cNvPr>
          <p:cNvSpPr txBox="1">
            <a:spLocks/>
          </p:cNvSpPr>
          <p:nvPr/>
        </p:nvSpPr>
        <p:spPr>
          <a:xfrm>
            <a:off x="2410474" y="2640820"/>
            <a:ext cx="19183827" cy="967254"/>
          </a:xfrm>
          <a:prstGeom prst="rect">
            <a:avLst/>
          </a:prstGeom>
        </p:spPr>
        <p:txBody>
          <a:bodyPr vert="horz" lIns="197922" tIns="98961" rIns="197922" bIns="98961" rtlCol="0">
            <a:normAutofit/>
          </a:bodyPr>
          <a:lstStyle>
            <a:lvl1pPr marL="742207" indent="-742207" algn="l" defTabSz="989609" rtl="0" eaLnBrk="1" latinLnBrk="0" hangingPunct="1">
              <a:spcBef>
                <a:spcPct val="20000"/>
              </a:spcBef>
              <a:buFont typeface="Arial"/>
              <a:buChar char="•"/>
              <a:defRPr sz="6900" kern="1200">
                <a:solidFill>
                  <a:schemeClr val="tx1"/>
                </a:solidFill>
                <a:latin typeface="+mn-lt"/>
                <a:ea typeface="+mn-ea"/>
                <a:cs typeface="+mn-cs"/>
              </a:defRPr>
            </a:lvl1pPr>
            <a:lvl2pPr marL="1608115" indent="-618506" algn="l" defTabSz="989609" rtl="0" eaLnBrk="1" latinLnBrk="0" hangingPunct="1">
              <a:spcBef>
                <a:spcPct val="20000"/>
              </a:spcBef>
              <a:buFont typeface="Arial"/>
              <a:buChar char="–"/>
              <a:defRPr sz="6100" kern="1200">
                <a:solidFill>
                  <a:schemeClr val="tx1"/>
                </a:solidFill>
                <a:latin typeface="+mn-lt"/>
                <a:ea typeface="+mn-ea"/>
                <a:cs typeface="+mn-cs"/>
              </a:defRPr>
            </a:lvl2pPr>
            <a:lvl3pPr marL="2474024" indent="-494805" algn="l" defTabSz="989609" rtl="0" eaLnBrk="1" latinLnBrk="0" hangingPunct="1">
              <a:spcBef>
                <a:spcPct val="20000"/>
              </a:spcBef>
              <a:buFont typeface="Arial"/>
              <a:buChar char="•"/>
              <a:defRPr sz="5200" kern="1200">
                <a:solidFill>
                  <a:schemeClr val="tx1"/>
                </a:solidFill>
                <a:latin typeface="+mn-lt"/>
                <a:ea typeface="+mn-ea"/>
                <a:cs typeface="+mn-cs"/>
              </a:defRPr>
            </a:lvl3pPr>
            <a:lvl4pPr marL="3463633" indent="-494805" algn="l" defTabSz="989609" rtl="0" eaLnBrk="1" latinLnBrk="0" hangingPunct="1">
              <a:spcBef>
                <a:spcPct val="20000"/>
              </a:spcBef>
              <a:buFont typeface="Arial"/>
              <a:buChar char="–"/>
              <a:defRPr sz="4300" kern="1200">
                <a:solidFill>
                  <a:schemeClr val="tx1"/>
                </a:solidFill>
                <a:latin typeface="+mn-lt"/>
                <a:ea typeface="+mn-ea"/>
                <a:cs typeface="+mn-cs"/>
              </a:defRPr>
            </a:lvl4pPr>
            <a:lvl5pPr marL="4453242" indent="-494805" algn="l" defTabSz="989609" rtl="0" eaLnBrk="1" latinLnBrk="0" hangingPunct="1">
              <a:spcBef>
                <a:spcPct val="20000"/>
              </a:spcBef>
              <a:buFont typeface="Arial"/>
              <a:buChar char="»"/>
              <a:defRPr sz="4300" kern="1200">
                <a:solidFill>
                  <a:schemeClr val="tx1"/>
                </a:solidFill>
                <a:latin typeface="+mn-lt"/>
                <a:ea typeface="+mn-ea"/>
                <a:cs typeface="+mn-cs"/>
              </a:defRPr>
            </a:lvl5pPr>
            <a:lvl6pPr marL="5442852" indent="-494805" algn="l" defTabSz="989609" rtl="0" eaLnBrk="1" latinLnBrk="0" hangingPunct="1">
              <a:spcBef>
                <a:spcPct val="20000"/>
              </a:spcBef>
              <a:buFont typeface="Arial"/>
              <a:buChar char="•"/>
              <a:defRPr sz="4300" kern="1200">
                <a:solidFill>
                  <a:schemeClr val="tx1"/>
                </a:solidFill>
                <a:latin typeface="+mn-lt"/>
                <a:ea typeface="+mn-ea"/>
                <a:cs typeface="+mn-cs"/>
              </a:defRPr>
            </a:lvl6pPr>
            <a:lvl7pPr marL="6432461" indent="-494805" algn="l" defTabSz="989609" rtl="0" eaLnBrk="1" latinLnBrk="0" hangingPunct="1">
              <a:spcBef>
                <a:spcPct val="20000"/>
              </a:spcBef>
              <a:buFont typeface="Arial"/>
              <a:buChar char="•"/>
              <a:defRPr sz="4300" kern="1200">
                <a:solidFill>
                  <a:schemeClr val="tx1"/>
                </a:solidFill>
                <a:latin typeface="+mn-lt"/>
                <a:ea typeface="+mn-ea"/>
                <a:cs typeface="+mn-cs"/>
              </a:defRPr>
            </a:lvl7pPr>
            <a:lvl8pPr marL="7422071" indent="-494805" algn="l" defTabSz="989609" rtl="0" eaLnBrk="1" latinLnBrk="0" hangingPunct="1">
              <a:spcBef>
                <a:spcPct val="20000"/>
              </a:spcBef>
              <a:buFont typeface="Arial"/>
              <a:buChar char="•"/>
              <a:defRPr sz="4300" kern="1200">
                <a:solidFill>
                  <a:schemeClr val="tx1"/>
                </a:solidFill>
                <a:latin typeface="+mn-lt"/>
                <a:ea typeface="+mn-ea"/>
                <a:cs typeface="+mn-cs"/>
              </a:defRPr>
            </a:lvl8pPr>
            <a:lvl9pPr marL="8411680" indent="-494805" algn="l" defTabSz="989609" rtl="0" eaLnBrk="1" latinLnBrk="0" hangingPunct="1">
              <a:spcBef>
                <a:spcPct val="20000"/>
              </a:spcBef>
              <a:buFont typeface="Arial"/>
              <a:buChar char="•"/>
              <a:defRPr sz="4300" kern="1200">
                <a:solidFill>
                  <a:schemeClr val="tx1"/>
                </a:solidFill>
                <a:latin typeface="+mn-lt"/>
                <a:ea typeface="+mn-ea"/>
                <a:cs typeface="+mn-cs"/>
              </a:defRPr>
            </a:lvl9pPr>
          </a:lstStyle>
          <a:p>
            <a:pPr marL="0" indent="0">
              <a:buFont typeface="Arial"/>
              <a:buNone/>
            </a:pPr>
            <a:r>
              <a:rPr lang="en-US" sz="4800" dirty="0" err="1">
                <a:latin typeface="#9Slide03 Sofia Pro Soft Bold" panose="020B0000000000000000" pitchFamily="34" charset="0"/>
              </a:rPr>
              <a:t>Chức</a:t>
            </a:r>
            <a:r>
              <a:rPr lang="en-US" sz="4800" dirty="0">
                <a:latin typeface="#9Slide03 Sofia Pro Soft Bold" panose="020B0000000000000000" pitchFamily="34" charset="0"/>
              </a:rPr>
              <a:t> </a:t>
            </a:r>
            <a:r>
              <a:rPr lang="en-US" sz="4800" dirty="0" err="1">
                <a:latin typeface="#9Slide03 Sofia Pro Soft Bold" panose="020B0000000000000000" pitchFamily="34" charset="0"/>
              </a:rPr>
              <a:t>năng</a:t>
            </a:r>
            <a:r>
              <a:rPr lang="en-US" sz="4800" dirty="0">
                <a:latin typeface="#9Slide03 Sofia Pro Soft Bold" panose="020B0000000000000000" pitchFamily="34" charset="0"/>
              </a:rPr>
              <a:t> </a:t>
            </a:r>
            <a:r>
              <a:rPr lang="en-US" sz="4800" dirty="0" err="1">
                <a:latin typeface="#9Slide03 Sofia Pro Soft Bold" panose="020B0000000000000000" pitchFamily="34" charset="0"/>
              </a:rPr>
              <a:t>dự</a:t>
            </a:r>
            <a:r>
              <a:rPr lang="en-US" sz="4800" dirty="0">
                <a:latin typeface="#9Slide03 Sofia Pro Soft Bold" panose="020B0000000000000000" pitchFamily="34" charset="0"/>
              </a:rPr>
              <a:t> </a:t>
            </a:r>
            <a:r>
              <a:rPr lang="en-US" sz="4800" dirty="0" err="1">
                <a:latin typeface="#9Slide03 Sofia Pro Soft Bold" panose="020B0000000000000000" pitchFamily="34" charset="0"/>
              </a:rPr>
              <a:t>kiến</a:t>
            </a:r>
            <a:r>
              <a:rPr lang="en-US" sz="4800" dirty="0">
                <a:latin typeface="#9Slide03 Sofia Pro Soft Bold" panose="020B0000000000000000" pitchFamily="34" charset="0"/>
              </a:rPr>
              <a:t> của </a:t>
            </a:r>
            <a:r>
              <a:rPr lang="en-US" sz="4800" dirty="0" err="1">
                <a:latin typeface="#9Slide03 Sofia Pro Soft Bold" panose="020B0000000000000000" pitchFamily="34" charset="0"/>
              </a:rPr>
              <a:t>dự</a:t>
            </a:r>
            <a:r>
              <a:rPr lang="en-US" sz="4800" dirty="0">
                <a:latin typeface="#9Slide03 Sofia Pro Soft Bold" panose="020B0000000000000000" pitchFamily="34" charset="0"/>
              </a:rPr>
              <a:t> </a:t>
            </a:r>
            <a:r>
              <a:rPr lang="en-US" sz="4800" dirty="0" err="1">
                <a:latin typeface="#9Slide03 Sofia Pro Soft Bold" panose="020B0000000000000000" pitchFamily="34" charset="0"/>
              </a:rPr>
              <a:t>án</a:t>
            </a:r>
            <a:endParaRPr lang="en-US" sz="4000" dirty="0"/>
          </a:p>
        </p:txBody>
      </p:sp>
    </p:spTree>
    <p:extLst>
      <p:ext uri="{BB962C8B-B14F-4D97-AF65-F5344CB8AC3E}">
        <p14:creationId xmlns:p14="http://schemas.microsoft.com/office/powerpoint/2010/main" val="11982449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172"/>
                                        </p:tgtEl>
                                        <p:attrNameLst>
                                          <p:attrName>style.visibility</p:attrName>
                                        </p:attrNameLst>
                                      </p:cBhvr>
                                      <p:to>
                                        <p:strVal val="visible"/>
                                      </p:to>
                                    </p:set>
                                    <p:animEffect transition="in" filter="fade">
                                      <p:cBhvr>
                                        <p:cTn id="10" dur="1000"/>
                                        <p:tgtEl>
                                          <p:spTgt spid="172"/>
                                        </p:tgtEl>
                                      </p:cBhvr>
                                    </p:animEffect>
                                    <p:anim calcmode="lin" valueType="num">
                                      <p:cBhvr>
                                        <p:cTn id="11" dur="1000" fill="hold"/>
                                        <p:tgtEl>
                                          <p:spTgt spid="172"/>
                                        </p:tgtEl>
                                        <p:attrNameLst>
                                          <p:attrName>ppt_x</p:attrName>
                                        </p:attrNameLst>
                                      </p:cBhvr>
                                      <p:tavLst>
                                        <p:tav tm="0">
                                          <p:val>
                                            <p:strVal val="#ppt_x"/>
                                          </p:val>
                                        </p:tav>
                                        <p:tav tm="100000">
                                          <p:val>
                                            <p:strVal val="#ppt_x"/>
                                          </p:val>
                                        </p:tav>
                                      </p:tavLst>
                                    </p:anim>
                                    <p:anim calcmode="lin" valueType="num">
                                      <p:cBhvr>
                                        <p:cTn id="12" dur="1000" fill="hold"/>
                                        <p:tgtEl>
                                          <p:spTgt spid="172"/>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173"/>
                                        </p:tgtEl>
                                        <p:attrNameLst>
                                          <p:attrName>style.visibility</p:attrName>
                                        </p:attrNameLst>
                                      </p:cBhvr>
                                      <p:to>
                                        <p:strVal val="visible"/>
                                      </p:to>
                                    </p:set>
                                    <p:animEffect transition="in" filter="fade">
                                      <p:cBhvr>
                                        <p:cTn id="15" dur="1000"/>
                                        <p:tgtEl>
                                          <p:spTgt spid="173"/>
                                        </p:tgtEl>
                                      </p:cBhvr>
                                    </p:animEffect>
                                    <p:anim calcmode="lin" valueType="num">
                                      <p:cBhvr>
                                        <p:cTn id="16" dur="1000" fill="hold"/>
                                        <p:tgtEl>
                                          <p:spTgt spid="173"/>
                                        </p:tgtEl>
                                        <p:attrNameLst>
                                          <p:attrName>ppt_x</p:attrName>
                                        </p:attrNameLst>
                                      </p:cBhvr>
                                      <p:tavLst>
                                        <p:tav tm="0">
                                          <p:val>
                                            <p:strVal val="#ppt_x"/>
                                          </p:val>
                                        </p:tav>
                                        <p:tav tm="100000">
                                          <p:val>
                                            <p:strVal val="#ppt_x"/>
                                          </p:val>
                                        </p:tav>
                                      </p:tavLst>
                                    </p:anim>
                                    <p:anim calcmode="lin" valueType="num">
                                      <p:cBhvr>
                                        <p:cTn id="17" dur="1000" fill="hold"/>
                                        <p:tgtEl>
                                          <p:spTgt spid="173"/>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174"/>
                                        </p:tgtEl>
                                        <p:attrNameLst>
                                          <p:attrName>style.visibility</p:attrName>
                                        </p:attrNameLst>
                                      </p:cBhvr>
                                      <p:to>
                                        <p:strVal val="visible"/>
                                      </p:to>
                                    </p:set>
                                    <p:animEffect transition="in" filter="fade">
                                      <p:cBhvr>
                                        <p:cTn id="20" dur="1000"/>
                                        <p:tgtEl>
                                          <p:spTgt spid="174"/>
                                        </p:tgtEl>
                                      </p:cBhvr>
                                    </p:animEffect>
                                    <p:anim calcmode="lin" valueType="num">
                                      <p:cBhvr>
                                        <p:cTn id="21" dur="1000" fill="hold"/>
                                        <p:tgtEl>
                                          <p:spTgt spid="174"/>
                                        </p:tgtEl>
                                        <p:attrNameLst>
                                          <p:attrName>ppt_x</p:attrName>
                                        </p:attrNameLst>
                                      </p:cBhvr>
                                      <p:tavLst>
                                        <p:tav tm="0">
                                          <p:val>
                                            <p:strVal val="#ppt_x"/>
                                          </p:val>
                                        </p:tav>
                                        <p:tav tm="100000">
                                          <p:val>
                                            <p:strVal val="#ppt_x"/>
                                          </p:val>
                                        </p:tav>
                                      </p:tavLst>
                                    </p:anim>
                                    <p:anim calcmode="lin" valueType="num">
                                      <p:cBhvr>
                                        <p:cTn id="22" dur="1000" fill="hold"/>
                                        <p:tgtEl>
                                          <p:spTgt spid="174"/>
                                        </p:tgtEl>
                                        <p:attrNameLst>
                                          <p:attrName>ppt_y</p:attrName>
                                        </p:attrNameLst>
                                      </p:cBhvr>
                                      <p:tavLst>
                                        <p:tav tm="0">
                                          <p:val>
                                            <p:strVal val="#ppt_y-.1"/>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000"/>
                                        <p:tgtEl>
                                          <p:spTgt spid="23"/>
                                        </p:tgtEl>
                                      </p:cBhvr>
                                    </p:animEffect>
                                    <p:anim calcmode="lin" valueType="num">
                                      <p:cBhvr>
                                        <p:cTn id="26" dur="1000" fill="hold"/>
                                        <p:tgtEl>
                                          <p:spTgt spid="23"/>
                                        </p:tgtEl>
                                        <p:attrNameLst>
                                          <p:attrName>ppt_x</p:attrName>
                                        </p:attrNameLst>
                                      </p:cBhvr>
                                      <p:tavLst>
                                        <p:tav tm="0">
                                          <p:val>
                                            <p:strVal val="#ppt_x"/>
                                          </p:val>
                                        </p:tav>
                                        <p:tav tm="100000">
                                          <p:val>
                                            <p:strVal val="#ppt_x"/>
                                          </p:val>
                                        </p:tav>
                                      </p:tavLst>
                                    </p:anim>
                                    <p:anim calcmode="lin" valueType="num">
                                      <p:cBhvr>
                                        <p:cTn id="27" dur="900" decel="100000" fill="hold"/>
                                        <p:tgtEl>
                                          <p:spTgt spid="23"/>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par>
                          <p:cTn id="29" fill="hold">
                            <p:stCondLst>
                              <p:cond delay="1000"/>
                            </p:stCondLst>
                            <p:childTnLst>
                              <p:par>
                                <p:cTn id="30" presetID="12" presetClass="entr" presetSubtype="4" fill="hold" grpId="0" nodeType="afterEffect">
                                  <p:stCondLst>
                                    <p:cond delay="0"/>
                                  </p:stCondLst>
                                  <p:childTnLst>
                                    <p:set>
                                      <p:cBhvr>
                                        <p:cTn id="31" dur="1" fill="hold">
                                          <p:stCondLst>
                                            <p:cond delay="0"/>
                                          </p:stCondLst>
                                        </p:cTn>
                                        <p:tgtEl>
                                          <p:spTgt spid="201"/>
                                        </p:tgtEl>
                                        <p:attrNameLst>
                                          <p:attrName>style.visibility</p:attrName>
                                        </p:attrNameLst>
                                      </p:cBhvr>
                                      <p:to>
                                        <p:strVal val="visible"/>
                                      </p:to>
                                    </p:set>
                                    <p:anim calcmode="lin" valueType="num">
                                      <p:cBhvr additive="base">
                                        <p:cTn id="32" dur="500"/>
                                        <p:tgtEl>
                                          <p:spTgt spid="201"/>
                                        </p:tgtEl>
                                        <p:attrNameLst>
                                          <p:attrName>ppt_y</p:attrName>
                                        </p:attrNameLst>
                                      </p:cBhvr>
                                      <p:tavLst>
                                        <p:tav tm="0">
                                          <p:val>
                                            <p:strVal val="#ppt_y+#ppt_h*1.125000"/>
                                          </p:val>
                                        </p:tav>
                                        <p:tav tm="100000">
                                          <p:val>
                                            <p:strVal val="#ppt_y"/>
                                          </p:val>
                                        </p:tav>
                                      </p:tavLst>
                                    </p:anim>
                                    <p:animEffect transition="in" filter="wipe(up)">
                                      <p:cBhvr>
                                        <p:cTn id="33" dur="500"/>
                                        <p:tgtEl>
                                          <p:spTgt spid="201"/>
                                        </p:tgtEl>
                                      </p:cBhvr>
                                    </p:animEffect>
                                  </p:childTnLst>
                                </p:cTn>
                              </p:par>
                            </p:childTnLst>
                          </p:cTn>
                        </p:par>
                        <p:par>
                          <p:cTn id="34" fill="hold">
                            <p:stCondLst>
                              <p:cond delay="1500"/>
                            </p:stCondLst>
                            <p:childTnLst>
                              <p:par>
                                <p:cTn id="35" presetID="9" presetClass="entr" presetSubtype="0" fill="hold" grpId="0" nodeType="afterEffect">
                                  <p:stCondLst>
                                    <p:cond delay="0"/>
                                  </p:stCondLst>
                                  <p:childTnLst>
                                    <p:set>
                                      <p:cBhvr>
                                        <p:cTn id="36" dur="1" fill="hold">
                                          <p:stCondLst>
                                            <p:cond delay="0"/>
                                          </p:stCondLst>
                                        </p:cTn>
                                        <p:tgtEl>
                                          <p:spTgt spid="202"/>
                                        </p:tgtEl>
                                        <p:attrNameLst>
                                          <p:attrName>style.visibility</p:attrName>
                                        </p:attrNameLst>
                                      </p:cBhvr>
                                      <p:to>
                                        <p:strVal val="visible"/>
                                      </p:to>
                                    </p:set>
                                    <p:animEffect transition="in" filter="dissolve">
                                      <p:cBhvr>
                                        <p:cTn id="37" dur="5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72" grpId="0" animBg="1"/>
      <p:bldP spid="173" grpId="0" animBg="1"/>
      <p:bldP spid="174" grpId="0" animBg="1"/>
      <p:bldP spid="201" grpId="0"/>
      <p:bldP spid="202" grpId="0"/>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70721151227"/>
  <p:tag name="MH_LIBRARY" val="GRAPHIC"/>
  <p:tag name="MH_TYPE" val="Other"/>
  <p:tag name="MH_ORDER" val="7"/>
</p:tagLst>
</file>

<file path=ppt/tags/tag10.xml><?xml version="1.0" encoding="utf-8"?>
<p:tagLst xmlns:a="http://schemas.openxmlformats.org/drawingml/2006/main" xmlns:r="http://schemas.openxmlformats.org/officeDocument/2006/relationships" xmlns:p="http://schemas.openxmlformats.org/presentationml/2006/main">
  <p:tag name="MH" val="20170721151227"/>
  <p:tag name="MH_LIBRARY" val="GRAPHIC"/>
  <p:tag name="MH_TYPE" val="Other"/>
  <p:tag name="MH_ORDER" val="7"/>
</p:tagLst>
</file>

<file path=ppt/tags/tag11.xml><?xml version="1.0" encoding="utf-8"?>
<p:tagLst xmlns:a="http://schemas.openxmlformats.org/drawingml/2006/main" xmlns:r="http://schemas.openxmlformats.org/officeDocument/2006/relationships" xmlns:p="http://schemas.openxmlformats.org/presentationml/2006/main">
  <p:tag name="MH" val="20170721151227"/>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70721151227"/>
  <p:tag name="MH_LIBRARY" val="GRAPHIC"/>
  <p:tag name="MH_TYPE" val="Other"/>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70721151227"/>
  <p:tag name="MH_LIBRARY" val="GRAPHIC"/>
  <p:tag name="MH_TYPE" val="Other"/>
  <p:tag name="MH_ORDER" val="7"/>
</p:tagLst>
</file>

<file path=ppt/tags/tag2.xml><?xml version="1.0" encoding="utf-8"?>
<p:tagLst xmlns:a="http://schemas.openxmlformats.org/drawingml/2006/main" xmlns:r="http://schemas.openxmlformats.org/officeDocument/2006/relationships" xmlns:p="http://schemas.openxmlformats.org/presentationml/2006/main">
  <p:tag name="MH" val="20170721151227"/>
  <p:tag name="MH_LIBRARY" val="GRAPHIC"/>
  <p:tag name="MH_TYPE" val="Other"/>
  <p:tag name="MH_ORDER" val="5"/>
</p:tagLst>
</file>

<file path=ppt/tags/tag3.xml><?xml version="1.0" encoding="utf-8"?>
<p:tagLst xmlns:a="http://schemas.openxmlformats.org/drawingml/2006/main" xmlns:r="http://schemas.openxmlformats.org/officeDocument/2006/relationships" xmlns:p="http://schemas.openxmlformats.org/presentationml/2006/main">
  <p:tag name="MH" val="20170721151227"/>
  <p:tag name="MH_LIBRARY" val="GRAPHIC"/>
  <p:tag name="MH_TYPE" val="Other"/>
  <p:tag name="MH_ORDER" val="7"/>
</p:tagLst>
</file>

<file path=ppt/tags/tag4.xml><?xml version="1.0" encoding="utf-8"?>
<p:tagLst xmlns:a="http://schemas.openxmlformats.org/drawingml/2006/main" xmlns:r="http://schemas.openxmlformats.org/officeDocument/2006/relationships" xmlns:p="http://schemas.openxmlformats.org/presentationml/2006/main">
  <p:tag name="MH" val="20170721151227"/>
  <p:tag name="MH_LIBRARY" val="GRAPHIC"/>
  <p:tag name="MH_TYPE" val="Other"/>
  <p:tag name="MH_ORDER" val="5"/>
</p:tagLst>
</file>

<file path=ppt/tags/tag5.xml><?xml version="1.0" encoding="utf-8"?>
<p:tagLst xmlns:a="http://schemas.openxmlformats.org/drawingml/2006/main" xmlns:r="http://schemas.openxmlformats.org/officeDocument/2006/relationships" xmlns:p="http://schemas.openxmlformats.org/presentationml/2006/main">
  <p:tag name="MH" val="20170721151227"/>
  <p:tag name="MH_LIBRARY" val="GRAPHIC"/>
  <p:tag name="MH_TYPE" val="Other"/>
  <p:tag name="MH_ORDER" val="9"/>
</p:tagLst>
</file>

<file path=ppt/tags/tag6.xml><?xml version="1.0" encoding="utf-8"?>
<p:tagLst xmlns:a="http://schemas.openxmlformats.org/drawingml/2006/main" xmlns:r="http://schemas.openxmlformats.org/officeDocument/2006/relationships" xmlns:p="http://schemas.openxmlformats.org/presentationml/2006/main">
  <p:tag name="MH" val="20170721151227"/>
  <p:tag name="MH_LIBRARY" val="GRAPHIC"/>
  <p:tag name="MH_TYPE" val="Other"/>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721151227"/>
  <p:tag name="MH_LIBRARY" val="GRAPHIC"/>
  <p:tag name="MH_TYPE" val="Other"/>
  <p:tag name="MH_ORDER" val="8"/>
</p:tagLst>
</file>

<file path=ppt/tags/tag8.xml><?xml version="1.0" encoding="utf-8"?>
<p:tagLst xmlns:a="http://schemas.openxmlformats.org/drawingml/2006/main" xmlns:r="http://schemas.openxmlformats.org/officeDocument/2006/relationships" xmlns:p="http://schemas.openxmlformats.org/presentationml/2006/main">
  <p:tag name="MH" val="20170721151227"/>
  <p:tag name="MH_LIBRARY" val="GRAPHIC"/>
  <p:tag name="MH_TYPE" val="Other"/>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721151227"/>
  <p:tag name="MH_LIBRARY" val="GRAPHIC"/>
  <p:tag name="MH_TYPE" val="Other"/>
  <p:tag name="MH_ORDER" val="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1177</TotalTime>
  <Words>978</Words>
  <Application>Microsoft Office PowerPoint</Application>
  <PresentationFormat>Custom</PresentationFormat>
  <Paragraphs>169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#9Slide03 Ample</vt:lpstr>
      <vt:lpstr>Calibri</vt:lpstr>
      <vt:lpstr>#9Slide03 Sofia Pro Soft Bold</vt:lpstr>
      <vt:lpstr>#9Slide03 AmpleSoft Bold</vt:lpstr>
      <vt:lpstr>Arial</vt:lpstr>
      <vt:lpstr>Office Theme</vt:lpstr>
      <vt:lpstr>PowerPoint Presentation</vt:lpstr>
      <vt:lpstr>PowerPoint Presentation</vt:lpstr>
      <vt:lpstr>Đặt vấn đề</vt:lpstr>
      <vt:lpstr>Đặt vấn đề</vt:lpstr>
      <vt:lpstr>Đặt vấn đề</vt:lpstr>
      <vt:lpstr>Giới thiệu tổng quan</vt:lpstr>
      <vt:lpstr>Giới thiệu tổng quan</vt:lpstr>
      <vt:lpstr>Giới thiệu tổng quan</vt:lpstr>
      <vt:lpstr>Giới thiệu tổng quan</vt:lpstr>
      <vt:lpstr>Giới thiệu tổng quan</vt:lpstr>
      <vt:lpstr>Giới thiệu tổng quan</vt:lpstr>
      <vt:lpstr>PHÂN TÍCH THIẾT KẾ HỆ THỐNG</vt:lpstr>
      <vt:lpstr>PHÂN TÍCH THIẾT KẾ HỆ THỐNG</vt:lpstr>
      <vt:lpstr>Cài đặt chương trình</vt:lpstr>
      <vt:lpstr>Cài đặt chương trình</vt:lpstr>
      <vt:lpstr>Demo chương trình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15066570 Nguyễn Ngọc Đan Trường</cp:lastModifiedBy>
  <cp:revision>69</cp:revision>
  <dcterms:created xsi:type="dcterms:W3CDTF">2022-08-02T03:49:07Z</dcterms:created>
  <dcterms:modified xsi:type="dcterms:W3CDTF">2025-04-24T18:46:43Z</dcterms:modified>
</cp:coreProperties>
</file>