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76EDB-87F1-4D2C-B585-86E9D990B11C}" v="103" dt="2021-10-01T15:06:45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>
        <p:scale>
          <a:sx n="100" d="100"/>
          <a:sy n="100" d="100"/>
        </p:scale>
        <p:origin x="29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ọc Duệ" userId="0afd07b8187c7343" providerId="LiveId" clId="{B3576EDB-87F1-4D2C-B585-86E9D990B11C}"/>
    <pc:docChg chg="undo custSel addSld delSld modSld sldOrd">
      <pc:chgData name="Ngọc Duệ" userId="0afd07b8187c7343" providerId="LiveId" clId="{B3576EDB-87F1-4D2C-B585-86E9D990B11C}" dt="2021-10-01T15:11:24.426" v="388" actId="1076"/>
      <pc:docMkLst>
        <pc:docMk/>
      </pc:docMkLst>
      <pc:sldChg chg="modSp mod">
        <pc:chgData name="Ngọc Duệ" userId="0afd07b8187c7343" providerId="LiveId" clId="{B3576EDB-87F1-4D2C-B585-86E9D990B11C}" dt="2021-10-01T15:07:47.195" v="373" actId="1076"/>
        <pc:sldMkLst>
          <pc:docMk/>
          <pc:sldMk cId="3697974066" sldId="257"/>
        </pc:sldMkLst>
        <pc:picChg chg="mod">
          <ac:chgData name="Ngọc Duệ" userId="0afd07b8187c7343" providerId="LiveId" clId="{B3576EDB-87F1-4D2C-B585-86E9D990B11C}" dt="2021-10-01T15:07:47.195" v="373" actId="1076"/>
          <ac:picMkLst>
            <pc:docMk/>
            <pc:sldMk cId="3697974066" sldId="257"/>
            <ac:picMk id="5" creationId="{62D60090-C525-412D-A35D-F3998EDE1A03}"/>
          </ac:picMkLst>
        </pc:picChg>
      </pc:sldChg>
      <pc:sldChg chg="ord">
        <pc:chgData name="Ngọc Duệ" userId="0afd07b8187c7343" providerId="LiveId" clId="{B3576EDB-87F1-4D2C-B585-86E9D990B11C}" dt="2021-10-01T15:07:33.928" v="371"/>
        <pc:sldMkLst>
          <pc:docMk/>
          <pc:sldMk cId="252369097" sldId="258"/>
        </pc:sldMkLst>
      </pc:sldChg>
      <pc:sldChg chg="ord">
        <pc:chgData name="Ngọc Duệ" userId="0afd07b8187c7343" providerId="LiveId" clId="{B3576EDB-87F1-4D2C-B585-86E9D990B11C}" dt="2021-10-01T15:08:16.851" v="375"/>
        <pc:sldMkLst>
          <pc:docMk/>
          <pc:sldMk cId="1857746717" sldId="259"/>
        </pc:sldMkLst>
      </pc:sldChg>
      <pc:sldChg chg="addSp modSp mod">
        <pc:chgData name="Ngọc Duệ" userId="0afd07b8187c7343" providerId="LiveId" clId="{B3576EDB-87F1-4D2C-B585-86E9D990B11C}" dt="2021-10-01T15:11:24.426" v="388" actId="1076"/>
        <pc:sldMkLst>
          <pc:docMk/>
          <pc:sldMk cId="3976912471" sldId="260"/>
        </pc:sldMkLst>
        <pc:picChg chg="mod">
          <ac:chgData name="Ngọc Duệ" userId="0afd07b8187c7343" providerId="LiveId" clId="{B3576EDB-87F1-4D2C-B585-86E9D990B11C}" dt="2021-10-01T15:11:23.204" v="387" actId="1076"/>
          <ac:picMkLst>
            <pc:docMk/>
            <pc:sldMk cId="3976912471" sldId="260"/>
            <ac:picMk id="5" creationId="{DE9FEF0A-8CA3-498C-AA09-5C3E572AD009}"/>
          </ac:picMkLst>
        </pc:picChg>
        <pc:picChg chg="add mod">
          <ac:chgData name="Ngọc Duệ" userId="0afd07b8187c7343" providerId="LiveId" clId="{B3576EDB-87F1-4D2C-B585-86E9D990B11C}" dt="2021-10-01T15:11:24.426" v="388" actId="1076"/>
          <ac:picMkLst>
            <pc:docMk/>
            <pc:sldMk cId="3976912471" sldId="260"/>
            <ac:picMk id="7" creationId="{C5BB5C47-88ED-4635-8101-1BFFB4B7740F}"/>
          </ac:picMkLst>
        </pc:picChg>
      </pc:sldChg>
      <pc:sldChg chg="addSp delSp modSp new mod setBg">
        <pc:chgData name="Ngọc Duệ" userId="0afd07b8187c7343" providerId="LiveId" clId="{B3576EDB-87F1-4D2C-B585-86E9D990B11C}" dt="2021-10-01T14:53:05.537" v="217"/>
        <pc:sldMkLst>
          <pc:docMk/>
          <pc:sldMk cId="2249236737" sldId="261"/>
        </pc:sldMkLst>
        <pc:spChg chg="del">
          <ac:chgData name="Ngọc Duệ" userId="0afd07b8187c7343" providerId="LiveId" clId="{B3576EDB-87F1-4D2C-B585-86E9D990B11C}" dt="2021-10-01T14:31:06.639" v="2" actId="478"/>
          <ac:spMkLst>
            <pc:docMk/>
            <pc:sldMk cId="2249236737" sldId="261"/>
            <ac:spMk id="2" creationId="{A9EB3F52-A857-497E-972B-069EA0EDF20C}"/>
          </ac:spMkLst>
        </pc:spChg>
        <pc:spChg chg="del">
          <ac:chgData name="Ngọc Duệ" userId="0afd07b8187c7343" providerId="LiveId" clId="{B3576EDB-87F1-4D2C-B585-86E9D990B11C}" dt="2021-10-01T14:31:05.869" v="1" actId="478"/>
          <ac:spMkLst>
            <pc:docMk/>
            <pc:sldMk cId="2249236737" sldId="261"/>
            <ac:spMk id="3" creationId="{DC41A0AB-4663-48A7-BC75-1222DF243FE9}"/>
          </ac:spMkLst>
        </pc:spChg>
        <pc:spChg chg="add mod">
          <ac:chgData name="Ngọc Duệ" userId="0afd07b8187c7343" providerId="LiveId" clId="{B3576EDB-87F1-4D2C-B585-86E9D990B11C}" dt="2021-10-01T14:44:23.684" v="167" actId="208"/>
          <ac:spMkLst>
            <pc:docMk/>
            <pc:sldMk cId="2249236737" sldId="261"/>
            <ac:spMk id="54" creationId="{2E6C7B2C-6FA8-4D7A-89FF-8DBC94E825D5}"/>
          </ac:spMkLst>
        </pc:spChg>
        <pc:spChg chg="add del mod">
          <ac:chgData name="Ngọc Duệ" userId="0afd07b8187c7343" providerId="LiveId" clId="{B3576EDB-87F1-4D2C-B585-86E9D990B11C}" dt="2021-10-01T14:45:34.252" v="171" actId="478"/>
          <ac:spMkLst>
            <pc:docMk/>
            <pc:sldMk cId="2249236737" sldId="261"/>
            <ac:spMk id="55" creationId="{7EEBDAEE-3025-43A0-A7BC-42AD0AA159B4}"/>
          </ac:spMkLst>
        </pc:spChg>
        <pc:spChg chg="add del mod">
          <ac:chgData name="Ngọc Duệ" userId="0afd07b8187c7343" providerId="LiveId" clId="{B3576EDB-87F1-4D2C-B585-86E9D990B11C}" dt="2021-10-01T14:46:05.797" v="175" actId="478"/>
          <ac:spMkLst>
            <pc:docMk/>
            <pc:sldMk cId="2249236737" sldId="261"/>
            <ac:spMk id="56" creationId="{A62D13E4-28DA-41BD-9A9E-2D1C769EFE30}"/>
          </ac:spMkLst>
        </pc:spChg>
        <pc:spChg chg="add del">
          <ac:chgData name="Ngọc Duệ" userId="0afd07b8187c7343" providerId="LiveId" clId="{B3576EDB-87F1-4D2C-B585-86E9D990B11C}" dt="2021-10-01T14:46:14.144" v="177" actId="11529"/>
          <ac:spMkLst>
            <pc:docMk/>
            <pc:sldMk cId="2249236737" sldId="261"/>
            <ac:spMk id="57" creationId="{36BD3BCD-465E-4CB8-87E2-AEAD2519D008}"/>
          </ac:spMkLst>
        </pc:spChg>
        <pc:grpChg chg="add mod">
          <ac:chgData name="Ngọc Duệ" userId="0afd07b8187c7343" providerId="LiveId" clId="{B3576EDB-87F1-4D2C-B585-86E9D990B11C}" dt="2021-10-01T14:41:48.411" v="150" actId="164"/>
          <ac:grpSpMkLst>
            <pc:docMk/>
            <pc:sldMk cId="2249236737" sldId="261"/>
            <ac:grpSpMk id="48" creationId="{D9B6CEC9-548B-414C-B0D7-F3058F16A003}"/>
          </ac:grpSpMkLst>
        </pc:grpChg>
        <pc:grpChg chg="del mod">
          <ac:chgData name="Ngọc Duệ" userId="0afd07b8187c7343" providerId="LiveId" clId="{B3576EDB-87F1-4D2C-B585-86E9D990B11C}" dt="2021-10-01T14:52:24.548" v="196"/>
          <ac:grpSpMkLst>
            <pc:docMk/>
            <pc:sldMk cId="2249236737" sldId="261"/>
            <ac:grpSpMk id="69" creationId="{9F8025A8-2CB2-49A5-957A-F5D3246E7573}"/>
          </ac:grpSpMkLst>
        </pc:grpChg>
        <pc:grpChg chg="del mod">
          <ac:chgData name="Ngọc Duệ" userId="0afd07b8187c7343" providerId="LiveId" clId="{B3576EDB-87F1-4D2C-B585-86E9D990B11C}" dt="2021-10-01T14:52:26.206" v="198"/>
          <ac:grpSpMkLst>
            <pc:docMk/>
            <pc:sldMk cId="2249236737" sldId="261"/>
            <ac:grpSpMk id="72" creationId="{6BCE05E8-53A7-4A80-A714-46DFCBED024D}"/>
          </ac:grpSpMkLst>
        </pc:grpChg>
        <pc:grpChg chg="mod">
          <ac:chgData name="Ngọc Duệ" userId="0afd07b8187c7343" providerId="LiveId" clId="{B3576EDB-87F1-4D2C-B585-86E9D990B11C}" dt="2021-10-01T14:52:26.206" v="198"/>
          <ac:grpSpMkLst>
            <pc:docMk/>
            <pc:sldMk cId="2249236737" sldId="261"/>
            <ac:grpSpMk id="74" creationId="{7E6D6443-5531-40E5-AFFE-E3FB3B53C2EE}"/>
          </ac:grpSpMkLst>
        </pc:grpChg>
        <pc:grpChg chg="del mod">
          <ac:chgData name="Ngọc Duệ" userId="0afd07b8187c7343" providerId="LiveId" clId="{B3576EDB-87F1-4D2C-B585-86E9D990B11C}" dt="2021-10-01T14:52:32.948" v="204"/>
          <ac:grpSpMkLst>
            <pc:docMk/>
            <pc:sldMk cId="2249236737" sldId="261"/>
            <ac:grpSpMk id="77" creationId="{5071A857-64E2-4212-8EDB-1AC46E46AF3A}"/>
          </ac:grpSpMkLst>
        </pc:grpChg>
        <pc:grpChg chg="del mod">
          <ac:chgData name="Ngọc Duệ" userId="0afd07b8187c7343" providerId="LiveId" clId="{B3576EDB-87F1-4D2C-B585-86E9D990B11C}" dt="2021-10-01T14:53:05.537" v="217"/>
          <ac:grpSpMkLst>
            <pc:docMk/>
            <pc:sldMk cId="2249236737" sldId="261"/>
            <ac:grpSpMk id="80" creationId="{C33B8BC4-B7A7-40FF-908B-FD57F75FABA1}"/>
          </ac:grpSpMkLst>
        </pc:grpChg>
        <pc:grpChg chg="mod">
          <ac:chgData name="Ngọc Duệ" userId="0afd07b8187c7343" providerId="LiveId" clId="{B3576EDB-87F1-4D2C-B585-86E9D990B11C}" dt="2021-10-01T14:52:44.861" v="208"/>
          <ac:grpSpMkLst>
            <pc:docMk/>
            <pc:sldMk cId="2249236737" sldId="261"/>
            <ac:grpSpMk id="84" creationId="{3A74C979-F461-43CC-AF35-E3872AA22AB7}"/>
          </ac:grpSpMkLst>
        </pc:grpChg>
        <pc:grpChg chg="del mod">
          <ac:chgData name="Ngọc Duệ" userId="0afd07b8187c7343" providerId="LiveId" clId="{B3576EDB-87F1-4D2C-B585-86E9D990B11C}" dt="2021-10-01T14:53:05.537" v="217"/>
          <ac:grpSpMkLst>
            <pc:docMk/>
            <pc:sldMk cId="2249236737" sldId="261"/>
            <ac:grpSpMk id="90" creationId="{D415D948-9F09-4690-ABCD-65501F96C396}"/>
          </ac:grpSpMkLst>
        </pc:grpChg>
        <pc:grpChg chg="mod">
          <ac:chgData name="Ngọc Duệ" userId="0afd07b8187c7343" providerId="LiveId" clId="{B3576EDB-87F1-4D2C-B585-86E9D990B11C}" dt="2021-10-01T14:53:05.537" v="217"/>
          <ac:grpSpMkLst>
            <pc:docMk/>
            <pc:sldMk cId="2249236737" sldId="261"/>
            <ac:grpSpMk id="93" creationId="{C15BF3BC-4DAD-46CE-9FEB-B3E86A335FD6}"/>
          </ac:grpSpMkLst>
        </pc:grpChg>
        <pc:picChg chg="add mod">
          <ac:chgData name="Ngọc Duệ" userId="0afd07b8187c7343" providerId="LiveId" clId="{B3576EDB-87F1-4D2C-B585-86E9D990B11C}" dt="2021-10-01T14:33:56.658" v="12" actId="1076"/>
          <ac:picMkLst>
            <pc:docMk/>
            <pc:sldMk cId="2249236737" sldId="261"/>
            <ac:picMk id="5" creationId="{B6A516C0-1B2E-492E-9818-811CA72C47B3}"/>
          </ac:picMkLst>
        </pc:picChg>
        <pc:picChg chg="add mod">
          <ac:chgData name="Ngọc Duệ" userId="0afd07b8187c7343" providerId="LiveId" clId="{B3576EDB-87F1-4D2C-B585-86E9D990B11C}" dt="2021-10-01T14:33:42.238" v="9" actId="1076"/>
          <ac:picMkLst>
            <pc:docMk/>
            <pc:sldMk cId="2249236737" sldId="261"/>
            <ac:picMk id="7" creationId="{8815AEEC-7102-41F3-9034-43B9131C0D4B}"/>
          </ac:picMkLst>
        </pc:picChg>
        <pc:picChg chg="add mod">
          <ac:chgData name="Ngọc Duệ" userId="0afd07b8187c7343" providerId="LiveId" clId="{B3576EDB-87F1-4D2C-B585-86E9D990B11C}" dt="2021-10-01T14:35:04.581" v="19" actId="1076"/>
          <ac:picMkLst>
            <pc:docMk/>
            <pc:sldMk cId="2249236737" sldId="261"/>
            <ac:picMk id="14" creationId="{A4767CCB-8ECD-4A29-A47D-D40233240BBA}"/>
          </ac:picMkLst>
        </pc:picChg>
        <pc:picChg chg="add mod">
          <ac:chgData name="Ngọc Duệ" userId="0afd07b8187c7343" providerId="LiveId" clId="{B3576EDB-87F1-4D2C-B585-86E9D990B11C}" dt="2021-10-01T14:40:37.671" v="144" actId="14100"/>
          <ac:picMkLst>
            <pc:docMk/>
            <pc:sldMk cId="2249236737" sldId="261"/>
            <ac:picMk id="22" creationId="{D5CD9E18-D19E-4CEA-B0B4-211FA32CB55A}"/>
          </ac:picMkLst>
        </pc:picChg>
        <pc:picChg chg="add mod">
          <ac:chgData name="Ngọc Duệ" userId="0afd07b8187c7343" providerId="LiveId" clId="{B3576EDB-87F1-4D2C-B585-86E9D990B11C}" dt="2021-10-01T14:46:36.700" v="182" actId="1076"/>
          <ac:picMkLst>
            <pc:docMk/>
            <pc:sldMk cId="2249236737" sldId="261"/>
            <ac:picMk id="30" creationId="{AB6CF625-B042-41B7-9465-9AA2D70ADA48}"/>
          </ac:picMkLst>
        </pc:picChg>
        <pc:picChg chg="add mod">
          <ac:chgData name="Ngọc Duệ" userId="0afd07b8187c7343" providerId="LiveId" clId="{B3576EDB-87F1-4D2C-B585-86E9D990B11C}" dt="2021-10-01T14:38:22.452" v="45" actId="1076"/>
          <ac:picMkLst>
            <pc:docMk/>
            <pc:sldMk cId="2249236737" sldId="261"/>
            <ac:picMk id="32" creationId="{6D990219-BD04-4145-AC39-C03F8A18A240}"/>
          </ac:picMkLst>
        </pc:picChg>
        <pc:picChg chg="add mod">
          <ac:chgData name="Ngọc Duệ" userId="0afd07b8187c7343" providerId="LiveId" clId="{B3576EDB-87F1-4D2C-B585-86E9D990B11C}" dt="2021-10-01T14:39:01.709" v="48" actId="1076"/>
          <ac:picMkLst>
            <pc:docMk/>
            <pc:sldMk cId="2249236737" sldId="261"/>
            <ac:picMk id="34" creationId="{C67EAD72-1BD0-43EE-B57B-1E65E5989B4C}"/>
          </ac:picMkLst>
        </pc:picChg>
        <pc:inkChg chg="add del">
          <ac:chgData name="Ngọc Duệ" userId="0afd07b8187c7343" providerId="LiveId" clId="{B3576EDB-87F1-4D2C-B585-86E9D990B11C}" dt="2021-10-01T14:46:24.727" v="181" actId="9405"/>
          <ac:inkMkLst>
            <pc:docMk/>
            <pc:sldMk cId="2249236737" sldId="261"/>
            <ac:inkMk id="58" creationId="{BA3CBA1F-A342-4FEF-91C1-E3CEE23C0D0D}"/>
          </ac:inkMkLst>
        </pc:inkChg>
        <pc:inkChg chg="add del">
          <ac:chgData name="Ngọc Duệ" userId="0afd07b8187c7343" providerId="LiveId" clId="{B3576EDB-87F1-4D2C-B585-86E9D990B11C}" dt="2021-10-01T14:46:24.352" v="180" actId="9405"/>
          <ac:inkMkLst>
            <pc:docMk/>
            <pc:sldMk cId="2249236737" sldId="261"/>
            <ac:inkMk id="59" creationId="{0F7B2196-D458-4241-A5FE-56636E489BF4}"/>
          </ac:inkMkLst>
        </pc:inkChg>
        <pc:inkChg chg="add">
          <ac:chgData name="Ngọc Duệ" userId="0afd07b8187c7343" providerId="LiveId" clId="{B3576EDB-87F1-4D2C-B585-86E9D990B11C}" dt="2021-10-01T14:46:52.601" v="183" actId="9405"/>
          <ac:inkMkLst>
            <pc:docMk/>
            <pc:sldMk cId="2249236737" sldId="261"/>
            <ac:inkMk id="60" creationId="{6629245D-FD29-44FB-8E9A-987FC9328A46}"/>
          </ac:inkMkLst>
        </pc:inkChg>
        <pc:inkChg chg="add">
          <ac:chgData name="Ngọc Duệ" userId="0afd07b8187c7343" providerId="LiveId" clId="{B3576EDB-87F1-4D2C-B585-86E9D990B11C}" dt="2021-10-01T14:47:10.244" v="184" actId="9405"/>
          <ac:inkMkLst>
            <pc:docMk/>
            <pc:sldMk cId="2249236737" sldId="261"/>
            <ac:inkMk id="61" creationId="{1F6A50F9-0C37-42EB-AEF3-053C61E637C7}"/>
          </ac:inkMkLst>
        </pc:inkChg>
        <pc:inkChg chg="add">
          <ac:chgData name="Ngọc Duệ" userId="0afd07b8187c7343" providerId="LiveId" clId="{B3576EDB-87F1-4D2C-B585-86E9D990B11C}" dt="2021-10-01T14:47:15.677" v="185" actId="9405"/>
          <ac:inkMkLst>
            <pc:docMk/>
            <pc:sldMk cId="2249236737" sldId="261"/>
            <ac:inkMk id="62" creationId="{BA8E6CA8-48C5-4B0A-81B7-40551129D46D}"/>
          </ac:inkMkLst>
        </pc:inkChg>
        <pc:inkChg chg="add">
          <ac:chgData name="Ngọc Duệ" userId="0afd07b8187c7343" providerId="LiveId" clId="{B3576EDB-87F1-4D2C-B585-86E9D990B11C}" dt="2021-10-01T14:47:18.453" v="186" actId="9405"/>
          <ac:inkMkLst>
            <pc:docMk/>
            <pc:sldMk cId="2249236737" sldId="261"/>
            <ac:inkMk id="63" creationId="{127B95A2-588B-4B5D-A8CC-224E317F0581}"/>
          </ac:inkMkLst>
        </pc:inkChg>
        <pc:inkChg chg="add del">
          <ac:chgData name="Ngọc Duệ" userId="0afd07b8187c7343" providerId="LiveId" clId="{B3576EDB-87F1-4D2C-B585-86E9D990B11C}" dt="2021-10-01T14:47:21.375" v="188" actId="9405"/>
          <ac:inkMkLst>
            <pc:docMk/>
            <pc:sldMk cId="2249236737" sldId="261"/>
            <ac:inkMk id="64" creationId="{019C0EE5-E6DE-40F1-8542-56844371D490}"/>
          </ac:inkMkLst>
        </pc:inkChg>
        <pc:inkChg chg="add">
          <ac:chgData name="Ngọc Duệ" userId="0afd07b8187c7343" providerId="LiveId" clId="{B3576EDB-87F1-4D2C-B585-86E9D990B11C}" dt="2021-10-01T14:47:24.176" v="189" actId="9405"/>
          <ac:inkMkLst>
            <pc:docMk/>
            <pc:sldMk cId="2249236737" sldId="261"/>
            <ac:inkMk id="65" creationId="{693DC8E4-C839-40D0-B0A3-CC7F4DFAB309}"/>
          </ac:inkMkLst>
        </pc:inkChg>
        <pc:inkChg chg="add">
          <ac:chgData name="Ngọc Duệ" userId="0afd07b8187c7343" providerId="LiveId" clId="{B3576EDB-87F1-4D2C-B585-86E9D990B11C}" dt="2021-10-01T14:47:34.983" v="190" actId="9405"/>
          <ac:inkMkLst>
            <pc:docMk/>
            <pc:sldMk cId="2249236737" sldId="261"/>
            <ac:inkMk id="66" creationId="{66F2B270-D7F0-48C2-B6FC-D4A65A929C0E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67" creationId="{50F78637-D80E-497D-B72A-46C03563F445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68" creationId="{2E1A5F46-8D8C-4289-965F-ED6E00DE9A29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70" creationId="{9929A3EC-9C1F-4F9E-9AB9-87375ED57494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71" creationId="{E41A7C5E-7962-4D79-A777-AE48F2D881E0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73" creationId="{A9783EBC-824C-4430-96AB-5B631CFAC6BE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75" creationId="{F36C11DC-D063-4AA7-BD46-1F77C1E309E8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76" creationId="{A5C6875A-F88D-4FDB-B8D2-6B91473D61A2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78" creationId="{3420056E-5671-46BA-B388-3A4436E40CC3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79" creationId="{532D0CD4-AD8B-4ED9-A357-E0F807BD034D}"/>
          </ac:inkMkLst>
        </pc:inkChg>
        <pc:inkChg chg="add mod">
          <ac:chgData name="Ngọc Duệ" userId="0afd07b8187c7343" providerId="LiveId" clId="{B3576EDB-87F1-4D2C-B585-86E9D990B11C}" dt="2021-10-01T14:52:44.861" v="208"/>
          <ac:inkMkLst>
            <pc:docMk/>
            <pc:sldMk cId="2249236737" sldId="261"/>
            <ac:inkMk id="81" creationId="{46514DEC-4EA4-417D-B141-442BDC03CED8}"/>
          </ac:inkMkLst>
        </pc:inkChg>
        <pc:inkChg chg="add mod">
          <ac:chgData name="Ngọc Duệ" userId="0afd07b8187c7343" providerId="LiveId" clId="{B3576EDB-87F1-4D2C-B585-86E9D990B11C}" dt="2021-10-01T14:52:44.861" v="208"/>
          <ac:inkMkLst>
            <pc:docMk/>
            <pc:sldMk cId="2249236737" sldId="261"/>
            <ac:inkMk id="82" creationId="{806508C9-6B23-4625-92AE-3FCBB80012E4}"/>
          </ac:inkMkLst>
        </pc:inkChg>
        <pc:inkChg chg="add mod">
          <ac:chgData name="Ngọc Duệ" userId="0afd07b8187c7343" providerId="LiveId" clId="{B3576EDB-87F1-4D2C-B585-86E9D990B11C}" dt="2021-10-01T14:52:44.861" v="208"/>
          <ac:inkMkLst>
            <pc:docMk/>
            <pc:sldMk cId="2249236737" sldId="261"/>
            <ac:inkMk id="83" creationId="{42C94418-3C67-45B5-B07E-98EFDC573CDA}"/>
          </ac:inkMkLst>
        </pc:inkChg>
        <pc:inkChg chg="add">
          <ac:chgData name="Ngọc Duệ" userId="0afd07b8187c7343" providerId="LiveId" clId="{B3576EDB-87F1-4D2C-B585-86E9D990B11C}" dt="2021-10-01T14:52:49.591" v="209" actId="9405"/>
          <ac:inkMkLst>
            <pc:docMk/>
            <pc:sldMk cId="2249236737" sldId="261"/>
            <ac:inkMk id="85" creationId="{DB75AD11-0585-4662-BC4B-1D0A18CBEDA1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86" creationId="{99C0C67B-A7A9-47B2-9207-8B542E5D5870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87" creationId="{EC5FC2B2-0BDC-4214-86A8-7DB555470D30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88" creationId="{F8790399-0230-4505-89F7-E85084BF5AFC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89" creationId="{3C77BD47-9D57-41DC-AC52-645065B91F2A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91" creationId="{1157E270-7104-4E7C-B7E7-B4C37BA89E03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92" creationId="{05F16BDA-8323-438B-B6AA-5D0A130C655A}"/>
          </ac:inkMkLst>
        </pc:inkChg>
        <pc:cxnChg chg="add mod">
          <ac:chgData name="Ngọc Duệ" userId="0afd07b8187c7343" providerId="LiveId" clId="{B3576EDB-87F1-4D2C-B585-86E9D990B11C}" dt="2021-10-01T14:37:01.697" v="34" actId="13822"/>
          <ac:cxnSpMkLst>
            <pc:docMk/>
            <pc:sldMk cId="2249236737" sldId="261"/>
            <ac:cxnSpMk id="9" creationId="{E86ACF69-68CC-46FA-A767-66D0ABB50E6F}"/>
          </ac:cxnSpMkLst>
        </pc:cxnChg>
        <pc:cxnChg chg="add mod">
          <ac:chgData name="Ngọc Duệ" userId="0afd07b8187c7343" providerId="LiveId" clId="{B3576EDB-87F1-4D2C-B585-86E9D990B11C}" dt="2021-10-01T14:37:01.697" v="34" actId="13822"/>
          <ac:cxnSpMkLst>
            <pc:docMk/>
            <pc:sldMk cId="2249236737" sldId="261"/>
            <ac:cxnSpMk id="16" creationId="{42A14D23-F92E-4A93-86A8-87E1FBE7DACB}"/>
          </ac:cxnSpMkLst>
        </pc:cxnChg>
        <pc:cxnChg chg="add mod">
          <ac:chgData name="Ngọc Duệ" userId="0afd07b8187c7343" providerId="LiveId" clId="{B3576EDB-87F1-4D2C-B585-86E9D990B11C}" dt="2021-10-01T14:37:01.697" v="34" actId="13822"/>
          <ac:cxnSpMkLst>
            <pc:docMk/>
            <pc:sldMk cId="2249236737" sldId="261"/>
            <ac:cxnSpMk id="19" creationId="{FC05F68D-2755-47F4-B477-2B4CBEE8D742}"/>
          </ac:cxnSpMkLst>
        </pc:cxnChg>
        <pc:cxnChg chg="add mod">
          <ac:chgData name="Ngọc Duệ" userId="0afd07b8187c7343" providerId="LiveId" clId="{B3576EDB-87F1-4D2C-B585-86E9D990B11C}" dt="2021-10-01T14:40:37.671" v="144" actId="14100"/>
          <ac:cxnSpMkLst>
            <pc:docMk/>
            <pc:sldMk cId="2249236737" sldId="261"/>
            <ac:cxnSpMk id="24" creationId="{0AF3C386-5D7D-4E5B-9975-0784EC0FB6D2}"/>
          </ac:cxnSpMkLst>
        </pc:cxnChg>
        <pc:cxnChg chg="add mod">
          <ac:chgData name="Ngọc Duệ" userId="0afd07b8187c7343" providerId="LiveId" clId="{B3576EDB-87F1-4D2C-B585-86E9D990B11C}" dt="2021-10-01T14:37:19.771" v="39" actId="13822"/>
          <ac:cxnSpMkLst>
            <pc:docMk/>
            <pc:sldMk cId="2249236737" sldId="261"/>
            <ac:cxnSpMk id="26" creationId="{1F837704-37B5-42DC-A29B-78372A16E8EA}"/>
          </ac:cxnSpMkLst>
        </pc:cxnChg>
        <pc:cxnChg chg="add mod">
          <ac:chgData name="Ngọc Duệ" userId="0afd07b8187c7343" providerId="LiveId" clId="{B3576EDB-87F1-4D2C-B585-86E9D990B11C}" dt="2021-10-01T14:44:27.740" v="168" actId="208"/>
          <ac:cxnSpMkLst>
            <pc:docMk/>
            <pc:sldMk cId="2249236737" sldId="261"/>
            <ac:cxnSpMk id="36" creationId="{DC258E70-5DB4-4FD5-85EB-7B3BBC7761B5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39" creationId="{978852CC-E803-45BA-B1C1-DBB131090C56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41" creationId="{9A2D8210-D2BF-41EB-9CF5-7F703CEFBA1C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43" creationId="{161109EB-372B-4CE4-8C3A-8703B171C344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45" creationId="{3EFD1720-E6BB-4673-AEFA-8CEC52FB34D8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47" creationId="{B9FEA0FF-260D-48A6-A693-C6D9C12013B2}"/>
          </ac:cxnSpMkLst>
        </pc:cxnChg>
        <pc:cxnChg chg="add del">
          <ac:chgData name="Ngọc Duệ" userId="0afd07b8187c7343" providerId="LiveId" clId="{B3576EDB-87F1-4D2C-B585-86E9D990B11C}" dt="2021-10-01T14:43:22.055" v="154" actId="478"/>
          <ac:cxnSpMkLst>
            <pc:docMk/>
            <pc:sldMk cId="2249236737" sldId="261"/>
            <ac:cxnSpMk id="51" creationId="{08D1AE7F-BF62-4CF8-B05A-3AB4BBB0CF29}"/>
          </ac:cxnSpMkLst>
        </pc:cxnChg>
      </pc:sldChg>
      <pc:sldChg chg="addSp delSp modSp new mod ord setBg">
        <pc:chgData name="Ngọc Duệ" userId="0afd07b8187c7343" providerId="LiveId" clId="{B3576EDB-87F1-4D2C-B585-86E9D990B11C}" dt="2021-10-01T15:08:28.539" v="377"/>
        <pc:sldMkLst>
          <pc:docMk/>
          <pc:sldMk cId="170409834" sldId="262"/>
        </pc:sldMkLst>
        <pc:spChg chg="del">
          <ac:chgData name="Ngọc Duệ" userId="0afd07b8187c7343" providerId="LiveId" clId="{B3576EDB-87F1-4D2C-B585-86E9D990B11C}" dt="2021-10-01T14:55:21.158" v="222" actId="478"/>
          <ac:spMkLst>
            <pc:docMk/>
            <pc:sldMk cId="170409834" sldId="262"/>
            <ac:spMk id="2" creationId="{B1E98FEF-AB40-40C3-A11E-F19B972DD5F5}"/>
          </ac:spMkLst>
        </pc:spChg>
        <pc:spChg chg="del">
          <ac:chgData name="Ngọc Duệ" userId="0afd07b8187c7343" providerId="LiveId" clId="{B3576EDB-87F1-4D2C-B585-86E9D990B11C}" dt="2021-10-01T14:55:19.759" v="221" actId="478"/>
          <ac:spMkLst>
            <pc:docMk/>
            <pc:sldMk cId="170409834" sldId="262"/>
            <ac:spMk id="3" creationId="{16FFB208-C4BE-43F6-A829-3BBA775E8022}"/>
          </ac:spMkLst>
        </pc:spChg>
        <pc:spChg chg="add del">
          <ac:chgData name="Ngọc Duệ" userId="0afd07b8187c7343" providerId="LiveId" clId="{B3576EDB-87F1-4D2C-B585-86E9D990B11C}" dt="2021-10-01T14:55:30.088" v="226" actId="26606"/>
          <ac:spMkLst>
            <pc:docMk/>
            <pc:sldMk cId="170409834" sldId="262"/>
            <ac:spMk id="10" creationId="{86FF76B9-219D-4469-AF87-0236D29032F1}"/>
          </ac:spMkLst>
        </pc:spChg>
        <pc:spChg chg="add del">
          <ac:chgData name="Ngọc Duệ" userId="0afd07b8187c7343" providerId="LiveId" clId="{B3576EDB-87F1-4D2C-B585-86E9D990B11C}" dt="2021-10-01T14:55:30.088" v="226" actId="26606"/>
          <ac:spMkLst>
            <pc:docMk/>
            <pc:sldMk cId="170409834" sldId="262"/>
            <ac:spMk id="16" creationId="{2E80C965-DB6D-4F81-9E9E-B027384D0BD6}"/>
          </ac:spMkLst>
        </pc:spChg>
        <pc:spChg chg="add del">
          <ac:chgData name="Ngọc Duệ" userId="0afd07b8187c7343" providerId="LiveId" clId="{B3576EDB-87F1-4D2C-B585-86E9D990B11C}" dt="2021-10-01T14:55:30.088" v="226" actId="26606"/>
          <ac:spMkLst>
            <pc:docMk/>
            <pc:sldMk cId="170409834" sldId="262"/>
            <ac:spMk id="18" creationId="{633C5E46-DAC5-4661-9C87-22B08E2A512F}"/>
          </ac:spMkLst>
        </pc:spChg>
        <pc:spChg chg="add mod">
          <ac:chgData name="Ngọc Duệ" userId="0afd07b8187c7343" providerId="LiveId" clId="{B3576EDB-87F1-4D2C-B585-86E9D990B11C}" dt="2021-10-01T15:07:12.493" v="369" actId="20577"/>
          <ac:spMkLst>
            <pc:docMk/>
            <pc:sldMk cId="170409834" sldId="262"/>
            <ac:spMk id="48" creationId="{F9E1E393-C148-4020-B17D-C0BD106D29FA}"/>
          </ac:spMkLst>
        </pc:spChg>
        <pc:grpChg chg="add del">
          <ac:chgData name="Ngọc Duệ" userId="0afd07b8187c7343" providerId="LiveId" clId="{B3576EDB-87F1-4D2C-B585-86E9D990B11C}" dt="2021-10-01T14:55:30.088" v="226" actId="26606"/>
          <ac:grpSpMkLst>
            <pc:docMk/>
            <pc:sldMk cId="170409834" sldId="262"/>
            <ac:grpSpMk id="12" creationId="{DB88BD78-87E1-424D-B479-C37D8E41B12E}"/>
          </ac:grpSpMkLst>
        </pc:grpChg>
        <pc:picChg chg="add mod">
          <ac:chgData name="Ngọc Duệ" userId="0afd07b8187c7343" providerId="LiveId" clId="{B3576EDB-87F1-4D2C-B585-86E9D990B11C}" dt="2021-10-01T14:55:30.088" v="226" actId="26606"/>
          <ac:picMkLst>
            <pc:docMk/>
            <pc:sldMk cId="170409834" sldId="262"/>
            <ac:picMk id="5" creationId="{8F587FB7-3BAE-4973-AD55-AD0F34F68AA8}"/>
          </ac:picMkLst>
        </pc:picChg>
        <pc:picChg chg="add mod">
          <ac:chgData name="Ngọc Duệ" userId="0afd07b8187c7343" providerId="LiveId" clId="{B3576EDB-87F1-4D2C-B585-86E9D990B11C}" dt="2021-10-01T14:56:13.070" v="229" actId="1440"/>
          <ac:picMkLst>
            <pc:docMk/>
            <pc:sldMk cId="170409834" sldId="262"/>
            <ac:picMk id="7" creationId="{80A871A3-58DA-43E6-9700-0A97CDF9C932}"/>
          </ac:picMkLst>
        </pc:picChg>
        <pc:picChg chg="add mod">
          <ac:chgData name="Ngọc Duệ" userId="0afd07b8187c7343" providerId="LiveId" clId="{B3576EDB-87F1-4D2C-B585-86E9D990B11C}" dt="2021-10-01T14:57:16.704" v="233" actId="1076"/>
          <ac:picMkLst>
            <pc:docMk/>
            <pc:sldMk cId="170409834" sldId="262"/>
            <ac:picMk id="15" creationId="{A6946A2F-B836-444F-8AAD-7D035767BE7A}"/>
          </ac:picMkLst>
        </pc:picChg>
        <pc:picChg chg="add mod">
          <ac:chgData name="Ngọc Duệ" userId="0afd07b8187c7343" providerId="LiveId" clId="{B3576EDB-87F1-4D2C-B585-86E9D990B11C}" dt="2021-10-01T14:58:09.010" v="239" actId="1076"/>
          <ac:picMkLst>
            <pc:docMk/>
            <pc:sldMk cId="170409834" sldId="262"/>
            <ac:picMk id="22" creationId="{4E99F8E3-8303-4475-92EA-F325FF94748D}"/>
          </ac:picMkLst>
        </pc:picChg>
        <pc:picChg chg="add mod">
          <ac:chgData name="Ngọc Duệ" userId="0afd07b8187c7343" providerId="LiveId" clId="{B3576EDB-87F1-4D2C-B585-86E9D990B11C}" dt="2021-10-01T14:59:16.572" v="245" actId="1076"/>
          <ac:picMkLst>
            <pc:docMk/>
            <pc:sldMk cId="170409834" sldId="262"/>
            <ac:picMk id="31" creationId="{468ADE00-2A56-4507-998E-85B2C098D398}"/>
          </ac:picMkLst>
        </pc:picChg>
        <pc:picChg chg="add del mod">
          <ac:chgData name="Ngọc Duệ" userId="0afd07b8187c7343" providerId="LiveId" clId="{B3576EDB-87F1-4D2C-B585-86E9D990B11C}" dt="2021-10-01T14:59:40.378" v="248" actId="478"/>
          <ac:picMkLst>
            <pc:docMk/>
            <pc:sldMk cId="170409834" sldId="262"/>
            <ac:picMk id="33" creationId="{37C56D06-8C6A-4F46-ABE1-C507E373CAB7}"/>
          </ac:picMkLst>
        </pc:picChg>
        <pc:picChg chg="add mod">
          <ac:chgData name="Ngọc Duệ" userId="0afd07b8187c7343" providerId="LiveId" clId="{B3576EDB-87F1-4D2C-B585-86E9D990B11C}" dt="2021-10-01T15:00:05.414" v="250" actId="1076"/>
          <ac:picMkLst>
            <pc:docMk/>
            <pc:sldMk cId="170409834" sldId="262"/>
            <ac:picMk id="35" creationId="{E7A704AF-59F4-4B44-9F8D-9110B97DB985}"/>
          </ac:picMkLst>
        </pc:picChg>
        <pc:picChg chg="add mod">
          <ac:chgData name="Ngọc Duệ" userId="0afd07b8187c7343" providerId="LiveId" clId="{B3576EDB-87F1-4D2C-B585-86E9D990B11C}" dt="2021-10-01T15:00:48.191" v="252" actId="1076"/>
          <ac:picMkLst>
            <pc:docMk/>
            <pc:sldMk cId="170409834" sldId="262"/>
            <ac:picMk id="37" creationId="{198F76A5-131C-4B5C-95B2-F53075685E60}"/>
          </ac:picMkLst>
        </pc:picChg>
        <pc:picChg chg="add mod">
          <ac:chgData name="Ngọc Duệ" userId="0afd07b8187c7343" providerId="LiveId" clId="{B3576EDB-87F1-4D2C-B585-86E9D990B11C}" dt="2021-10-01T15:02:01.361" v="258" actId="1076"/>
          <ac:picMkLst>
            <pc:docMk/>
            <pc:sldMk cId="170409834" sldId="262"/>
            <ac:picMk id="41" creationId="{D3DF6162-E6F3-448F-BBC9-7C8A345D49DD}"/>
          </ac:picMkLst>
        </pc:picChg>
        <pc:picChg chg="add mod">
          <ac:chgData name="Ngọc Duệ" userId="0afd07b8187c7343" providerId="LiveId" clId="{B3576EDB-87F1-4D2C-B585-86E9D990B11C}" dt="2021-10-01T15:05:55.220" v="268" actId="1076"/>
          <ac:picMkLst>
            <pc:docMk/>
            <pc:sldMk cId="170409834" sldId="262"/>
            <ac:picMk id="43" creationId="{AF9F8C76-9582-49ED-9868-6B8611CCF227}"/>
          </ac:picMkLst>
        </pc:picChg>
        <pc:cxnChg chg="add mod">
          <ac:chgData name="Ngọc Duệ" userId="0afd07b8187c7343" providerId="LiveId" clId="{B3576EDB-87F1-4D2C-B585-86E9D990B11C}" dt="2021-10-01T14:56:30.619" v="231" actId="13822"/>
          <ac:cxnSpMkLst>
            <pc:docMk/>
            <pc:sldMk cId="170409834" sldId="262"/>
            <ac:cxnSpMk id="9" creationId="{CB81491D-3860-4019-A9BE-2489B8174105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19" creationId="{F86ABDB9-DF0E-41F4-BB82-38942F623115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24" creationId="{F65864E4-3E83-40DA-B427-A27FA1959D51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27" creationId="{54EDC7FB-CD55-4942-8CDE-01FA1246C327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29" creationId="{430C780E-1454-425D-8D55-6287C8A12BF0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39" creationId="{79AF5832-4954-4595-8B97-F2B43B875283}"/>
          </ac:cxnSpMkLst>
        </pc:cxnChg>
        <pc:cxnChg chg="add mod">
          <ac:chgData name="Ngọc Duệ" userId="0afd07b8187c7343" providerId="LiveId" clId="{B3576EDB-87F1-4D2C-B585-86E9D990B11C}" dt="2021-10-01T15:06:00.759" v="270" actId="14100"/>
          <ac:cxnSpMkLst>
            <pc:docMk/>
            <pc:sldMk cId="170409834" sldId="262"/>
            <ac:cxnSpMk id="45" creationId="{AA09397E-D8D7-4466-9926-94C93B9674FF}"/>
          </ac:cxnSpMkLst>
        </pc:cxnChg>
      </pc:sldChg>
      <pc:sldChg chg="new del">
        <pc:chgData name="Ngọc Duệ" userId="0afd07b8187c7343" providerId="LiveId" clId="{B3576EDB-87F1-4D2C-B585-86E9D990B11C}" dt="2021-10-01T14:55:14.875" v="219" actId="680"/>
        <pc:sldMkLst>
          <pc:docMk/>
          <pc:sldMk cId="2928212983" sldId="262"/>
        </pc:sldMkLst>
      </pc:sldChg>
      <pc:sldChg chg="addSp delSp modSp new mod">
        <pc:chgData name="Ngọc Duệ" userId="0afd07b8187c7343" providerId="LiveId" clId="{B3576EDB-87F1-4D2C-B585-86E9D990B11C}" dt="2021-10-01T15:10:31.420" v="385" actId="1076"/>
        <pc:sldMkLst>
          <pc:docMk/>
          <pc:sldMk cId="675393319" sldId="263"/>
        </pc:sldMkLst>
        <pc:spChg chg="del">
          <ac:chgData name="Ngọc Duệ" userId="0afd07b8187c7343" providerId="LiveId" clId="{B3576EDB-87F1-4D2C-B585-86E9D990B11C}" dt="2021-10-01T15:09:11.894" v="381" actId="478"/>
          <ac:spMkLst>
            <pc:docMk/>
            <pc:sldMk cId="675393319" sldId="263"/>
            <ac:spMk id="2" creationId="{37FD5275-CFC1-41C8-A363-305B3FEFCCEA}"/>
          </ac:spMkLst>
        </pc:spChg>
        <pc:spChg chg="del">
          <ac:chgData name="Ngọc Duệ" userId="0afd07b8187c7343" providerId="LiveId" clId="{B3576EDB-87F1-4D2C-B585-86E9D990B11C}" dt="2021-10-01T15:09:10.914" v="380" actId="478"/>
          <ac:spMkLst>
            <pc:docMk/>
            <pc:sldMk cId="675393319" sldId="263"/>
            <ac:spMk id="3" creationId="{7A1798F8-5281-4846-97E5-5414B8F7BB87}"/>
          </ac:spMkLst>
        </pc:spChg>
        <pc:picChg chg="add mod">
          <ac:chgData name="Ngọc Duệ" userId="0afd07b8187c7343" providerId="LiveId" clId="{B3576EDB-87F1-4D2C-B585-86E9D990B11C}" dt="2021-10-01T15:09:27.636" v="383" actId="1076"/>
          <ac:picMkLst>
            <pc:docMk/>
            <pc:sldMk cId="675393319" sldId="263"/>
            <ac:picMk id="5" creationId="{1879F717-C53C-4749-87BE-5ED1FE57F937}"/>
          </ac:picMkLst>
        </pc:picChg>
        <pc:picChg chg="add mod">
          <ac:chgData name="Ngọc Duệ" userId="0afd07b8187c7343" providerId="LiveId" clId="{B3576EDB-87F1-4D2C-B585-86E9D990B11C}" dt="2021-10-01T15:10:31.420" v="385" actId="1076"/>
          <ac:picMkLst>
            <pc:docMk/>
            <pc:sldMk cId="675393319" sldId="263"/>
            <ac:picMk id="7" creationId="{7C06DD98-6676-44FD-8E22-BBB132D5078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6:52.6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162 134,'0'796,"1"-776,1 0,8 35,-5-33,-2-1,2 26,-4-9,-1-8,1 0,2 0,8 38,-6-37,-1 1,-1-1,-2 1,-3 41,2 61,13-63,-9-51,0 0,1 27,-4 7,-1-23,1-1,1 1,10 46,-5-35,-2 0,-2 0,-1 0,-6 53,2 2,2 485,1-550,11 56,-6-56,2 55,-9-24,0-28,1 1,2-1,13 70,-3-39,-10-50,0-1,1 1,0-1,1 0,1 0,1 0,0-1,15 26,-16-35,0-2,0 1,1 0,-1-1,1 0,0 0,0-1,0 1,0-1,0-1,0 1,1-1,-1 0,9 0,-4 0,-1 1,1 1,20 6,-1 2,1-1,0-1,0-2,36 4,0 0,-22-3,1-2,55 1,1303-8,-1373 3,57 10,-56-7,55 3,839-9,-923 2,0-1,0 0,0 0,0 0,0 0,0 0,0 0,0-1,0 0,0 1,0-1,0 0,-1-1,1 1,0 0,-1-1,1 1,0-1,-1 0,0 0,0 0,1 0,-1 0,0-1,-1 1,1-1,0 1,-1-1,1 0,-1 1,0-1,0 0,0 0,0 0,-1 0,1 0,-1 0,1 0,-1 0,0 0,-1-3,0-240,-2 90,3-2939,0 3092,0 0,1 0,-1 0,0 0,0 0,-1 0,1 0,-1 0,1 0,-1 0,0 0,0 0,0 0,0 1,-1-1,1 0,-1 1,0-1,0 1,0 0,0-1,0 1,0 0,0 0,-1 0,1 1,-1-1,1 1,-1-1,0 1,0 0,0 0,0 0,1 0,-1 0,0 1,0 0,0-1,0 1,0 0,-4 1,-239 0,91 2,-665-3,800-1,1-1,-37-9,35 7,0 0,-27-1,20 2,-52-10,29 3,-6-1,30 5,0 2,-47-3,45 5,-51-9,-23-1,79 10,-44-9,45 6,-47-3,28 5,-47-10,8 1,7 1,36 5,-62-3,79 8,1-1,-33-8,31 5,-1 1,-23 0,-424 2,226 4,236-2,1 0,0 0,0 1,0 0,-1 0,1 1,-11 4,6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3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 0,'0'38,"1"0,-2 0,-1 1,-12 59,9-69,1 0,2 0,2 47,68-125,-55 43,-1 1,1 1,0 0,0 1,0 0,0 1,19-1,27-5,-58 8,15-4,1 1,0 1,0 0,19 1,-33 1,0 0,0 0,0 1,0-1,0 1,0-1,0 1,0 0,0 0,-1 0,1 0,0 1,-1-1,1 1,-1-1,1 1,-1 0,0 0,0 0,0 1,0-1,0 0,0 1,0-1,-1 1,0-1,1 1,-1 0,0 0,1 5,-1-3,0 0,0 0,-1 0,0 0,0 0,0 0,-1 0,1-1,-1 1,0 0,0 0,-1 0,0-1,0 1,0-1,0 1,-1-1,1 0,-4 4,-3 2,-1-2,1 1,-1-1,-1-1,1 0,-16 8,6-3,10-6,-1 0,0 0,0-1,0 0,-23 5,-123 18,71-8,67-17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5.2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27,'4'0,"6"0,7 0,3 0,4 0,-2-4,-1-2,1 0,1 2,1 1,1 1,-4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40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 0,'-2'39,"-2"0,-2 0,-1-1,-16 52,21-85,-8 31,1 1,2 1,2-1,-1 40,6-54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41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0,'0'9,"1"13,-1-1,-1 0,0 0,-2 1,0-1,-1-1,-2 1,-12 33,7-24,1 0,1 1,-7 53,0-3,2-12,7-47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43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797 4,'-56'0,"32"-2,0 1,0 1,0 1,0 2,0 0,0 2,1 0,-42 16,48-13,4-3,1 1,0 1,-19 13,-33 32,3 2,-86 98,134-136,0 1,1 0,1 1,1 0,0 0,2 1,-9 24,15-36,-1 1,1 0,1 0,-1 0,1 0,1 0,-1 0,1 0,1 1,0-1,0 0,0 0,1 0,0-1,1 1,0 0,0-1,0 1,1-1,0 0,7 8,-5-9,0-1,0 1,1-2,-1 1,1-1,0 0,0 0,1-1,13 5,74 17,-91-25,18 5,1-1,-1-1,1-1,0-1,0-1,0-1,0-1,-1-1,1-1,26-8,-44 9,0 1,-1-1,1 0,-1-1,0 1,1-1,-2 0,1 0,0 0,-1 0,4-7,33-60,-22 37,-5 11,26-49,-37 68,-1 0,1-1,-1 1,0-1,0 1,0-1,0 1,-1-1,0 0,0 1,0-1,-1 1,1-1,-3-5,2 7,0 1,-1 0,1-1,-1 1,0 0,0 0,1 0,-1 0,-1 1,1-1,0 0,0 1,-1-1,1 1,-1 0,1 0,-1 0,1 0,-1 0,1 1,-1-1,0 1,-3-1,-11 0,1 0,-29 3,26-1,-4-1,0 1,0 1,1 1,-1 1,0 1,1 1,0 1,1 1,-1 0,1 2,1 1,0 0,-22 17,27-15,-16 12,1 1,-30 35,52-52,1 0,0 0,0 1,1 0,0 1,1-1,1 1,-1 0,2 0,-1 0,-2 23,4-13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49.5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0,'4'0,"7"0,5 0,5 0,3 0,-3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7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0,'0'503,"0"-480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8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 0,'-1'0,"-1"1,1-1,0 1,0-1,0 1,1-1,-1 1,0-1,0 1,0 0,0-1,0 1,1 0,-1 0,0 0,1-1,-1 1,1 0,-1 0,1 0,-1 0,1 0,-1 0,1 0,0 0,0 0,-1 2,-4 38,3-29,-8 42,4-25,1 1,-2 46,9 189,-2-242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9.9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1 108,'0'-1,"1"0,-1 0,1-1,0 1,-1 0,1 0,0 0,0 0,0 0,0 0,0 0,0 1,0-1,0 0,0 0,0 1,0-1,1 1,1-2,32-11,-25 9,9-2,0 1,0 0,21-1,-20 3,-1-1,0 0,24-9,-28 8,0 0,1 1,-1 0,1 1,0 1,24 0,-18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32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0,'0'35,"-1"0,-1 0,-12 56,4-31,57-132,-39 64,0 1,0 0,0 0,1 1,0 0,0 0,1 1,0 1,0-1,0 2,0-1,1 1,20-3,-4 3,1 1,0 1,-1 1,36 5,-54-3,-1 0,1 1,-1 0,0 0,0 0,0 1,-1 1,0-1,1 1,-1 0,-1 1,1 0,-1 0,0 0,0 1,-1 0,6 10,-8-13,0 0,0 0,-1 0,1 1,-1-1,0 1,-1 0,1 0,-1 0,0-1,0 1,0 0,-1 0,0 0,0 0,0 0,-1 0,1 0,-1 0,0 0,-1 0,1 0,-1 0,0-1,0 1,-1-1,1 1,-1-1,0 0,-5 5,-2 0,-1-1,-1 0,0-1,0 0,0-1,-1 0,0-1,-15 4,-23 10,29-10,0-1,-1-1,1-1,-2-1,1-1,0-1,-37 0,12 1,31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10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1 160,'0'3,"1"0,0 0,1 0,-1 0,0 0,1 0,0 0,-1-1,1 1,0-1,4 5,13 18,-15-14,0-1,1 0,0 0,1 0,1 0,-1-1,1 0,1-1,-1 1,2-1,-1-1,1 0,14 10,7 4,6 4,77 41,-66-45,2-2,-1-2,65 13,18-2,-73-17,-29-6,0 0,40 0,38-3,157-6,-232 0,61-17,-65 13,1 1,53-5,-47 11,0-2,39-9,30-1,-75 11,49-10,-49 7,49-3,-48 6,44-9,-43 6,43-3,-45 6,49-10,81-14,-136 21,0 1,0 1,1 1,0 1,-1 1,1 2,35 5,-56-6,0 0,0 0,0 0,-1 0,1 0,0 1,0-1,-1 1,1 0,-1 0,0 0,1 0,-1 0,0 0,0 1,0-1,-1 1,1-1,0 1,-1 0,2 3,0 4,-1 1,1-1,-2 1,1 19,4 23,-1-24,-1 0,-1 54,0-1,-3-80,0 0,0-1,0 1,0 0,0-1,1 1,-1 0,1-1,-1 1,1 0,-1-1,1 1,0-1,0 1,0-1,1 2,-1-3,0-1,0 1,0 0,0 0,-1-1,1 1,0 0,0-1,0 1,0-1,-1 1,1-1,0 0,-1 1,1-1,0 0,-1 1,1-1,-1 0,1 0,-1 0,1 0,-1 1,0-1,1 0,-1 0,0 0,1-1,8-17,2 1,1 1,0 0,1 1,0 0,2 1,0 0,0 2,1-1,1 2,0 0,1 1,0 1,1 1,0 0,0 2,39-11,-18 9,-1 2,1 1,52 0,650 7,-710-3,0-2,0-1,0-2,46-16,6 0,-40 8,-1-2,-1-2,-1-1,73-49,-112 68,17-12,35-20,84-67,-130 92,0 0,0-1,-1 1,0-2,-1 1,0-1,0 1,-1-2,0 1,-1 0,0-1,-1 0,0 0,0 0,-2 0,1-1,-1-13,-1 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55.4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59,'62'1,"-22"0,1-1,-1-2,80-14,-92 11,0 1,1 1,0 2,28 2,-26 0,-1-1,1-1,39-8,-2-1,0 3,0 3,100 7,-37-1,-105-2,-4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56.4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1 160,'21'-1,"1"-2,40-8,-10 0,3-1,-37 7,0 1,27-2,50-7,-67 8,1 1,29-1,-20 3,53-9,-53 5,59-2,-72 7,-1-1,1-2,-1 0,0-1,35-14,-43 14,-3 2,0 0,0 1,17-1,-8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57.2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388 0,'-1'9,"0"-1,-1 1,1-1,-6 16,-5 24,7-22,-1 0,-2 0,0-1,-2 0,0 0,-18 29,-23 56,-73 200,79-194,-16 32,53-133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58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407 0,'-3'27,"-1"0,-1-1,-2 0,0 0,-2 0,-1-1,-17 33,0 2,-19 34,33-69,0 1,1 0,2 0,-9 34,7-20,-1 0,-22 47,24-61,-62 140,66-146,-2-1,-17 31,17-36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3:03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4910,'5'2,"0"1,0-1,0 1,0 0,-1 0,1 0,-1 1,0 0,0 0,0 0,0 0,4 7,8 6,5 4,-8-7,0-1,1 0,1-1,0 0,1-1,0-1,0-1,31 13,4-2,78 43,-50-22,58 14,-91-39,71 36,-98-43,1 0,38 10,-36-13,-1 1,29 15,184 81,-157-72,107 32,-23-9,-98-29,-15-5,1-2,81 19,-64-22,97 37,-75-22,192 50,-30-10,-54-20,-133-35,88 9,-133-21,41 3,46 9,69 12,-134-20,153 23,-1-3,-36-2,-87-14,-38-5,57 4,-65-8,46 9,-46-6,46 3,86 8,-71-4,58 15,-19-2,273 49,-257-51,-68-10,0-3,98 2,-145-10,0 0,0 2,-1 0,30 10,-24-6,58 8,0-2,-58-8,1-2,35 1,-33-3,-1 1,32 8,-2-1,-4-1,-10-1,87 2,-104-8,61 10,-60-7,55 3,-64-6,0 0,28 7,41 4,17-15,48 4,-84 11,-54-9,2 0,29 2,44-5,-42-2,-1 3,74 11,-59-5,0-2,0-4,66-5,-6 0,-116 3,46 0,1 1,82 15,-73-8,1-2,0-4,67-5,-8 0,512 3,-606 2,57 10,-57-7,55 3,1940-7,-956-3,-1039 1,57-11,-55 6,53-2,59-5,1-1,-102 12,59-12,-45 5,12-3,-43 6,0 2,40-2,-35 4,59-11,-34 3,7-2,-42 7,0 0,35-1,-10 2,0-2,68-17,-34 5,-33 7,-30 6,-1 1,34-3,-9 3,0-3,46-12,30-5,15-1,131-29,-1-1,-208 42,342-94,-317 91,-49 11,0-2,-1-1,35-14,-4-3,91-24,-21 10,-2-5,158-78,-208 87,66-33,-59 24,-47 26,-2-1,67-48,-83 53,1 0,0 1,27-11,25-14,9-8,-47 27,0-1,-2-2,37-29,-54 38,1 0,1 2,34-18,-30 18,0-1,26-19,63-43,14-10,-18 9,-39 30,-34 20,11-6,77-68,-59 48,4-4,-43 32,35-26,-33 29,35-35,72-77,-20 30,-69 65,72-79,-38 34,-50 54,41-51,-20 15,-25 34,39-61,16-43,35-61,-42 71,-1-3,-36 65,31-70,-32 58,-22 48,-1 0,-1 0,15-55,16-60,-26 97,13-64,-7 14,-11 51,8-60,-15-219,-6 170,1 128,0 0,-1 0,-11-46,-8-18,-64-166,33 142,-72-115,109 204,-1 0,0 1,-2 0,-1 2,-1 0,0 1,-38-26,47 37,0-1,1 0,0 0,-13-16,16 16,-1 0,0 1,-1 0,0 0,0 1,0 0,-13-6,-9-5,0-1,-35-27,37 24,-2 1,-37-20,56 34,0 0,1-1,0 0,-18-18,-15-11,-19 3,22 14,-99-52,118 61,0 0,0 2,-1 1,-1 0,-35-6,-49-16,56 11,-1 2,-89-16,107 26,0-2,-43-17,-41-10,92 30,4 2,1-1,0-1,-30-12,50 17,0 0,1 0,-1 0,0 0,1 0,-1 0,1 0,-1-1,1 1,0 0,-1-1,1 1,-2-4,1-4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3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678 1,'-35'0,"0"0,0 3,-57 11,-40 13,0 0,-68 14,199-41,0 0,0 0,0 1,1-1,-1 0,0 0,0 1,0-1,1 0,-1 1,0-1,0 1,1-1,-1 1,0-1,1 1,-1-1,1 1,-1 0,0 0,10 9,44 9,-25-10,258 109,-185-71,-96-44,10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15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1 824,'0'-2,"0"0,1 0,0 0,-1 0,1 0,0 1,0-1,0 0,0 0,0 1,1-1,-1 0,0 1,1-1,-1 1,1 0,1-2,37-24,-17 12,9-7,1 2,1 0,52-20,-44 21,3 1,2 3,89-20,-55 17,-35 7,-1 1,2 3,-1 2,51 1,354 5,-432-2,1-1,36-9,-35 7,0 0,27-1,20 3,-21 2,0-2,56-9,-38 2,1 4,129 6,-71 1,431-2,-523 2,56 10,-56-7,54 3,443-9,-512 2,-1 1,0 0,21 7,37 4,11 0,-61-8,0-1,27 1,12-5,-31 0,1 0,-1 2,57 11,-62-7,0-2,40 0,-38-2,0 0,30 7,-12-2,0-1,1-3,90-6,-31 0,342 3,-425-1,0-2,0 0,-1-1,1-2,-1-1,-1 0,1-2,-1 0,-1-1,30-20,190-154,-228 170,-1-1,-1 0,0-1,-1 0,-1-1,0 0,-1 0,6-23,-3 12,-1 5,10-44,-20 66,0 0,1 0,-1 0,0-1,0 1,0 0,1 0,-1 0,1-1,-1 1,1 0,-1 0,1 0,0 0,0 0,-1 0,1 0,0 0,0 1,0-1,0 0,0 0,0 1,0-1,0 1,0-1,3 0,-2 1,0 0,0 1,0-1,-1 1,1-1,0 1,0 0,0 0,0 0,-1 0,1 0,0 0,-1 0,1 1,1 1,11 11,-2 0,21 30,-27-35,3 3,79 122,-74-113,0-1,1 0,1-1,1-1,1-1,0 0,23 15,10-4,-41-24,0 1,0 0,-1 0,0 1,10 8,-5-1,1 0,1-2,20 13,-28-19,0-1,1-1,0 0,-1 0,1 0,0-1,0-1,19 2,71 9,-69-7,53 3,1825-7,-878-3,-1010 3,0 1,35 8,-34-5,1-1,24 1,21-5,-35 0,0 0,-1 2,57 11,96 15,-25-2,-124-19,42 2,12 2,11-1,-67-7,57 10,68 14,0-1,1 1,-27 0,-39-15,-74-11,0 1,-1 0,0 2,1 0,22 9,6 9,-1 2,49 33,-65-38,-20-14,0 1,0 0,-1 0,0 1,0 0,-1 1,0 0,0 1,-1-1,0 1,9 15,-8-9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18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0,'-2'2,"1"0,0 0,0 0,1 0,-1 0,0 1,1-1,-1 0,1 0,-1 1,1-1,0 0,0 0,0 1,1-1,-1 0,0 0,2 5,13 40,3-13,34 53,-1-3,-29-39,-17-32,1-1,0 0,1 0,0 0,15 17,-3-6,0 2,28 50,-30-45,39 51,-31-49,-3 2,0 0,17 40,39 62,27 23,-44-70,24 31,-70-100,0 2,11 22,17 26,34 52,-51-77,51 66,-59-86,27 47,-4-4,-24-43,-2 0,17 42,-15-33,2-1,28 39,19 32,28 64,30 55,-67-114,-5-4,-4-18,-31-59,20 44,47 85,-56-103,10 26,-27-52,2-2,31 50,-29-53,-1 1,-1 1,15 39,-8-12,50 94,-15-36,-28-42,-18-41,25 46,-21-46,-1-1,-1 2,12 46,0 3,-14-56,0-1,22 33,-20-35,-1 0,0 1,10 27,39 130,10-30,-48-99,35 93,-40-72,-12-49,0 0,1 0,10 23,-9-26,0 1,-2-1,5 33,-6-30,1 0,0-1,8 19,0 1,0 0,-3 1,-1 1,2 44,-3-45,16 56,-2-14,32 154,-41-185,-8-33,0 1,4 32,17 108,-11-71,-9-63,-2 0,2 25,-2-22,0-1,2 0,11 38,-9-38,0 0,-2 0,3 44,-8-40,-1-19,1 0,0 0,1 0,3 16,2-10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24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1 341,'21'56,"-14"-36,2 0,15 26,11 24,31 87,-57-139,0-1,2 0,0-1,0 0,23 22,15 23,-6 0,48 61,-90-120,1 0,-1 0,1 0,0-1,0 1,-1 0,1-1,0 0,0 1,0-1,0 0,1 0,-1 0,0 0,0-1,3 2,-4-3,0 1,1 0,-1 0,0 0,0-1,0 1,0 0,0-1,0 1,0-1,0 1,0-1,0 0,0 1,0-1,0 0,-1 0,1 0,0 1,0-1,-1 0,1 0,0-2,2-3,0-1,-1 0,0 0,0-1,0 1,-1 0,0-1,0-10,-1-32,-2 30,2-1,1 1,0 0,2 0,0 0,1 0,11-33,28-65,-30 78,1 2,36-70,-30 71,15-43,-18 40,22-39,66-125,-92 183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34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19.2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29,'37'0,"0"1,0-1,0-2,65-13,-69 9,0 2,1 1,66 4,-47 0,-30-1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0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0,'582'0,"-559"0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1.5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17,'4'0,"6"0,7 0,3 0,4 0,3 0,0-4,0-2,-4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2C1936-28B4-44C3-889B-7D3B347D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9762C9-F489-4769-A065-A2559B084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7B5CF6-1C81-48F0-A0BE-F1957B81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A957D5-B66A-41E9-B91A-3A4E1C84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ABB6612-1501-412A-B9F1-13F56234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8421B7-7452-4568-8388-E84DCB2D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A70617A-3F74-4A13-8B04-4A0D1DC36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A3AA501-B189-48D9-9D5A-16D2BF1D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C94548-665C-481D-8FCD-E6DBC1C9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2D97C8-10A4-43A2-BA32-95BA4AEF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B8DFB03-A6B3-4085-BDCB-B9D20752B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DC5716-71FF-4094-A76D-DF2F29B7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0226D40-491F-45FF-B335-301D6CAC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96AACDA-F0A8-4AAE-95FD-4749D103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351C93-3A11-4793-BA0E-019C11FC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7827B1-4237-40F0-A1DA-B250DE4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D71E29-F01D-4BDA-824F-48B9D7BF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432551-C89E-42AF-BDD1-165CE5A0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D86F59-DCE8-4A5F-97D0-FDF064FA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A01B8F-275D-4707-81F8-214AAED0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F11349-9AA4-4ADC-B65D-45311DA5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4D9D826-8329-4618-82B8-B5040C2E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BE56D7E-242C-461A-8FAC-278F7020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0E5116-6CE2-4EB1-B1E7-20B7C761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E2BD42-03B9-48D5-9A73-C4692E8A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1B6815-F01F-4554-868A-1AECD9A9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EC5637-CE4F-43CA-A763-D26B7276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23BED2-EFDF-4D7C-B15A-5ABB9A7AB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FACFDBE-B71F-4A56-9338-E82812B5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579C178-68F8-40D8-811F-E41E495B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20A007E-7DD2-460F-9A5D-C7C3773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71F2BF-A076-4887-8B11-D9EC9540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F9AEE4-75A7-4130-9397-C64B47F8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2446FD2-241D-4BC7-9A02-72A27A601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F9B8AB3-7970-447C-B2A3-F193A8ACE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1B43568-6CE2-4B61-B64F-C9DEA0686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7B0D4EA-A99B-4F2B-9249-116E8A4C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623DA88-27D1-4AAD-84F0-BC9F0D51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7A74863-E91C-42D0-AC34-544B58D2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26F853-8735-4F17-88FD-4799E1CC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CB9FA1E-FDA2-4522-991E-FAFDC6E3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570440D-DF98-4C76-BF77-8B39513E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A187BEF-B1B3-4725-8B88-329E6237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E87FF3E-C7BB-4F22-8FEA-32EE2218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9A2FCE0-E693-4926-A01C-3C0E1D1F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4D6734-374F-40EE-A71F-7D83F3A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660C57-311B-4FCA-B9DC-0194459A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B683EF7-5D12-4F4F-AD3F-D5B81840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2797461-1A6A-4451-A0F6-E2D36CFF8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5E93AD2-0D82-4098-B884-FD2388F6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8CBC47-12EB-4C7E-B16C-C589FF8E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3FC534-516C-4889-9A4A-893A4A8C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851CF6-3CA2-4995-B436-CEBB823B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E9F16C6-6266-4DF8-8696-99B7D10D3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D5440C5-9557-4C45-AC48-59188A0A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1363113-C1BF-45CD-83EC-8343ADCC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D0D0CD0-2B2A-4FDC-B137-5286893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EAE5565-7356-4227-AF99-FE0F11A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3C2B4C2-B87A-42C3-BCEF-E6A5EB66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385F6B2-71B3-4410-8B95-5BE909EE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61AC23-AD0F-4C2C-B65C-9CF506B2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A12F-F682-47DC-9B5F-8A22946880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837819E-2FE5-4F4F-AB46-5BAA03914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EC0F4-8732-49DD-8D0B-1F3A3DB08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9" Type="http://schemas.openxmlformats.org/officeDocument/2006/relationships/customXml" Target="../ink/ink16.xml"/><Relationship Id="rId21" Type="http://schemas.openxmlformats.org/officeDocument/2006/relationships/customXml" Target="../ink/ink7.xml"/><Relationship Id="rId34" Type="http://schemas.openxmlformats.org/officeDocument/2006/relationships/image" Target="../media/image35.png"/><Relationship Id="rId42" Type="http://schemas.openxmlformats.org/officeDocument/2006/relationships/image" Target="../media/image39.png"/><Relationship Id="rId47" Type="http://schemas.openxmlformats.org/officeDocument/2006/relationships/customXml" Target="../ink/ink20.xml"/><Relationship Id="rId50" Type="http://schemas.openxmlformats.org/officeDocument/2006/relationships/image" Target="../media/image43.png"/><Relationship Id="rId55" Type="http://schemas.openxmlformats.org/officeDocument/2006/relationships/customXml" Target="../ink/ink24.xml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29" Type="http://schemas.openxmlformats.org/officeDocument/2006/relationships/customXml" Target="../ink/ink11.xml"/><Relationship Id="rId11" Type="http://schemas.openxmlformats.org/officeDocument/2006/relationships/customXml" Target="../ink/ink2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37" Type="http://schemas.openxmlformats.org/officeDocument/2006/relationships/customXml" Target="../ink/ink15.xml"/><Relationship Id="rId40" Type="http://schemas.openxmlformats.org/officeDocument/2006/relationships/image" Target="../media/image38.png"/><Relationship Id="rId45" Type="http://schemas.openxmlformats.org/officeDocument/2006/relationships/customXml" Target="../ink/ink19.xml"/><Relationship Id="rId53" Type="http://schemas.openxmlformats.org/officeDocument/2006/relationships/customXml" Target="../ink/ink23.xml"/><Relationship Id="rId58" Type="http://schemas.openxmlformats.org/officeDocument/2006/relationships/image" Target="../media/image47.png"/><Relationship Id="rId5" Type="http://schemas.openxmlformats.org/officeDocument/2006/relationships/image" Target="../media/image19.png"/><Relationship Id="rId19" Type="http://schemas.openxmlformats.org/officeDocument/2006/relationships/customXml" Target="../ink/ink6.xml"/><Relationship Id="rId4" Type="http://schemas.openxmlformats.org/officeDocument/2006/relationships/image" Target="../media/image18.png"/><Relationship Id="rId9" Type="http://schemas.openxmlformats.org/officeDocument/2006/relationships/customXml" Target="../ink/ink1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10.xml"/><Relationship Id="rId30" Type="http://schemas.openxmlformats.org/officeDocument/2006/relationships/image" Target="../media/image33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42.png"/><Relationship Id="rId56" Type="http://schemas.openxmlformats.org/officeDocument/2006/relationships/image" Target="../media/image46.png"/><Relationship Id="rId8" Type="http://schemas.openxmlformats.org/officeDocument/2006/relationships/image" Target="../media/image22.png"/><Relationship Id="rId51" Type="http://schemas.openxmlformats.org/officeDocument/2006/relationships/customXml" Target="../ink/ink22.xml"/><Relationship Id="rId3" Type="http://schemas.openxmlformats.org/officeDocument/2006/relationships/image" Target="../media/image17.png"/><Relationship Id="rId12" Type="http://schemas.openxmlformats.org/officeDocument/2006/relationships/image" Target="../media/image24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37.png"/><Relationship Id="rId46" Type="http://schemas.openxmlformats.org/officeDocument/2006/relationships/image" Target="../media/image41.png"/><Relationship Id="rId20" Type="http://schemas.openxmlformats.org/officeDocument/2006/relationships/image" Target="../media/image28.png"/><Relationship Id="rId41" Type="http://schemas.openxmlformats.org/officeDocument/2006/relationships/customXml" Target="../ink/ink17.xml"/><Relationship Id="rId5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32.png"/><Relationship Id="rId36" Type="http://schemas.openxmlformats.org/officeDocument/2006/relationships/image" Target="../media/image36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" Type="http://schemas.openxmlformats.org/officeDocument/2006/relationships/image" Target="../media/image23.png"/><Relationship Id="rId31" Type="http://schemas.openxmlformats.org/officeDocument/2006/relationships/customXml" Target="../ink/ink12.xml"/><Relationship Id="rId44" Type="http://schemas.openxmlformats.org/officeDocument/2006/relationships/image" Target="../media/image40.png"/><Relationship Id="rId5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Nhóm 32">
            <a:extLst>
              <a:ext uri="{FF2B5EF4-FFF2-40B4-BE49-F238E27FC236}">
                <a16:creationId xmlns:a16="http://schemas.microsoft.com/office/drawing/2014/main" id="{81402E3B-6DDA-4640-A0D3-99F794993D9C}"/>
              </a:ext>
            </a:extLst>
          </p:cNvPr>
          <p:cNvGrpSpPr/>
          <p:nvPr/>
        </p:nvGrpSpPr>
        <p:grpSpPr>
          <a:xfrm>
            <a:off x="267197" y="0"/>
            <a:ext cx="6133105" cy="6858000"/>
            <a:chOff x="3029447" y="0"/>
            <a:chExt cx="6133105" cy="6858000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54772036-5348-428B-8DB9-7CB6013A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9447" y="0"/>
              <a:ext cx="6133105" cy="6858000"/>
            </a:xfrm>
            <a:prstGeom prst="rect">
              <a:avLst/>
            </a:prstGeom>
          </p:spPr>
        </p:pic>
        <p:cxnSp>
          <p:nvCxnSpPr>
            <p:cNvPr id="8" name="Đường kết nối Mũi tên Thẳng 7">
              <a:extLst>
                <a:ext uri="{FF2B5EF4-FFF2-40B4-BE49-F238E27FC236}">
                  <a16:creationId xmlns:a16="http://schemas.microsoft.com/office/drawing/2014/main" id="{3C2C078C-19EF-464B-83B8-B3F58FB8871D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0" y="1076325"/>
              <a:ext cx="0" cy="158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Đường kết nối Mũi tên Thẳng 24">
              <a:extLst>
                <a:ext uri="{FF2B5EF4-FFF2-40B4-BE49-F238E27FC236}">
                  <a16:creationId xmlns:a16="http://schemas.microsoft.com/office/drawing/2014/main" id="{4CDF6C47-5F58-4E53-A5A7-34532DA35C0B}"/>
                </a:ext>
              </a:extLst>
            </p:cNvPr>
            <p:cNvCxnSpPr>
              <a:cxnSpLocks/>
            </p:cNvCxnSpPr>
            <p:nvPr/>
          </p:nvCxnSpPr>
          <p:spPr>
            <a:xfrm>
              <a:off x="3905250" y="2743200"/>
              <a:ext cx="1600200" cy="1600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Đường kết nối Mũi tên Thẳng 26">
              <a:extLst>
                <a:ext uri="{FF2B5EF4-FFF2-40B4-BE49-F238E27FC236}">
                  <a16:creationId xmlns:a16="http://schemas.microsoft.com/office/drawing/2014/main" id="{03A519D4-E9E3-4585-9340-153C3CB1091C}"/>
                </a:ext>
              </a:extLst>
            </p:cNvPr>
            <p:cNvCxnSpPr/>
            <p:nvPr/>
          </p:nvCxnSpPr>
          <p:spPr>
            <a:xfrm>
              <a:off x="3114675" y="2743200"/>
              <a:ext cx="2390775" cy="199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50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2D60090-C525-412D-A35D-F3998EDE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8587"/>
            <a:ext cx="92964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6349207-D175-43D2-9A0B-DCE318E9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224087"/>
            <a:ext cx="9058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F587FB7-3BAE-4973-AD55-AD0F34F6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79" y="0"/>
            <a:ext cx="5702621" cy="685800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0A871A3-58DA-43E6-9700-0A97CDF9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950" y="2362200"/>
            <a:ext cx="1428750" cy="323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CB81491D-3860-4019-A9BE-2489B8174105}"/>
              </a:ext>
            </a:extLst>
          </p:cNvPr>
          <p:cNvCxnSpPr>
            <a:endCxn id="7" idx="1"/>
          </p:cNvCxnSpPr>
          <p:nvPr/>
        </p:nvCxnSpPr>
        <p:spPr>
          <a:xfrm flipV="1">
            <a:off x="8734425" y="2524125"/>
            <a:ext cx="1533525" cy="238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6946A2F-B836-444F-8AAD-7D035767B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4043362"/>
            <a:ext cx="2847975" cy="333375"/>
          </a:xfrm>
          <a:prstGeom prst="rect">
            <a:avLst/>
          </a:prstGeom>
        </p:spPr>
      </p:pic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F86ABDB9-DF0E-41F4-BB82-38942F62311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096000" y="4210050"/>
            <a:ext cx="1657350" cy="657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4E99F8E3-8303-4475-92EA-F325FF947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" y="3712369"/>
            <a:ext cx="6089810" cy="276225"/>
          </a:xfrm>
          <a:prstGeom prst="rect">
            <a:avLst/>
          </a:prstGeom>
        </p:spPr>
      </p:pic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F65864E4-3E83-40DA-B427-A27FA1959D5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096000" y="3850482"/>
            <a:ext cx="1657350" cy="597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54EDC7FB-CD55-4942-8CDE-01FA1246C327}"/>
              </a:ext>
            </a:extLst>
          </p:cNvPr>
          <p:cNvCxnSpPr/>
          <p:nvPr/>
        </p:nvCxnSpPr>
        <p:spPr>
          <a:xfrm>
            <a:off x="7534275" y="2847975"/>
            <a:ext cx="1966912" cy="160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30C780E-1454-425D-8D55-6287C8A12BF0}"/>
              </a:ext>
            </a:extLst>
          </p:cNvPr>
          <p:cNvCxnSpPr/>
          <p:nvPr/>
        </p:nvCxnSpPr>
        <p:spPr>
          <a:xfrm>
            <a:off x="7534275" y="2847975"/>
            <a:ext cx="1966912" cy="201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Hình ảnh 30">
            <a:extLst>
              <a:ext uri="{FF2B5EF4-FFF2-40B4-BE49-F238E27FC236}">
                <a16:creationId xmlns:a16="http://schemas.microsoft.com/office/drawing/2014/main" id="{468ADE00-2A56-4507-998E-85B2C098D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95325" y="0"/>
            <a:ext cx="3943350" cy="1504950"/>
          </a:xfrm>
          <a:prstGeom prst="rect">
            <a:avLst/>
          </a:prstGeom>
        </p:spPr>
      </p:pic>
      <p:pic>
        <p:nvPicPr>
          <p:cNvPr id="35" name="Hình ảnh 34">
            <a:extLst>
              <a:ext uri="{FF2B5EF4-FFF2-40B4-BE49-F238E27FC236}">
                <a16:creationId xmlns:a16="http://schemas.microsoft.com/office/drawing/2014/main" id="{E7A704AF-59F4-4B44-9F8D-9110B97DB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099" y="26194"/>
            <a:ext cx="2409825" cy="1571625"/>
          </a:xfrm>
          <a:prstGeom prst="rect">
            <a:avLst/>
          </a:prstGeom>
        </p:spPr>
      </p:pic>
      <p:pic>
        <p:nvPicPr>
          <p:cNvPr id="37" name="Hình ảnh 36">
            <a:extLst>
              <a:ext uri="{FF2B5EF4-FFF2-40B4-BE49-F238E27FC236}">
                <a16:creationId xmlns:a16="http://schemas.microsoft.com/office/drawing/2014/main" id="{198F76A5-131C-4B5C-95B2-F53075685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187" y="1635919"/>
            <a:ext cx="5781675" cy="333375"/>
          </a:xfrm>
          <a:prstGeom prst="rect">
            <a:avLst/>
          </a:prstGeom>
        </p:spPr>
      </p:pic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79AF5832-4954-4595-8B97-F2B43B875283}"/>
              </a:ext>
            </a:extLst>
          </p:cNvPr>
          <p:cNvCxnSpPr>
            <a:stCxn id="37" idx="3"/>
          </p:cNvCxnSpPr>
          <p:nvPr/>
        </p:nvCxnSpPr>
        <p:spPr>
          <a:xfrm flipV="1">
            <a:off x="6138862" y="1076325"/>
            <a:ext cx="785813" cy="726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D3DF6162-E6F3-448F-BBC9-7C8A345D49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42975" y="4564856"/>
            <a:ext cx="7267575" cy="2266950"/>
          </a:xfrm>
          <a:prstGeom prst="rect">
            <a:avLst/>
          </a:prstGeom>
        </p:spPr>
      </p:pic>
      <p:pic>
        <p:nvPicPr>
          <p:cNvPr id="43" name="Hình ảnh 42">
            <a:extLst>
              <a:ext uri="{FF2B5EF4-FFF2-40B4-BE49-F238E27FC236}">
                <a16:creationId xmlns:a16="http://schemas.microsoft.com/office/drawing/2014/main" id="{AF9F8C76-9582-49ED-9868-6B8611CCF2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4425" y="5083968"/>
            <a:ext cx="4448175" cy="285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AA09397E-D8D7-4466-9926-94C93B9674FF}"/>
              </a:ext>
            </a:extLst>
          </p:cNvPr>
          <p:cNvCxnSpPr>
            <a:cxnSpLocks/>
          </p:cNvCxnSpPr>
          <p:nvPr/>
        </p:nvCxnSpPr>
        <p:spPr>
          <a:xfrm flipV="1">
            <a:off x="9020175" y="5286375"/>
            <a:ext cx="190500" cy="36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F9E1E393-C148-4020-B17D-C0BD106D29FA}"/>
              </a:ext>
            </a:extLst>
          </p:cNvPr>
          <p:cNvSpPr txBox="1"/>
          <p:nvPr/>
        </p:nvSpPr>
        <p:spPr>
          <a:xfrm>
            <a:off x="809625" y="3009900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Thiếu đi một </a:t>
            </a:r>
            <a:r>
              <a:rPr lang="en-US" dirty="0" err="1"/>
              <a:t>cột</a:t>
            </a:r>
            <a:r>
              <a:rPr lang="en-US" dirty="0"/>
              <a:t> giá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Salary nên báo lỗi</a:t>
            </a:r>
          </a:p>
        </p:txBody>
      </p:sp>
    </p:spTree>
    <p:extLst>
      <p:ext uri="{BB962C8B-B14F-4D97-AF65-F5344CB8AC3E}">
        <p14:creationId xmlns:p14="http://schemas.microsoft.com/office/powerpoint/2010/main" val="1704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1879F717-C53C-4749-87BE-5ED1FE57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66712"/>
            <a:ext cx="9296400" cy="12668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C06DD98-6676-44FD-8E22-BBB132D5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2124075"/>
            <a:ext cx="2705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FF52EB30-085A-4FD1-A230-2AB11D1A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619375"/>
            <a:ext cx="8972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6A516C0-1B2E-492E-9818-811CA72C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2706" y="0"/>
            <a:ext cx="7258050" cy="3714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815AEEC-7102-41F3-9034-43B9131C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69" y="0"/>
            <a:ext cx="6260931" cy="6858000"/>
          </a:xfrm>
          <a:prstGeom prst="rect">
            <a:avLst/>
          </a:prstGeom>
        </p:spPr>
      </p:pic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E86ACF69-68CC-46FA-A767-66D0ABB50E6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45344" y="185738"/>
            <a:ext cx="85725" cy="890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4767CCB-8ECD-4A29-A47D-D4023324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12706" y="752475"/>
            <a:ext cx="4781550" cy="361950"/>
          </a:xfrm>
          <a:prstGeom prst="rect">
            <a:avLst/>
          </a:prstGeom>
        </p:spPr>
      </p:pic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42A14D23-F92E-4A93-86A8-87E1FBE7DACB}"/>
              </a:ext>
            </a:extLst>
          </p:cNvPr>
          <p:cNvCxnSpPr>
            <a:stCxn id="14" idx="3"/>
          </p:cNvCxnSpPr>
          <p:nvPr/>
        </p:nvCxnSpPr>
        <p:spPr>
          <a:xfrm>
            <a:off x="3368844" y="933450"/>
            <a:ext cx="2727156" cy="2171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FC05F68D-2755-47F4-B477-2B4CBEE8D742}"/>
              </a:ext>
            </a:extLst>
          </p:cNvPr>
          <p:cNvCxnSpPr>
            <a:cxnSpLocks/>
          </p:cNvCxnSpPr>
          <p:nvPr/>
        </p:nvCxnSpPr>
        <p:spPr>
          <a:xfrm>
            <a:off x="6096000" y="3105150"/>
            <a:ext cx="923925" cy="1724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5CD9E18-D19E-4CEA-B0B4-211FA32CB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0825" y="1295400"/>
            <a:ext cx="6159669" cy="361104"/>
          </a:xfrm>
          <a:prstGeom prst="rect">
            <a:avLst/>
          </a:prstGeom>
        </p:spPr>
      </p:pic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0AF3C386-5D7D-4E5B-9975-0784EC0FB6D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368844" y="1475952"/>
            <a:ext cx="2727156" cy="18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1F837704-37B5-42DC-A29B-78372A16E8EA}"/>
              </a:ext>
            </a:extLst>
          </p:cNvPr>
          <p:cNvCxnSpPr/>
          <p:nvPr/>
        </p:nvCxnSpPr>
        <p:spPr>
          <a:xfrm>
            <a:off x="6096000" y="3331029"/>
            <a:ext cx="923925" cy="113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AB6CF625-B042-41B7-9465-9AA2D70AD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89081" y="4838700"/>
            <a:ext cx="6257925" cy="1485900"/>
          </a:xfrm>
          <a:prstGeom prst="rect">
            <a:avLst/>
          </a:prstGeom>
        </p:spPr>
      </p:pic>
      <p:pic>
        <p:nvPicPr>
          <p:cNvPr id="32" name="Hình ảnh 31">
            <a:extLst>
              <a:ext uri="{FF2B5EF4-FFF2-40B4-BE49-F238E27FC236}">
                <a16:creationId xmlns:a16="http://schemas.microsoft.com/office/drawing/2014/main" id="{6D990219-BD04-4145-AC39-C03F8A18A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819" y="4663592"/>
            <a:ext cx="2200275" cy="1743075"/>
          </a:xfrm>
          <a:prstGeom prst="rect">
            <a:avLst/>
          </a:prstGeom>
        </p:spPr>
      </p:pic>
      <p:pic>
        <p:nvPicPr>
          <p:cNvPr id="34" name="Hình ảnh 33">
            <a:extLst>
              <a:ext uri="{FF2B5EF4-FFF2-40B4-BE49-F238E27FC236}">
                <a16:creationId xmlns:a16="http://schemas.microsoft.com/office/drawing/2014/main" id="{C67EAD72-1BD0-43EE-B57B-1E65E5989B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2931" y="3487125"/>
            <a:ext cx="3533775" cy="790575"/>
          </a:xfrm>
          <a:prstGeom prst="rect">
            <a:avLst/>
          </a:prstGeom>
        </p:spPr>
      </p:pic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DC258E70-5DB4-4FD5-85EB-7B3BBC7761B5}"/>
              </a:ext>
            </a:extLst>
          </p:cNvPr>
          <p:cNvCxnSpPr>
            <a:cxnSpLocks/>
          </p:cNvCxnSpPr>
          <p:nvPr/>
        </p:nvCxnSpPr>
        <p:spPr>
          <a:xfrm>
            <a:off x="5316706" y="3625790"/>
            <a:ext cx="2671763" cy="1946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D9B6CEC9-548B-414C-B0D7-F3058F16A003}"/>
              </a:ext>
            </a:extLst>
          </p:cNvPr>
          <p:cNvGrpSpPr/>
          <p:nvPr/>
        </p:nvGrpSpPr>
        <p:grpSpPr>
          <a:xfrm>
            <a:off x="-409575" y="185738"/>
            <a:ext cx="5372100" cy="3301387"/>
            <a:chOff x="-409575" y="185738"/>
            <a:chExt cx="5372100" cy="3301387"/>
          </a:xfrm>
        </p:grpSpPr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978852CC-E803-45BA-B1C1-DBB131090C56}"/>
                </a:ext>
              </a:extLst>
            </p:cNvPr>
            <p:cNvCxnSpPr/>
            <p:nvPr/>
          </p:nvCxnSpPr>
          <p:spPr>
            <a:xfrm>
              <a:off x="4752975" y="185738"/>
              <a:ext cx="209550" cy="3301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Đường kết nối Mũi tên Thẳng 40">
              <a:extLst>
                <a:ext uri="{FF2B5EF4-FFF2-40B4-BE49-F238E27FC236}">
                  <a16:creationId xmlns:a16="http://schemas.microsoft.com/office/drawing/2014/main" id="{9A2D8210-D2BF-41EB-9CF5-7F703CEFBA1C}"/>
                </a:ext>
              </a:extLst>
            </p:cNvPr>
            <p:cNvCxnSpPr/>
            <p:nvPr/>
          </p:nvCxnSpPr>
          <p:spPr>
            <a:xfrm>
              <a:off x="3267075" y="185738"/>
              <a:ext cx="1095375" cy="324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Đường kết nối Mũi tên Thẳng 42">
              <a:extLst>
                <a:ext uri="{FF2B5EF4-FFF2-40B4-BE49-F238E27FC236}">
                  <a16:creationId xmlns:a16="http://schemas.microsoft.com/office/drawing/2014/main" id="{161109EB-372B-4CE4-8C3A-8703B171C344}"/>
                </a:ext>
              </a:extLst>
            </p:cNvPr>
            <p:cNvCxnSpPr/>
            <p:nvPr/>
          </p:nvCxnSpPr>
          <p:spPr>
            <a:xfrm>
              <a:off x="1952625" y="257175"/>
              <a:ext cx="1981200" cy="322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Đường kết nối Mũi tên Thẳng 44">
              <a:extLst>
                <a:ext uri="{FF2B5EF4-FFF2-40B4-BE49-F238E27FC236}">
                  <a16:creationId xmlns:a16="http://schemas.microsoft.com/office/drawing/2014/main" id="{3EFD1720-E6BB-4673-AEFA-8CEC52FB34D8}"/>
                </a:ext>
              </a:extLst>
            </p:cNvPr>
            <p:cNvCxnSpPr/>
            <p:nvPr/>
          </p:nvCxnSpPr>
          <p:spPr>
            <a:xfrm>
              <a:off x="-409575" y="257175"/>
              <a:ext cx="2581275" cy="322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Đường kết nối Mũi tên Thẳng 46">
              <a:extLst>
                <a:ext uri="{FF2B5EF4-FFF2-40B4-BE49-F238E27FC236}">
                  <a16:creationId xmlns:a16="http://schemas.microsoft.com/office/drawing/2014/main" id="{B9FEA0FF-260D-48A6-A693-C6D9C12013B2}"/>
                </a:ext>
              </a:extLst>
            </p:cNvPr>
            <p:cNvCxnSpPr>
              <a:endCxn id="34" idx="0"/>
            </p:cNvCxnSpPr>
            <p:nvPr/>
          </p:nvCxnSpPr>
          <p:spPr>
            <a:xfrm>
              <a:off x="828675" y="257175"/>
              <a:ext cx="2721144" cy="322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Hình chữ nhật 53">
            <a:extLst>
              <a:ext uri="{FF2B5EF4-FFF2-40B4-BE49-F238E27FC236}">
                <a16:creationId xmlns:a16="http://schemas.microsoft.com/office/drawing/2014/main" id="{2E6C7B2C-6FA8-4D7A-89FF-8DBC94E825D5}"/>
              </a:ext>
            </a:extLst>
          </p:cNvPr>
          <p:cNvSpPr/>
          <p:nvPr/>
        </p:nvSpPr>
        <p:spPr>
          <a:xfrm>
            <a:off x="1782931" y="3370875"/>
            <a:ext cx="3533775" cy="30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Viết tay 59">
                <a:extLst>
                  <a:ext uri="{FF2B5EF4-FFF2-40B4-BE49-F238E27FC236}">
                    <a16:creationId xmlns:a16="http://schemas.microsoft.com/office/drawing/2014/main" id="{6629245D-FD29-44FB-8E9A-987FC9328A46}"/>
                  </a:ext>
                </a:extLst>
              </p14:cNvPr>
              <p14:cNvContentPartPr/>
              <p14:nvPr/>
            </p14:nvContentPartPr>
            <p14:xfrm>
              <a:off x="1970505" y="4818615"/>
              <a:ext cx="1307880" cy="1392120"/>
            </p14:xfrm>
          </p:contentPart>
        </mc:Choice>
        <mc:Fallback>
          <p:pic>
            <p:nvPicPr>
              <p:cNvPr id="60" name="Viết tay 59">
                <a:extLst>
                  <a:ext uri="{FF2B5EF4-FFF2-40B4-BE49-F238E27FC236}">
                    <a16:creationId xmlns:a16="http://schemas.microsoft.com/office/drawing/2014/main" id="{6629245D-FD29-44FB-8E9A-987FC9328A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6505" y="4710615"/>
                <a:ext cx="1415520" cy="16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" name="Viết tay 60">
                <a:extLst>
                  <a:ext uri="{FF2B5EF4-FFF2-40B4-BE49-F238E27FC236}">
                    <a16:creationId xmlns:a16="http://schemas.microsoft.com/office/drawing/2014/main" id="{1F6A50F9-0C37-42EB-AEF3-053C61E637C7}"/>
                  </a:ext>
                </a:extLst>
              </p14:cNvPr>
              <p14:cNvContentPartPr/>
              <p14:nvPr/>
            </p14:nvContentPartPr>
            <p14:xfrm>
              <a:off x="-2391255" y="1542255"/>
              <a:ext cx="1782720" cy="306360"/>
            </p14:xfrm>
          </p:contentPart>
        </mc:Choice>
        <mc:Fallback>
          <p:pic>
            <p:nvPicPr>
              <p:cNvPr id="61" name="Viết tay 60">
                <a:extLst>
                  <a:ext uri="{FF2B5EF4-FFF2-40B4-BE49-F238E27FC236}">
                    <a16:creationId xmlns:a16="http://schemas.microsoft.com/office/drawing/2014/main" id="{1F6A50F9-0C37-42EB-AEF3-053C61E637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399895" y="1533615"/>
                <a:ext cx="180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2" name="Viết tay 61">
                <a:extLst>
                  <a:ext uri="{FF2B5EF4-FFF2-40B4-BE49-F238E27FC236}">
                    <a16:creationId xmlns:a16="http://schemas.microsoft.com/office/drawing/2014/main" id="{BA8E6CA8-48C5-4B0A-81B7-40551129D46D}"/>
                  </a:ext>
                </a:extLst>
              </p14:cNvPr>
              <p14:cNvContentPartPr/>
              <p14:nvPr/>
            </p14:nvContentPartPr>
            <p14:xfrm>
              <a:off x="-2324655" y="4646535"/>
              <a:ext cx="4350600" cy="403200"/>
            </p14:xfrm>
          </p:contentPart>
        </mc:Choice>
        <mc:Fallback>
          <p:pic>
            <p:nvPicPr>
              <p:cNvPr id="62" name="Viết tay 61">
                <a:extLst>
                  <a:ext uri="{FF2B5EF4-FFF2-40B4-BE49-F238E27FC236}">
                    <a16:creationId xmlns:a16="http://schemas.microsoft.com/office/drawing/2014/main" id="{BA8E6CA8-48C5-4B0A-81B7-40551129D4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333295" y="4637895"/>
                <a:ext cx="43682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Viết tay 62">
                <a:extLst>
                  <a:ext uri="{FF2B5EF4-FFF2-40B4-BE49-F238E27FC236}">
                    <a16:creationId xmlns:a16="http://schemas.microsoft.com/office/drawing/2014/main" id="{127B95A2-588B-4B5D-A8CC-224E317F0581}"/>
                  </a:ext>
                </a:extLst>
              </p14:cNvPr>
              <p14:cNvContentPartPr/>
              <p14:nvPr/>
            </p14:nvContentPartPr>
            <p14:xfrm>
              <a:off x="-1365255" y="1885695"/>
              <a:ext cx="1121400" cy="2519640"/>
            </p14:xfrm>
          </p:contentPart>
        </mc:Choice>
        <mc:Fallback>
          <p:pic>
            <p:nvPicPr>
              <p:cNvPr id="63" name="Viết tay 62">
                <a:extLst>
                  <a:ext uri="{FF2B5EF4-FFF2-40B4-BE49-F238E27FC236}">
                    <a16:creationId xmlns:a16="http://schemas.microsoft.com/office/drawing/2014/main" id="{127B95A2-588B-4B5D-A8CC-224E317F05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374255" y="1876695"/>
                <a:ext cx="1139040" cy="25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5" name="Viết tay 64">
                <a:extLst>
                  <a:ext uri="{FF2B5EF4-FFF2-40B4-BE49-F238E27FC236}">
                    <a16:creationId xmlns:a16="http://schemas.microsoft.com/office/drawing/2014/main" id="{693DC8E4-C839-40D0-B0A3-CC7F4DFAB309}"/>
                  </a:ext>
                </a:extLst>
              </p14:cNvPr>
              <p14:cNvContentPartPr/>
              <p14:nvPr/>
            </p14:nvContentPartPr>
            <p14:xfrm>
              <a:off x="-390735" y="4077375"/>
              <a:ext cx="316800" cy="396000"/>
            </p14:xfrm>
          </p:contentPart>
        </mc:Choice>
        <mc:Fallback>
          <p:pic>
            <p:nvPicPr>
              <p:cNvPr id="65" name="Viết tay 64">
                <a:extLst>
                  <a:ext uri="{FF2B5EF4-FFF2-40B4-BE49-F238E27FC236}">
                    <a16:creationId xmlns:a16="http://schemas.microsoft.com/office/drawing/2014/main" id="{693DC8E4-C839-40D0-B0A3-CC7F4DFAB3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399375" y="4068375"/>
                <a:ext cx="3344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6" name="Viết tay 65">
                <a:extLst>
                  <a:ext uri="{FF2B5EF4-FFF2-40B4-BE49-F238E27FC236}">
                    <a16:creationId xmlns:a16="http://schemas.microsoft.com/office/drawing/2014/main" id="{66F2B270-D7F0-48C2-B6FC-D4A65A929C0E}"/>
                  </a:ext>
                </a:extLst>
              </p14:cNvPr>
              <p14:cNvContentPartPr/>
              <p14:nvPr/>
            </p14:nvContentPartPr>
            <p14:xfrm>
              <a:off x="-1562535" y="4790895"/>
              <a:ext cx="360" cy="360"/>
            </p14:xfrm>
          </p:contentPart>
        </mc:Choice>
        <mc:Fallback>
          <p:pic>
            <p:nvPicPr>
              <p:cNvPr id="66" name="Viết tay 65">
                <a:extLst>
                  <a:ext uri="{FF2B5EF4-FFF2-40B4-BE49-F238E27FC236}">
                    <a16:creationId xmlns:a16="http://schemas.microsoft.com/office/drawing/2014/main" id="{66F2B270-D7F0-48C2-B6FC-D4A65A929C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571175" y="47818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Nhóm 73">
            <a:extLst>
              <a:ext uri="{FF2B5EF4-FFF2-40B4-BE49-F238E27FC236}">
                <a16:creationId xmlns:a16="http://schemas.microsoft.com/office/drawing/2014/main" id="{7E6D6443-5531-40E5-AFFE-E3FB3B53C2EE}"/>
              </a:ext>
            </a:extLst>
          </p:cNvPr>
          <p:cNvGrpSpPr/>
          <p:nvPr/>
        </p:nvGrpSpPr>
        <p:grpSpPr>
          <a:xfrm>
            <a:off x="7991145" y="2590215"/>
            <a:ext cx="506880" cy="237960"/>
            <a:chOff x="7991145" y="2590215"/>
            <a:chExt cx="50688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7" name="Viết tay 66">
                  <a:extLst>
                    <a:ext uri="{FF2B5EF4-FFF2-40B4-BE49-F238E27FC236}">
                      <a16:creationId xmlns:a16="http://schemas.microsoft.com/office/drawing/2014/main" id="{50F78637-D80E-497D-B72A-46C03563F445}"/>
                    </a:ext>
                  </a:extLst>
                </p14:cNvPr>
                <p14:cNvContentPartPr/>
                <p14:nvPr/>
              </p14:nvContentPartPr>
              <p14:xfrm>
                <a:off x="8000505" y="2703975"/>
                <a:ext cx="189720" cy="11160"/>
              </p14:xfrm>
            </p:contentPart>
          </mc:Choice>
          <mc:Fallback>
            <p:pic>
              <p:nvPicPr>
                <p:cNvPr id="67" name="Viết tay 66">
                  <a:extLst>
                    <a:ext uri="{FF2B5EF4-FFF2-40B4-BE49-F238E27FC236}">
                      <a16:creationId xmlns:a16="http://schemas.microsoft.com/office/drawing/2014/main" id="{50F78637-D80E-497D-B72A-46C03563F4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91865" y="2694975"/>
                  <a:ext cx="207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8" name="Viết tay 67">
                  <a:extLst>
                    <a:ext uri="{FF2B5EF4-FFF2-40B4-BE49-F238E27FC236}">
                      <a16:creationId xmlns:a16="http://schemas.microsoft.com/office/drawing/2014/main" id="{2E1A5F46-8D8C-4289-965F-ED6E00DE9A29}"/>
                    </a:ext>
                  </a:extLst>
                </p14:cNvPr>
                <p14:cNvContentPartPr/>
                <p14:nvPr/>
              </p14:nvContentPartPr>
              <p14:xfrm>
                <a:off x="7991145" y="2733495"/>
                <a:ext cx="218160" cy="360"/>
              </p14:xfrm>
            </p:contentPart>
          </mc:Choice>
          <mc:Fallback>
            <p:pic>
              <p:nvPicPr>
                <p:cNvPr id="68" name="Viết tay 67">
                  <a:extLst>
                    <a:ext uri="{FF2B5EF4-FFF2-40B4-BE49-F238E27FC236}">
                      <a16:creationId xmlns:a16="http://schemas.microsoft.com/office/drawing/2014/main" id="{2E1A5F46-8D8C-4289-965F-ED6E00DE9A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82505" y="2724495"/>
                  <a:ext cx="23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0" name="Viết tay 69">
                  <a:extLst>
                    <a:ext uri="{FF2B5EF4-FFF2-40B4-BE49-F238E27FC236}">
                      <a16:creationId xmlns:a16="http://schemas.microsoft.com/office/drawing/2014/main" id="{9929A3EC-9C1F-4F9E-9AB9-87375ED57494}"/>
                    </a:ext>
                  </a:extLst>
                </p14:cNvPr>
                <p14:cNvContentPartPr/>
                <p14:nvPr/>
              </p14:nvContentPartPr>
              <p14:xfrm>
                <a:off x="8343585" y="2603535"/>
                <a:ext cx="65160" cy="6480"/>
              </p14:xfrm>
            </p:contentPart>
          </mc:Choice>
          <mc:Fallback>
            <p:pic>
              <p:nvPicPr>
                <p:cNvPr id="70" name="Viết tay 69">
                  <a:extLst>
                    <a:ext uri="{FF2B5EF4-FFF2-40B4-BE49-F238E27FC236}">
                      <a16:creationId xmlns:a16="http://schemas.microsoft.com/office/drawing/2014/main" id="{9929A3EC-9C1F-4F9E-9AB9-87375ED574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34945" y="2594895"/>
                  <a:ext cx="82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1" name="Viết tay 70">
                  <a:extLst>
                    <a:ext uri="{FF2B5EF4-FFF2-40B4-BE49-F238E27FC236}">
                      <a16:creationId xmlns:a16="http://schemas.microsoft.com/office/drawing/2014/main" id="{E41A7C5E-7962-4D79-A777-AE48F2D881E0}"/>
                    </a:ext>
                  </a:extLst>
                </p14:cNvPr>
                <p14:cNvContentPartPr/>
                <p14:nvPr/>
              </p14:nvContentPartPr>
              <p14:xfrm>
                <a:off x="8324505" y="2599935"/>
                <a:ext cx="173520" cy="228240"/>
              </p14:xfrm>
            </p:contentPart>
          </mc:Choice>
          <mc:Fallback>
            <p:pic>
              <p:nvPicPr>
                <p:cNvPr id="71" name="Viết tay 70">
                  <a:extLst>
                    <a:ext uri="{FF2B5EF4-FFF2-40B4-BE49-F238E27FC236}">
                      <a16:creationId xmlns:a16="http://schemas.microsoft.com/office/drawing/2014/main" id="{E41A7C5E-7962-4D79-A777-AE48F2D881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15865" y="2590935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3" name="Viết tay 72">
                  <a:extLst>
                    <a:ext uri="{FF2B5EF4-FFF2-40B4-BE49-F238E27FC236}">
                      <a16:creationId xmlns:a16="http://schemas.microsoft.com/office/drawing/2014/main" id="{A9783EBC-824C-4430-96AB-5B631CFAC6BE}"/>
                    </a:ext>
                  </a:extLst>
                </p14:cNvPr>
                <p14:cNvContentPartPr/>
                <p14:nvPr/>
              </p14:nvContentPartPr>
              <p14:xfrm>
                <a:off x="8381745" y="2590215"/>
                <a:ext cx="84600" cy="10080"/>
              </p14:xfrm>
            </p:contentPart>
          </mc:Choice>
          <mc:Fallback>
            <p:pic>
              <p:nvPicPr>
                <p:cNvPr id="73" name="Viết tay 72">
                  <a:extLst>
                    <a:ext uri="{FF2B5EF4-FFF2-40B4-BE49-F238E27FC236}">
                      <a16:creationId xmlns:a16="http://schemas.microsoft.com/office/drawing/2014/main" id="{A9783EBC-824C-4430-96AB-5B631CFAC6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73105" y="2581575"/>
                  <a:ext cx="1022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Nhóm 83">
            <a:extLst>
              <a:ext uri="{FF2B5EF4-FFF2-40B4-BE49-F238E27FC236}">
                <a16:creationId xmlns:a16="http://schemas.microsoft.com/office/drawing/2014/main" id="{3A74C979-F461-43CC-AF35-E3872AA22AB7}"/>
              </a:ext>
            </a:extLst>
          </p:cNvPr>
          <p:cNvGrpSpPr/>
          <p:nvPr/>
        </p:nvGrpSpPr>
        <p:grpSpPr>
          <a:xfrm>
            <a:off x="1684665" y="6343575"/>
            <a:ext cx="297000" cy="588960"/>
            <a:chOff x="1684665" y="6343575"/>
            <a:chExt cx="29700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1" name="Viết tay 80">
                  <a:extLst>
                    <a:ext uri="{FF2B5EF4-FFF2-40B4-BE49-F238E27FC236}">
                      <a16:creationId xmlns:a16="http://schemas.microsoft.com/office/drawing/2014/main" id="{46514DEC-4EA4-417D-B141-442BDC03CED8}"/>
                    </a:ext>
                  </a:extLst>
                </p14:cNvPr>
                <p14:cNvContentPartPr/>
                <p14:nvPr/>
              </p14:nvContentPartPr>
              <p14:xfrm>
                <a:off x="1894905" y="6343575"/>
                <a:ext cx="29160" cy="179640"/>
              </p14:xfrm>
            </p:contentPart>
          </mc:Choice>
          <mc:Fallback>
            <p:pic>
              <p:nvPicPr>
                <p:cNvPr id="81" name="Viết tay 80">
                  <a:extLst>
                    <a:ext uri="{FF2B5EF4-FFF2-40B4-BE49-F238E27FC236}">
                      <a16:creationId xmlns:a16="http://schemas.microsoft.com/office/drawing/2014/main" id="{46514DEC-4EA4-417D-B141-442BDC03CE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85905" y="6334575"/>
                  <a:ext cx="4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2" name="Viết tay 81">
                  <a:extLst>
                    <a:ext uri="{FF2B5EF4-FFF2-40B4-BE49-F238E27FC236}">
                      <a16:creationId xmlns:a16="http://schemas.microsoft.com/office/drawing/2014/main" id="{806508C9-6B23-4625-92AE-3FCBB80012E4}"/>
                    </a:ext>
                  </a:extLst>
                </p14:cNvPr>
                <p14:cNvContentPartPr/>
                <p14:nvPr/>
              </p14:nvContentPartPr>
              <p14:xfrm>
                <a:off x="1938465" y="6352935"/>
                <a:ext cx="43200" cy="208800"/>
              </p14:xfrm>
            </p:contentPart>
          </mc:Choice>
          <mc:Fallback>
            <p:pic>
              <p:nvPicPr>
                <p:cNvPr id="82" name="Viết tay 81">
                  <a:extLst>
                    <a:ext uri="{FF2B5EF4-FFF2-40B4-BE49-F238E27FC236}">
                      <a16:creationId xmlns:a16="http://schemas.microsoft.com/office/drawing/2014/main" id="{806508C9-6B23-4625-92AE-3FCBB80012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29825" y="6343935"/>
                  <a:ext cx="60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3" name="Viết tay 82">
                  <a:extLst>
                    <a:ext uri="{FF2B5EF4-FFF2-40B4-BE49-F238E27FC236}">
                      <a16:creationId xmlns:a16="http://schemas.microsoft.com/office/drawing/2014/main" id="{42C94418-3C67-45B5-B07E-98EFDC573CDA}"/>
                    </a:ext>
                  </a:extLst>
                </p14:cNvPr>
                <p14:cNvContentPartPr/>
                <p14:nvPr/>
              </p14:nvContentPartPr>
              <p14:xfrm>
                <a:off x="1684665" y="6646695"/>
                <a:ext cx="286920" cy="285840"/>
              </p14:xfrm>
            </p:contentPart>
          </mc:Choice>
          <mc:Fallback>
            <p:pic>
              <p:nvPicPr>
                <p:cNvPr id="83" name="Viết tay 82">
                  <a:extLst>
                    <a:ext uri="{FF2B5EF4-FFF2-40B4-BE49-F238E27FC236}">
                      <a16:creationId xmlns:a16="http://schemas.microsoft.com/office/drawing/2014/main" id="{42C94418-3C67-45B5-B07E-98EFDC573C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76025" y="6638055"/>
                  <a:ext cx="30456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5" name="Viết tay 84">
                <a:extLst>
                  <a:ext uri="{FF2B5EF4-FFF2-40B4-BE49-F238E27FC236}">
                    <a16:creationId xmlns:a16="http://schemas.microsoft.com/office/drawing/2014/main" id="{DB75AD11-0585-4662-BC4B-1D0A18CBEDA1}"/>
                  </a:ext>
                </a:extLst>
              </p14:cNvPr>
              <p14:cNvContentPartPr/>
              <p14:nvPr/>
            </p14:nvContentPartPr>
            <p14:xfrm>
              <a:off x="2571345" y="6667215"/>
              <a:ext cx="35640" cy="360"/>
            </p14:xfrm>
          </p:contentPart>
        </mc:Choice>
        <mc:Fallback>
          <p:pic>
            <p:nvPicPr>
              <p:cNvPr id="85" name="Viết tay 84">
                <a:extLst>
                  <a:ext uri="{FF2B5EF4-FFF2-40B4-BE49-F238E27FC236}">
                    <a16:creationId xmlns:a16="http://schemas.microsoft.com/office/drawing/2014/main" id="{DB75AD11-0585-4662-BC4B-1D0A18CBEDA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62705" y="6658215"/>
                <a:ext cx="532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Nhóm 92">
            <a:extLst>
              <a:ext uri="{FF2B5EF4-FFF2-40B4-BE49-F238E27FC236}">
                <a16:creationId xmlns:a16="http://schemas.microsoft.com/office/drawing/2014/main" id="{C15BF3BC-4DAD-46CE-9FEB-B3E86A335FD6}"/>
              </a:ext>
            </a:extLst>
          </p:cNvPr>
          <p:cNvGrpSpPr/>
          <p:nvPr/>
        </p:nvGrpSpPr>
        <p:grpSpPr>
          <a:xfrm>
            <a:off x="2609505" y="4866495"/>
            <a:ext cx="7773840" cy="2506680"/>
            <a:chOff x="2609505" y="4866495"/>
            <a:chExt cx="7773840" cy="25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5" name="Viết tay 74">
                  <a:extLst>
                    <a:ext uri="{FF2B5EF4-FFF2-40B4-BE49-F238E27FC236}">
                      <a16:creationId xmlns:a16="http://schemas.microsoft.com/office/drawing/2014/main" id="{F36C11DC-D063-4AA7-BD46-1F77C1E309E8}"/>
                    </a:ext>
                  </a:extLst>
                </p14:cNvPr>
                <p14:cNvContentPartPr/>
                <p14:nvPr/>
              </p14:nvContentPartPr>
              <p14:xfrm>
                <a:off x="3914505" y="6343575"/>
                <a:ext cx="360" cy="189720"/>
              </p14:xfrm>
            </p:contentPart>
          </mc:Choice>
          <mc:Fallback>
            <p:pic>
              <p:nvPicPr>
                <p:cNvPr id="75" name="Viết tay 74">
                  <a:extLst>
                    <a:ext uri="{FF2B5EF4-FFF2-40B4-BE49-F238E27FC236}">
                      <a16:creationId xmlns:a16="http://schemas.microsoft.com/office/drawing/2014/main" id="{F36C11DC-D063-4AA7-BD46-1F77C1E309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05865" y="6334575"/>
                  <a:ext cx="18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6" name="Viết tay 75">
                  <a:extLst>
                    <a:ext uri="{FF2B5EF4-FFF2-40B4-BE49-F238E27FC236}">
                      <a16:creationId xmlns:a16="http://schemas.microsoft.com/office/drawing/2014/main" id="{A5C6875A-F88D-4FDB-B8D2-6B91473D61A2}"/>
                    </a:ext>
                  </a:extLst>
                </p14:cNvPr>
                <p14:cNvContentPartPr/>
                <p14:nvPr/>
              </p14:nvContentPartPr>
              <p14:xfrm>
                <a:off x="3990105" y="6352935"/>
                <a:ext cx="19800" cy="199440"/>
              </p14:xfrm>
            </p:contentPart>
          </mc:Choice>
          <mc:Fallback>
            <p:pic>
              <p:nvPicPr>
                <p:cNvPr id="76" name="Viết tay 75">
                  <a:extLst>
                    <a:ext uri="{FF2B5EF4-FFF2-40B4-BE49-F238E27FC236}">
                      <a16:creationId xmlns:a16="http://schemas.microsoft.com/office/drawing/2014/main" id="{A5C6875A-F88D-4FDB-B8D2-6B91473D61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81105" y="6343935"/>
                  <a:ext cx="37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8" name="Viết tay 77">
                  <a:extLst>
                    <a:ext uri="{FF2B5EF4-FFF2-40B4-BE49-F238E27FC236}">
                      <a16:creationId xmlns:a16="http://schemas.microsoft.com/office/drawing/2014/main" id="{3420056E-5671-46BA-B388-3A4436E40CC3}"/>
                    </a:ext>
                  </a:extLst>
                </p14:cNvPr>
                <p14:cNvContentPartPr/>
                <p14:nvPr/>
              </p14:nvContentPartPr>
              <p14:xfrm>
                <a:off x="3933585" y="6590175"/>
                <a:ext cx="150840" cy="39240"/>
              </p14:xfrm>
            </p:contentPart>
          </mc:Choice>
          <mc:Fallback>
            <p:pic>
              <p:nvPicPr>
                <p:cNvPr id="78" name="Viết tay 77">
                  <a:extLst>
                    <a:ext uri="{FF2B5EF4-FFF2-40B4-BE49-F238E27FC236}">
                      <a16:creationId xmlns:a16="http://schemas.microsoft.com/office/drawing/2014/main" id="{3420056E-5671-46BA-B388-3A4436E40C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24945" y="6581535"/>
                  <a:ext cx="168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9" name="Viết tay 78">
                  <a:extLst>
                    <a:ext uri="{FF2B5EF4-FFF2-40B4-BE49-F238E27FC236}">
                      <a16:creationId xmlns:a16="http://schemas.microsoft.com/office/drawing/2014/main" id="{532D0CD4-AD8B-4ED9-A357-E0F807BD034D}"/>
                    </a:ext>
                  </a:extLst>
                </p14:cNvPr>
                <p14:cNvContentPartPr/>
                <p14:nvPr/>
              </p14:nvContentPartPr>
              <p14:xfrm>
                <a:off x="3905145" y="6619695"/>
                <a:ext cx="191160" cy="175680"/>
              </p14:xfrm>
            </p:contentPart>
          </mc:Choice>
          <mc:Fallback>
            <p:pic>
              <p:nvPicPr>
                <p:cNvPr id="79" name="Viết tay 78">
                  <a:extLst>
                    <a:ext uri="{FF2B5EF4-FFF2-40B4-BE49-F238E27FC236}">
                      <a16:creationId xmlns:a16="http://schemas.microsoft.com/office/drawing/2014/main" id="{532D0CD4-AD8B-4ED9-A357-E0F807BD03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6145" y="6610695"/>
                  <a:ext cx="208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6" name="Viết tay 85">
                  <a:extLst>
                    <a:ext uri="{FF2B5EF4-FFF2-40B4-BE49-F238E27FC236}">
                      <a16:creationId xmlns:a16="http://schemas.microsoft.com/office/drawing/2014/main" id="{99C0C67B-A7A9-47B2-9207-8B542E5D5870}"/>
                    </a:ext>
                  </a:extLst>
                </p14:cNvPr>
                <p14:cNvContentPartPr/>
                <p14:nvPr/>
              </p14:nvContentPartPr>
              <p14:xfrm>
                <a:off x="2609505" y="6617535"/>
                <a:ext cx="428040" cy="22320"/>
              </p14:xfrm>
            </p:contentPart>
          </mc:Choice>
          <mc:Fallback>
            <p:pic>
              <p:nvPicPr>
                <p:cNvPr id="86" name="Viết tay 85">
                  <a:extLst>
                    <a:ext uri="{FF2B5EF4-FFF2-40B4-BE49-F238E27FC236}">
                      <a16:creationId xmlns:a16="http://schemas.microsoft.com/office/drawing/2014/main" id="{99C0C67B-A7A9-47B2-9207-8B542E5D587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00865" y="6608895"/>
                  <a:ext cx="445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7" name="Viết tay 86">
                  <a:extLst>
                    <a:ext uri="{FF2B5EF4-FFF2-40B4-BE49-F238E27FC236}">
                      <a16:creationId xmlns:a16="http://schemas.microsoft.com/office/drawing/2014/main" id="{EC5FC2B2-0BDC-4214-86A8-7DB555470D30}"/>
                    </a:ext>
                  </a:extLst>
                </p14:cNvPr>
                <p14:cNvContentPartPr/>
                <p14:nvPr/>
              </p14:nvContentPartPr>
              <p14:xfrm>
                <a:off x="2657025" y="6676215"/>
                <a:ext cx="380160" cy="57960"/>
              </p14:xfrm>
            </p:contentPart>
          </mc:Choice>
          <mc:Fallback>
            <p:pic>
              <p:nvPicPr>
                <p:cNvPr id="87" name="Viết tay 86">
                  <a:extLst>
                    <a:ext uri="{FF2B5EF4-FFF2-40B4-BE49-F238E27FC236}">
                      <a16:creationId xmlns:a16="http://schemas.microsoft.com/office/drawing/2014/main" id="{EC5FC2B2-0BDC-4214-86A8-7DB555470D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8385" y="6667575"/>
                  <a:ext cx="397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8" name="Viết tay 87">
                  <a:extLst>
                    <a:ext uri="{FF2B5EF4-FFF2-40B4-BE49-F238E27FC236}">
                      <a16:creationId xmlns:a16="http://schemas.microsoft.com/office/drawing/2014/main" id="{F8790399-0230-4505-89F7-E85084BF5AFC}"/>
                    </a:ext>
                  </a:extLst>
                </p14:cNvPr>
                <p14:cNvContentPartPr/>
                <p14:nvPr/>
              </p14:nvContentPartPr>
              <p14:xfrm>
                <a:off x="2708145" y="6495855"/>
                <a:ext cx="139680" cy="364680"/>
              </p14:xfrm>
            </p:contentPart>
          </mc:Choice>
          <mc:Fallback>
            <p:pic>
              <p:nvPicPr>
                <p:cNvPr id="88" name="Viết tay 87">
                  <a:extLst>
                    <a:ext uri="{FF2B5EF4-FFF2-40B4-BE49-F238E27FC236}">
                      <a16:creationId xmlns:a16="http://schemas.microsoft.com/office/drawing/2014/main" id="{F8790399-0230-4505-89F7-E85084BF5A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99145" y="6486855"/>
                  <a:ext cx="1573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9" name="Viết tay 88">
                  <a:extLst>
                    <a:ext uri="{FF2B5EF4-FFF2-40B4-BE49-F238E27FC236}">
                      <a16:creationId xmlns:a16="http://schemas.microsoft.com/office/drawing/2014/main" id="{3C77BD47-9D57-41DC-AC52-645065B91F2A}"/>
                    </a:ext>
                  </a:extLst>
                </p14:cNvPr>
                <p14:cNvContentPartPr/>
                <p14:nvPr/>
              </p14:nvContentPartPr>
              <p14:xfrm>
                <a:off x="2815785" y="6486135"/>
                <a:ext cx="146880" cy="367200"/>
              </p14:xfrm>
            </p:contentPart>
          </mc:Choice>
          <mc:Fallback>
            <p:pic>
              <p:nvPicPr>
                <p:cNvPr id="89" name="Viết tay 88">
                  <a:extLst>
                    <a:ext uri="{FF2B5EF4-FFF2-40B4-BE49-F238E27FC236}">
                      <a16:creationId xmlns:a16="http://schemas.microsoft.com/office/drawing/2014/main" id="{3C77BD47-9D57-41DC-AC52-645065B91F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06785" y="6477135"/>
                  <a:ext cx="1645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1" name="Viết tay 90">
                  <a:extLst>
                    <a:ext uri="{FF2B5EF4-FFF2-40B4-BE49-F238E27FC236}">
                      <a16:creationId xmlns:a16="http://schemas.microsoft.com/office/drawing/2014/main" id="{1157E270-7104-4E7C-B7E7-B4C37BA89E03}"/>
                    </a:ext>
                  </a:extLst>
                </p14:cNvPr>
                <p14:cNvContentPartPr/>
                <p14:nvPr/>
              </p14:nvContentPartPr>
              <p14:xfrm>
                <a:off x="2952225" y="4918695"/>
                <a:ext cx="7431120" cy="2454480"/>
              </p14:xfrm>
            </p:contentPart>
          </mc:Choice>
          <mc:Fallback>
            <p:pic>
              <p:nvPicPr>
                <p:cNvPr id="91" name="Viết tay 90">
                  <a:extLst>
                    <a:ext uri="{FF2B5EF4-FFF2-40B4-BE49-F238E27FC236}">
                      <a16:creationId xmlns:a16="http://schemas.microsoft.com/office/drawing/2014/main" id="{1157E270-7104-4E7C-B7E7-B4C37BA89E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43585" y="4910055"/>
                  <a:ext cx="7448760" cy="24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2" name="Viết tay 91">
                  <a:extLst>
                    <a:ext uri="{FF2B5EF4-FFF2-40B4-BE49-F238E27FC236}">
                      <a16:creationId xmlns:a16="http://schemas.microsoft.com/office/drawing/2014/main" id="{05F16BDA-8323-438B-B6AA-5D0A130C655A}"/>
                    </a:ext>
                  </a:extLst>
                </p14:cNvPr>
                <p14:cNvContentPartPr/>
                <p14:nvPr/>
              </p14:nvContentPartPr>
              <p14:xfrm>
                <a:off x="9509625" y="4866495"/>
                <a:ext cx="244080" cy="121320"/>
              </p14:xfrm>
            </p:contentPart>
          </mc:Choice>
          <mc:Fallback>
            <p:pic>
              <p:nvPicPr>
                <p:cNvPr id="92" name="Viết tay 91">
                  <a:extLst>
                    <a:ext uri="{FF2B5EF4-FFF2-40B4-BE49-F238E27FC236}">
                      <a16:creationId xmlns:a16="http://schemas.microsoft.com/office/drawing/2014/main" id="{05F16BDA-8323-438B-B6AA-5D0A130C65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00985" y="4857855"/>
                  <a:ext cx="26172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92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DE9FEF0A-8CA3-498C-AA09-5C3E572A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814387"/>
            <a:ext cx="9010650" cy="15144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5BB5C47-88ED-4635-8101-1BFFB4B7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2781300"/>
            <a:ext cx="23431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1247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</Words>
  <Application>Microsoft Office PowerPoint</Application>
  <PresentationFormat>Màn hình rộng</PresentationFormat>
  <Paragraphs>1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Ngọc Duệ</dc:creator>
  <cp:lastModifiedBy>Ngọc Duệ</cp:lastModifiedBy>
  <cp:revision>1</cp:revision>
  <dcterms:created xsi:type="dcterms:W3CDTF">2021-10-01T14:19:41Z</dcterms:created>
  <dcterms:modified xsi:type="dcterms:W3CDTF">2021-10-01T15:11:48Z</dcterms:modified>
</cp:coreProperties>
</file>